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24181" y="1685343"/>
            <a:ext cx="7766936" cy="1646302"/>
          </a:xfrm>
        </p:spPr>
        <p:txBody>
          <a:bodyPr/>
          <a:lstStyle/>
          <a:p>
            <a:r>
              <a:rPr lang="de-AT" dirty="0" smtClean="0"/>
              <a:t>NP-Hotel</a:t>
            </a:r>
            <a:br>
              <a:rPr lang="de-AT" dirty="0" smtClean="0"/>
            </a:br>
            <a:r>
              <a:rPr lang="de-AT" sz="3600" dirty="0" err="1" smtClean="0"/>
              <a:t>Exception</a:t>
            </a:r>
            <a:r>
              <a:rPr lang="de-AT" sz="3600" dirty="0" smtClean="0"/>
              <a:t> Class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4181" y="3331645"/>
            <a:ext cx="7766936" cy="1096899"/>
          </a:xfrm>
        </p:spPr>
        <p:txBody>
          <a:bodyPr/>
          <a:lstStyle/>
          <a:p>
            <a:r>
              <a:rPr lang="de-AT" dirty="0" smtClean="0"/>
              <a:t>Java Hotel Software Projekt</a:t>
            </a:r>
          </a:p>
          <a:p>
            <a:r>
              <a:rPr lang="de-AT" dirty="0" smtClean="0"/>
              <a:t>@ </a:t>
            </a:r>
            <a:r>
              <a:rPr lang="de-AT" dirty="0" err="1" smtClean="0"/>
              <a:t>Codefactory</a:t>
            </a:r>
            <a:r>
              <a:rPr lang="de-AT" dirty="0" smtClean="0"/>
              <a:t> 2019/2020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18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975"/>
          </a:xfrm>
        </p:spPr>
        <p:txBody>
          <a:bodyPr/>
          <a:lstStyle/>
          <a:p>
            <a:r>
              <a:rPr lang="de-AT" dirty="0" smtClean="0"/>
              <a:t>The Team</a:t>
            </a:r>
            <a:endParaRPr lang="de-AT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/>
          <p:cNvSpPr txBox="1">
            <a:spLocks/>
          </p:cNvSpPr>
          <p:nvPr/>
        </p:nvSpPr>
        <p:spPr>
          <a:xfrm>
            <a:off x="1613802" y="1739756"/>
            <a:ext cx="8596668" cy="178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dirty="0" smtClean="0"/>
              <a:t>Steven Markhardt </a:t>
            </a:r>
          </a:p>
          <a:p>
            <a:pPr marL="457200" lvl="1" indent="0">
              <a:buFont typeface="Wingdings 3" charset="2"/>
              <a:buNone/>
            </a:pPr>
            <a:r>
              <a:rPr lang="de-AT" sz="2000" dirty="0" smtClean="0"/>
              <a:t>Markus Kaspar </a:t>
            </a:r>
          </a:p>
          <a:p>
            <a:pPr marL="457200" lvl="1" indent="0">
              <a:buFont typeface="Wingdings 3" charset="2"/>
              <a:buNone/>
            </a:pPr>
            <a:r>
              <a:rPr lang="de-AT" sz="2000" dirty="0" smtClean="0"/>
              <a:t> Max Drewitz</a:t>
            </a:r>
          </a:p>
          <a:p>
            <a:pPr marL="457200" lvl="1" indent="0">
              <a:buFont typeface="Wingdings 3" charset="2"/>
              <a:buNone/>
            </a:pPr>
            <a:r>
              <a:rPr lang="de-AT" sz="2000" dirty="0" smtClean="0"/>
              <a:t>  Roman Springe</a:t>
            </a:r>
            <a:r>
              <a:rPr lang="de-AT" sz="1800" dirty="0" smtClean="0"/>
              <a:t>r (</a:t>
            </a:r>
            <a:r>
              <a:rPr lang="de-AT" sz="1800" dirty="0" err="1" smtClean="0"/>
              <a:t>Teamleader</a:t>
            </a:r>
            <a:r>
              <a:rPr lang="de-AT" sz="1800" dirty="0" smtClean="0"/>
              <a:t>) </a:t>
            </a:r>
            <a:endParaRPr lang="de-AT" sz="1800" dirty="0"/>
          </a:p>
        </p:txBody>
      </p:sp>
      <p:cxnSp>
        <p:nvCxnSpPr>
          <p:cNvPr id="9" name="Gerader Verbinder 8"/>
          <p:cNvCxnSpPr/>
          <p:nvPr/>
        </p:nvCxnSpPr>
        <p:spPr>
          <a:xfrm>
            <a:off x="246580" y="873303"/>
            <a:ext cx="1109609" cy="5984697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 txBox="1">
            <a:spLocks/>
          </p:cNvSpPr>
          <p:nvPr/>
        </p:nvSpPr>
        <p:spPr>
          <a:xfrm>
            <a:off x="2291138" y="4895821"/>
            <a:ext cx="8596668" cy="1608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b="1" dirty="0" err="1"/>
              <a:t>MoSCoW</a:t>
            </a:r>
            <a:r>
              <a:rPr lang="de-AT" sz="2000" b="1" dirty="0"/>
              <a:t> </a:t>
            </a:r>
            <a:r>
              <a:rPr lang="de-AT" sz="2000" b="1" dirty="0" err="1"/>
              <a:t>method</a:t>
            </a:r>
            <a:r>
              <a:rPr lang="de-AT" sz="2000" dirty="0"/>
              <a:t> </a:t>
            </a:r>
            <a:r>
              <a:rPr lang="de-AT" sz="2000" dirty="0" smtClean="0"/>
              <a:t> </a:t>
            </a:r>
            <a:r>
              <a:rPr lang="de-AT" sz="2000" dirty="0" err="1" smtClean="0"/>
              <a:t>and</a:t>
            </a:r>
            <a:r>
              <a:rPr lang="de-AT" sz="2000" dirty="0" smtClean="0"/>
              <a:t> </a:t>
            </a:r>
            <a:r>
              <a:rPr lang="de-AT" sz="2000" b="1" dirty="0"/>
              <a:t>Agile</a:t>
            </a:r>
            <a:r>
              <a:rPr lang="de-AT" sz="2000" dirty="0"/>
              <a:t> </a:t>
            </a:r>
            <a:r>
              <a:rPr lang="de-AT" sz="2000" b="1" dirty="0" err="1" smtClean="0"/>
              <a:t>principles</a:t>
            </a:r>
            <a:r>
              <a:rPr lang="de-AT" sz="2000" b="1" dirty="0" smtClean="0"/>
              <a:t> (</a:t>
            </a:r>
            <a:r>
              <a:rPr lang="de-AT" sz="2000" b="1" dirty="0" err="1" smtClean="0"/>
              <a:t>very</a:t>
            </a:r>
            <a:r>
              <a:rPr lang="de-AT" sz="2000" b="1" dirty="0" smtClean="0"/>
              <a:t> agile)</a:t>
            </a:r>
          </a:p>
          <a:p>
            <a:r>
              <a:rPr lang="de-AT" sz="2000" b="1" dirty="0" smtClean="0"/>
              <a:t>Daily </a:t>
            </a:r>
            <a:r>
              <a:rPr lang="de-AT" sz="2000" b="1" dirty="0" err="1" smtClean="0"/>
              <a:t>meetings</a:t>
            </a:r>
            <a:endParaRPr lang="de-AT" sz="2000" b="1" dirty="0" smtClean="0"/>
          </a:p>
          <a:p>
            <a:r>
              <a:rPr lang="de-AT" sz="2000" b="1" dirty="0" err="1" smtClean="0"/>
              <a:t>Diferent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sprints</a:t>
            </a:r>
            <a:r>
              <a:rPr lang="de-AT" sz="2000" b="1" dirty="0" smtClean="0"/>
              <a:t> (1 </a:t>
            </a:r>
            <a:r>
              <a:rPr lang="de-AT" sz="2000" b="1" dirty="0" err="1" smtClean="0"/>
              <a:t>to</a:t>
            </a:r>
            <a:r>
              <a:rPr lang="de-AT" sz="2000" b="1" dirty="0" smtClean="0"/>
              <a:t> n Days)</a:t>
            </a:r>
            <a:br>
              <a:rPr lang="de-AT" sz="2000" b="1" dirty="0" smtClean="0"/>
            </a:br>
            <a:endParaRPr lang="de-AT" sz="2000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1528377" y="4081409"/>
            <a:ext cx="8596668" cy="910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2800" dirty="0" err="1" smtClean="0"/>
              <a:t>How</a:t>
            </a:r>
            <a:r>
              <a:rPr lang="de-AT" sz="2800" dirty="0" smtClean="0"/>
              <a:t> </a:t>
            </a:r>
            <a:r>
              <a:rPr lang="de-AT" sz="2800" dirty="0" err="1" smtClean="0"/>
              <a:t>the</a:t>
            </a:r>
            <a:r>
              <a:rPr lang="de-AT" sz="2800" dirty="0" smtClean="0"/>
              <a:t> </a:t>
            </a:r>
            <a:r>
              <a:rPr lang="de-AT" sz="2800" dirty="0" err="1" smtClean="0"/>
              <a:t>team</a:t>
            </a:r>
            <a:r>
              <a:rPr lang="de-AT" sz="2800" dirty="0" smtClean="0"/>
              <a:t> </a:t>
            </a:r>
            <a:r>
              <a:rPr lang="de-AT" sz="2800" dirty="0" err="1" smtClean="0"/>
              <a:t>works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5344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702" y="496584"/>
            <a:ext cx="8596668" cy="1320800"/>
          </a:xfrm>
        </p:spPr>
        <p:txBody>
          <a:bodyPr/>
          <a:lstStyle/>
          <a:p>
            <a:r>
              <a:rPr lang="de-AT" dirty="0" smtClean="0"/>
              <a:t>Project </a:t>
            </a:r>
            <a:r>
              <a:rPr lang="de-AT" dirty="0"/>
              <a:t>3 – Hotel Management </a:t>
            </a:r>
            <a:r>
              <a:rPr lang="de-AT" dirty="0" smtClean="0"/>
              <a:t>System</a:t>
            </a:r>
            <a:r>
              <a:rPr lang="de-AT" dirty="0"/>
              <a:t/>
            </a:r>
            <a:br>
              <a:rPr lang="de-AT" dirty="0"/>
            </a:br>
            <a:endParaRPr lang="de-AT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/>
          <p:cNvSpPr txBox="1">
            <a:spLocks/>
          </p:cNvSpPr>
          <p:nvPr/>
        </p:nvSpPr>
        <p:spPr>
          <a:xfrm>
            <a:off x="889292" y="1379877"/>
            <a:ext cx="8596668" cy="628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dirty="0" smtClean="0"/>
              <a:t>Software </a:t>
            </a:r>
            <a:r>
              <a:rPr lang="de-AT" sz="2000" dirty="0" err="1" smtClean="0"/>
              <a:t>for</a:t>
            </a:r>
            <a:r>
              <a:rPr lang="de-AT" sz="2000" dirty="0" smtClean="0"/>
              <a:t> </a:t>
            </a:r>
            <a:r>
              <a:rPr lang="de-AT" sz="2000" dirty="0" err="1" smtClean="0"/>
              <a:t>use</a:t>
            </a:r>
            <a:r>
              <a:rPr lang="de-AT" sz="2000" dirty="0" smtClean="0"/>
              <a:t> </a:t>
            </a:r>
            <a:r>
              <a:rPr lang="de-AT" sz="2000" dirty="0" err="1" smtClean="0"/>
              <a:t>by</a:t>
            </a:r>
            <a:r>
              <a:rPr lang="de-AT" sz="2000" dirty="0" smtClean="0"/>
              <a:t> </a:t>
            </a:r>
            <a:r>
              <a:rPr lang="de-AT" sz="2000" dirty="0" err="1" smtClean="0"/>
              <a:t>the</a:t>
            </a:r>
            <a:r>
              <a:rPr lang="de-AT" sz="2000" dirty="0"/>
              <a:t> </a:t>
            </a:r>
            <a:r>
              <a:rPr lang="de-AT" sz="2000" dirty="0" err="1"/>
              <a:t>hotel</a:t>
            </a:r>
            <a:r>
              <a:rPr lang="de-AT" sz="2000" dirty="0"/>
              <a:t> </a:t>
            </a:r>
            <a:r>
              <a:rPr lang="de-AT" sz="2000" dirty="0" err="1" smtClean="0"/>
              <a:t>employees</a:t>
            </a:r>
            <a:r>
              <a:rPr lang="de-AT" sz="2000" dirty="0" smtClean="0"/>
              <a:t>.</a:t>
            </a:r>
            <a:endParaRPr lang="de-AT" sz="2000" dirty="0"/>
          </a:p>
        </p:txBody>
      </p:sp>
      <p:cxnSp>
        <p:nvCxnSpPr>
          <p:cNvPr id="9" name="Gerader Verbinder 8"/>
          <p:cNvCxnSpPr/>
          <p:nvPr/>
        </p:nvCxnSpPr>
        <p:spPr>
          <a:xfrm>
            <a:off x="333632" y="1379877"/>
            <a:ext cx="1022557" cy="5478123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 txBox="1">
            <a:spLocks/>
          </p:cNvSpPr>
          <p:nvPr/>
        </p:nvSpPr>
        <p:spPr>
          <a:xfrm>
            <a:off x="1750976" y="2545133"/>
            <a:ext cx="8596668" cy="278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Planing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research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needs</a:t>
            </a:r>
            <a:endParaRPr lang="de-AT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define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components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endParaRPr lang="de-AT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Define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sprints</a:t>
            </a:r>
            <a:endParaRPr lang="de-AT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Task </a:t>
            </a:r>
            <a:r>
              <a:rPr lang="de-AT" dirty="0" err="1" smtClean="0"/>
              <a:t>record</a:t>
            </a:r>
            <a:r>
              <a:rPr lang="de-AT" dirty="0" smtClean="0"/>
              <a:t> </a:t>
            </a:r>
            <a:r>
              <a:rPr lang="de-AT" sz="1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AT" sz="1800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AT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18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A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1800" dirty="0" err="1">
                <a:solidFill>
                  <a:schemeClr val="accent1">
                    <a:lumMod val="75000"/>
                  </a:schemeClr>
                </a:solidFill>
              </a:rPr>
              <a:t>overview</a:t>
            </a:r>
            <a:r>
              <a:rPr lang="de-AT" sz="16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AT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AT" dirty="0" smtClean="0"/>
              <a:t> 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66" y="1784969"/>
            <a:ext cx="5831117" cy="454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Gerader Verbinder 6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469557" y="2088116"/>
            <a:ext cx="886632" cy="4769884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/>
          <p:cNvSpPr txBox="1">
            <a:spLocks/>
          </p:cNvSpPr>
          <p:nvPr/>
        </p:nvSpPr>
        <p:spPr>
          <a:xfrm>
            <a:off x="1356189" y="1366463"/>
            <a:ext cx="8596668" cy="721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do,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doing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done</a:t>
            </a:r>
            <a:endParaRPr lang="de-AT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556053" y="2582561"/>
            <a:ext cx="800136" cy="4275439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21702" y="496584"/>
            <a:ext cx="8596668" cy="869879"/>
          </a:xfrm>
        </p:spPr>
        <p:txBody>
          <a:bodyPr/>
          <a:lstStyle/>
          <a:p>
            <a:r>
              <a:rPr lang="de-AT" dirty="0" err="1"/>
              <a:t>allocation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 smtClean="0"/>
              <a:t>components</a:t>
            </a:r>
            <a:r>
              <a:rPr lang="de-AT" dirty="0" smtClean="0"/>
              <a:t>/</a:t>
            </a:r>
            <a:r>
              <a:rPr lang="de-AT" dirty="0" err="1" smtClean="0"/>
              <a:t>tasks</a:t>
            </a:r>
            <a:endParaRPr lang="de-AT" dirty="0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1166396" y="1795389"/>
            <a:ext cx="8596668" cy="2480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>
                <a:solidFill>
                  <a:schemeClr val="bg2">
                    <a:lumMod val="50000"/>
                  </a:schemeClr>
                </a:solidFill>
              </a:rPr>
              <a:t>Steven Markhardt:   </a:t>
            </a:r>
            <a:r>
              <a:rPr lang="de-AT" dirty="0" err="1" smtClean="0">
                <a:solidFill>
                  <a:schemeClr val="tx1"/>
                </a:solidFill>
              </a:rPr>
              <a:t>database</a:t>
            </a:r>
            <a:r>
              <a:rPr lang="de-AT" dirty="0" smtClean="0">
                <a:solidFill>
                  <a:schemeClr val="tx1"/>
                </a:solidFill>
              </a:rPr>
              <a:t>, </a:t>
            </a:r>
            <a:r>
              <a:rPr lang="de-AT" dirty="0" err="1" smtClean="0">
                <a:solidFill>
                  <a:schemeClr val="tx1"/>
                </a:solidFill>
              </a:rPr>
              <a:t>user</a:t>
            </a:r>
            <a:r>
              <a:rPr lang="de-AT" dirty="0" smtClean="0">
                <a:solidFill>
                  <a:schemeClr val="tx1"/>
                </a:solidFill>
              </a:rPr>
              <a:t>, </a:t>
            </a:r>
            <a:r>
              <a:rPr lang="de-AT" dirty="0" err="1">
                <a:solidFill>
                  <a:schemeClr val="tx1"/>
                </a:solidFill>
              </a:rPr>
              <a:t>l</a:t>
            </a:r>
            <a:r>
              <a:rPr lang="de-AT" dirty="0" err="1" smtClean="0">
                <a:solidFill>
                  <a:schemeClr val="tx1"/>
                </a:solidFill>
              </a:rPr>
              <a:t>ogin</a:t>
            </a:r>
            <a:endParaRPr lang="de-AT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de-AT" sz="1800" dirty="0" smtClean="0">
                <a:solidFill>
                  <a:schemeClr val="bg2">
                    <a:lumMod val="50000"/>
                  </a:schemeClr>
                </a:solidFill>
              </a:rPr>
              <a:t>Markus Kaspar:   </a:t>
            </a:r>
            <a:r>
              <a:rPr lang="de-AT" sz="1800" dirty="0" err="1">
                <a:solidFill>
                  <a:schemeClr val="tx1"/>
                </a:solidFill>
              </a:rPr>
              <a:t>b</a:t>
            </a:r>
            <a:r>
              <a:rPr lang="de-AT" sz="1800" dirty="0" err="1" smtClean="0">
                <a:solidFill>
                  <a:schemeClr val="tx1"/>
                </a:solidFill>
              </a:rPr>
              <a:t>ooking</a:t>
            </a:r>
            <a:r>
              <a:rPr lang="de-AT" sz="1800" dirty="0" smtClean="0">
                <a:solidFill>
                  <a:schemeClr val="tx1"/>
                </a:solidFill>
              </a:rPr>
              <a:t> </a:t>
            </a:r>
            <a:r>
              <a:rPr lang="de-AT" sz="1800" dirty="0" err="1">
                <a:solidFill>
                  <a:schemeClr val="tx1"/>
                </a:solidFill>
              </a:rPr>
              <a:t>f</a:t>
            </a:r>
            <a:r>
              <a:rPr lang="de-AT" sz="1800" dirty="0" err="1" smtClean="0">
                <a:solidFill>
                  <a:schemeClr val="tx1"/>
                </a:solidFill>
              </a:rPr>
              <a:t>unction</a:t>
            </a:r>
            <a:endParaRPr lang="de-AT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de-AT" sz="1800" dirty="0" smtClean="0">
                <a:solidFill>
                  <a:schemeClr val="bg2">
                    <a:lumMod val="50000"/>
                  </a:schemeClr>
                </a:solidFill>
              </a:rPr>
              <a:t> Max Drewitz:   </a:t>
            </a:r>
            <a:r>
              <a:rPr lang="de-AT" sz="1800" dirty="0" err="1" smtClean="0">
                <a:solidFill>
                  <a:schemeClr val="tx1"/>
                </a:solidFill>
              </a:rPr>
              <a:t>main</a:t>
            </a:r>
            <a:r>
              <a:rPr lang="de-AT" sz="1800" dirty="0" smtClean="0">
                <a:solidFill>
                  <a:schemeClr val="tx1"/>
                </a:solidFill>
              </a:rPr>
              <a:t> </a:t>
            </a:r>
            <a:r>
              <a:rPr lang="de-AT" sz="1800" dirty="0" err="1">
                <a:solidFill>
                  <a:schemeClr val="tx1"/>
                </a:solidFill>
              </a:rPr>
              <a:t>f</a:t>
            </a:r>
            <a:r>
              <a:rPr lang="de-AT" sz="1800" dirty="0" err="1" smtClean="0">
                <a:solidFill>
                  <a:schemeClr val="tx1"/>
                </a:solidFill>
              </a:rPr>
              <a:t>unction</a:t>
            </a:r>
            <a:r>
              <a:rPr lang="de-AT" sz="1800" dirty="0" smtClean="0">
                <a:solidFill>
                  <a:schemeClr val="tx1"/>
                </a:solidFill>
              </a:rPr>
              <a:t>, </a:t>
            </a:r>
            <a:r>
              <a:rPr lang="de-AT" sz="1800" dirty="0" err="1" smtClean="0">
                <a:solidFill>
                  <a:schemeClr val="tx1"/>
                </a:solidFill>
              </a:rPr>
              <a:t>overview</a:t>
            </a:r>
            <a:r>
              <a:rPr lang="de-AT" sz="1800" dirty="0" smtClean="0">
                <a:solidFill>
                  <a:schemeClr val="tx1"/>
                </a:solidFill>
              </a:rPr>
              <a:t>, </a:t>
            </a:r>
            <a:r>
              <a:rPr lang="de-AT" sz="1800" dirty="0" err="1" smtClean="0">
                <a:solidFill>
                  <a:schemeClr val="tx1"/>
                </a:solidFill>
              </a:rPr>
              <a:t>troublshooting</a:t>
            </a:r>
            <a:endParaRPr lang="de-AT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de-AT" sz="1800" dirty="0" smtClean="0">
                <a:solidFill>
                  <a:schemeClr val="bg2">
                    <a:lumMod val="50000"/>
                  </a:schemeClr>
                </a:solidFill>
              </a:rPr>
              <a:t>  Roman Springer:   </a:t>
            </a:r>
            <a:r>
              <a:rPr lang="de-AT" sz="1800" dirty="0" smtClean="0">
                <a:solidFill>
                  <a:schemeClr val="tx1"/>
                </a:solidFill>
              </a:rPr>
              <a:t>GUI, extra Services, </a:t>
            </a:r>
            <a:r>
              <a:rPr lang="de-AT" sz="1800" dirty="0" err="1" smtClean="0">
                <a:solidFill>
                  <a:schemeClr val="tx1"/>
                </a:solidFill>
              </a:rPr>
              <a:t>invoic</a:t>
            </a:r>
            <a:r>
              <a:rPr lang="de-AT" sz="1800" dirty="0">
                <a:solidFill>
                  <a:schemeClr val="tx1"/>
                </a:solidFill>
              </a:rPr>
              <a:t> </a:t>
            </a:r>
            <a:r>
              <a:rPr lang="de-AT" sz="1800" dirty="0" err="1" smtClean="0">
                <a:solidFill>
                  <a:schemeClr val="tx1"/>
                </a:solidFill>
              </a:rPr>
              <a:t>function</a:t>
            </a:r>
            <a:r>
              <a:rPr lang="de-AT" sz="1800" dirty="0" smtClean="0">
                <a:solidFill>
                  <a:schemeClr val="tx1"/>
                </a:solidFill>
              </a:rPr>
              <a:t> </a:t>
            </a:r>
            <a:r>
              <a:rPr lang="de-AT" sz="1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AT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7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78" y="390418"/>
            <a:ext cx="5693892" cy="58963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4311" y="2843815"/>
            <a:ext cx="4343400" cy="3819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Gerader Verbinder 4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AT" dirty="0" err="1" smtClean="0"/>
              <a:t>Some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features</a:t>
            </a:r>
            <a:endParaRPr lang="de-AT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902043" y="4534930"/>
            <a:ext cx="454146" cy="2323070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19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21702" y="496584"/>
            <a:ext cx="8596668" cy="869879"/>
          </a:xfrm>
        </p:spPr>
        <p:txBody>
          <a:bodyPr>
            <a:normAutofit/>
          </a:bodyPr>
          <a:lstStyle/>
          <a:p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lerarned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037968" y="1632184"/>
            <a:ext cx="8596668" cy="2480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>
                <a:solidFill>
                  <a:schemeClr val="tx1"/>
                </a:solidFill>
              </a:rPr>
              <a:t>….</a:t>
            </a:r>
            <a:endParaRPr lang="de-AT" sz="1800" dirty="0">
              <a:solidFill>
                <a:schemeClr val="tx1"/>
              </a:solidFill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1048242" y="5253704"/>
            <a:ext cx="318221" cy="1594022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1261293" y="3751780"/>
            <a:ext cx="8596668" cy="869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there</a:t>
            </a:r>
            <a:r>
              <a:rPr lang="de-AT" dirty="0" smtClean="0"/>
              <a:t> </a:t>
            </a:r>
            <a:r>
              <a:rPr lang="de-AT" dirty="0" err="1" smtClean="0"/>
              <a:t>were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 time:</a:t>
            </a:r>
            <a:endParaRPr lang="de-AT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652705" y="4820965"/>
            <a:ext cx="8596668" cy="2480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>
                <a:solidFill>
                  <a:schemeClr val="tx1"/>
                </a:solidFill>
              </a:rPr>
              <a:t>….</a:t>
            </a:r>
            <a:endParaRPr lang="de-A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007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115</Words>
  <Application>Microsoft Office PowerPoint</Application>
  <PresentationFormat>Breitbild</PresentationFormat>
  <Paragraphs>29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NP-Hotel Exception Class</vt:lpstr>
      <vt:lpstr>The Team</vt:lpstr>
      <vt:lpstr>Project 3 – Hotel Management System </vt:lpstr>
      <vt:lpstr>Task record -for the overview  </vt:lpstr>
      <vt:lpstr>allocation of components/tasks</vt:lpstr>
      <vt:lpstr>Some features</vt:lpstr>
      <vt:lpstr>We lerarned: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 Pointer Exeption Hotel</dc:title>
  <dc:creator>Roman Springer</dc:creator>
  <cp:lastModifiedBy>Roman Springer</cp:lastModifiedBy>
  <cp:revision>21</cp:revision>
  <dcterms:created xsi:type="dcterms:W3CDTF">2020-01-23T14:33:56Z</dcterms:created>
  <dcterms:modified xsi:type="dcterms:W3CDTF">2020-01-24T07:55:32Z</dcterms:modified>
</cp:coreProperties>
</file>