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4181" y="1685343"/>
            <a:ext cx="7766936" cy="1646302"/>
          </a:xfrm>
        </p:spPr>
        <p:txBody>
          <a:bodyPr/>
          <a:lstStyle/>
          <a:p>
            <a:r>
              <a:rPr lang="de-AT" dirty="0"/>
              <a:t>Null Pointer Hotel</a:t>
            </a:r>
            <a:br>
              <a:rPr lang="de-AT" dirty="0"/>
            </a:br>
            <a:r>
              <a:rPr lang="en-GB" sz="3600" dirty="0"/>
              <a:t>Exception</a:t>
            </a:r>
            <a:r>
              <a:rPr lang="de-AT" sz="3600" dirty="0"/>
              <a:t> Class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4181" y="3331645"/>
            <a:ext cx="7766936" cy="1096899"/>
          </a:xfrm>
        </p:spPr>
        <p:txBody>
          <a:bodyPr/>
          <a:lstStyle/>
          <a:p>
            <a:r>
              <a:rPr lang="de-AT" dirty="0"/>
              <a:t>Java Hotel Software Projekt</a:t>
            </a:r>
          </a:p>
          <a:p>
            <a:r>
              <a:rPr lang="de-AT" dirty="0"/>
              <a:t>@ </a:t>
            </a:r>
            <a:r>
              <a:rPr lang="de-AT" dirty="0" err="1"/>
              <a:t>CodeFactory</a:t>
            </a:r>
            <a:r>
              <a:rPr lang="de-AT" dirty="0"/>
              <a:t> 2019/2020</a:t>
            </a:r>
          </a:p>
        </p:txBody>
      </p:sp>
    </p:spTree>
    <p:extLst>
      <p:ext uri="{BB962C8B-B14F-4D97-AF65-F5344CB8AC3E}">
        <p14:creationId xmlns:p14="http://schemas.microsoft.com/office/powerpoint/2010/main" val="6618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975"/>
          </a:xfrm>
        </p:spPr>
        <p:txBody>
          <a:bodyPr/>
          <a:lstStyle/>
          <a:p>
            <a:r>
              <a:rPr lang="de-AT" dirty="0"/>
              <a:t>The Team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613802" y="1739756"/>
            <a:ext cx="8596668" cy="17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Steven Markhardt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/>
              <a:t>Markus Kaspar 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/>
              <a:t> Max </a:t>
            </a:r>
            <a:r>
              <a:rPr lang="en-GB" sz="2000" dirty="0"/>
              <a:t>Drewitz</a:t>
            </a:r>
          </a:p>
          <a:p>
            <a:pPr marL="457200" lvl="1" indent="0">
              <a:buFont typeface="Wingdings 3" charset="2"/>
              <a:buNone/>
            </a:pPr>
            <a:r>
              <a:rPr lang="de-AT" sz="2000" dirty="0"/>
              <a:t>  Roman Springe</a:t>
            </a:r>
            <a:r>
              <a:rPr lang="de-AT" sz="1800" dirty="0"/>
              <a:t>r (Teamleader) 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246580" y="873303"/>
            <a:ext cx="1109609" cy="5984697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 txBox="1">
            <a:spLocks/>
          </p:cNvSpPr>
          <p:nvPr/>
        </p:nvSpPr>
        <p:spPr>
          <a:xfrm>
            <a:off x="2291138" y="4895821"/>
            <a:ext cx="8596668" cy="160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b="1" dirty="0" err="1"/>
              <a:t>MoSCoW</a:t>
            </a:r>
            <a:r>
              <a:rPr lang="de-AT" sz="2000" b="1" dirty="0"/>
              <a:t> </a:t>
            </a:r>
            <a:r>
              <a:rPr lang="de-AT" sz="2000" b="1" dirty="0" err="1"/>
              <a:t>method</a:t>
            </a:r>
            <a:r>
              <a:rPr lang="de-AT" sz="2000" dirty="0"/>
              <a:t>  </a:t>
            </a:r>
            <a:r>
              <a:rPr lang="de-AT" sz="2000" dirty="0" err="1"/>
              <a:t>and</a:t>
            </a:r>
            <a:r>
              <a:rPr lang="de-AT" sz="2000" dirty="0"/>
              <a:t> </a:t>
            </a:r>
            <a:r>
              <a:rPr lang="de-AT" sz="2000" b="1" dirty="0"/>
              <a:t>Agile</a:t>
            </a:r>
            <a:r>
              <a:rPr lang="de-AT" sz="2000" dirty="0"/>
              <a:t> </a:t>
            </a:r>
            <a:r>
              <a:rPr lang="de-AT" sz="2000" b="1" dirty="0" err="1"/>
              <a:t>principles</a:t>
            </a:r>
            <a:r>
              <a:rPr lang="de-AT" sz="2000" b="1" dirty="0"/>
              <a:t> (</a:t>
            </a:r>
            <a:r>
              <a:rPr lang="de-AT" sz="2000" b="1" dirty="0" err="1"/>
              <a:t>very</a:t>
            </a:r>
            <a:r>
              <a:rPr lang="de-AT" sz="2000" b="1" dirty="0"/>
              <a:t> agile)</a:t>
            </a:r>
          </a:p>
          <a:p>
            <a:r>
              <a:rPr lang="de-AT" sz="2000" b="1" dirty="0"/>
              <a:t>Daily </a:t>
            </a:r>
            <a:r>
              <a:rPr lang="de-AT" sz="2000" b="1" dirty="0" err="1"/>
              <a:t>meetings</a:t>
            </a:r>
            <a:endParaRPr lang="de-AT" sz="2000" b="1" dirty="0"/>
          </a:p>
          <a:p>
            <a:r>
              <a:rPr lang="de-AT" sz="2000" b="1" dirty="0"/>
              <a:t>Different </a:t>
            </a:r>
            <a:r>
              <a:rPr lang="en-GB" sz="2000" b="1" dirty="0"/>
              <a:t>sprints</a:t>
            </a:r>
            <a:r>
              <a:rPr lang="de-AT" sz="2000" b="1" dirty="0"/>
              <a:t> (1 </a:t>
            </a:r>
            <a:r>
              <a:rPr lang="de-AT" sz="2000" b="1" dirty="0" err="1"/>
              <a:t>to</a:t>
            </a:r>
            <a:r>
              <a:rPr lang="de-AT" sz="2000" b="1" dirty="0"/>
              <a:t> n Days)</a:t>
            </a:r>
            <a:br>
              <a:rPr lang="de-AT" sz="2000" b="1" dirty="0"/>
            </a:br>
            <a:endParaRPr lang="de-AT" sz="20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528377" y="4081409"/>
            <a:ext cx="8596668" cy="910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sz="2800" dirty="0" err="1"/>
              <a:t>How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team</a:t>
            </a:r>
            <a:r>
              <a:rPr lang="de-AT" sz="2800" dirty="0"/>
              <a:t> </a:t>
            </a:r>
            <a:r>
              <a:rPr lang="de-AT" sz="2800" dirty="0" err="1"/>
              <a:t>works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5344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1320800"/>
          </a:xfrm>
        </p:spPr>
        <p:txBody>
          <a:bodyPr/>
          <a:lstStyle/>
          <a:p>
            <a:r>
              <a:rPr lang="de-AT" dirty="0"/>
              <a:t>Project 3 – Hotel Management System</a:t>
            </a:r>
            <a:br>
              <a:rPr lang="de-AT" dirty="0"/>
            </a:b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889292" y="1379877"/>
            <a:ext cx="8596668" cy="628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Software to be used by the hotel employees.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333632" y="1379877"/>
            <a:ext cx="1022557" cy="5478123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 txBox="1">
            <a:spLocks/>
          </p:cNvSpPr>
          <p:nvPr/>
        </p:nvSpPr>
        <p:spPr>
          <a:xfrm>
            <a:off x="1750976" y="2545133"/>
            <a:ext cx="8596668" cy="278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de-AT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research the needs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define components of application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Define tasks/sprints</a:t>
            </a:r>
          </a:p>
        </p:txBody>
      </p:sp>
    </p:spTree>
    <p:extLst>
      <p:ext uri="{BB962C8B-B14F-4D97-AF65-F5344CB8AC3E}">
        <p14:creationId xmlns:p14="http://schemas.microsoft.com/office/powerpoint/2010/main" val="359700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</a:t>
            </a:r>
            <a:r>
              <a:rPr lang="en-GB" dirty="0"/>
              <a:t>record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- for the overview</a:t>
            </a:r>
            <a:br>
              <a:rPr lang="de-AT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66" y="1784969"/>
            <a:ext cx="5831117" cy="4541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469557" y="2088116"/>
            <a:ext cx="886632" cy="4769884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 txBox="1">
            <a:spLocks/>
          </p:cNvSpPr>
          <p:nvPr/>
        </p:nvSpPr>
        <p:spPr>
          <a:xfrm>
            <a:off x="1356189" y="1366463"/>
            <a:ext cx="8596668" cy="721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To do, doing, done</a:t>
            </a:r>
          </a:p>
        </p:txBody>
      </p:sp>
    </p:spTree>
    <p:extLst>
      <p:ext uri="{BB962C8B-B14F-4D97-AF65-F5344CB8AC3E}">
        <p14:creationId xmlns:p14="http://schemas.microsoft.com/office/powerpoint/2010/main" val="305753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56053" y="2582561"/>
            <a:ext cx="800136" cy="4275439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/>
          <a:lstStyle/>
          <a:p>
            <a:r>
              <a:rPr lang="en-GB" dirty="0"/>
              <a:t>allocation of components/tasks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166396" y="1795389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Steven Markhardt:   </a:t>
            </a:r>
            <a:r>
              <a:rPr lang="en-GB" dirty="0">
                <a:solidFill>
                  <a:schemeClr val="tx1"/>
                </a:solidFill>
              </a:rPr>
              <a:t>database, admin functions, user, login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Markus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Kaspar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:   </a:t>
            </a:r>
            <a:r>
              <a:rPr lang="en-GB" sz="1800" dirty="0">
                <a:solidFill>
                  <a:schemeClr val="tx1"/>
                </a:solidFill>
              </a:rPr>
              <a:t>booking function, autocomplete from DB,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Max Drewitz:   </a:t>
            </a:r>
            <a:r>
              <a:rPr lang="en-GB" sz="1800" dirty="0">
                <a:solidFill>
                  <a:schemeClr val="tx1"/>
                </a:solidFill>
              </a:rPr>
              <a:t>main function, overview, troubleshooting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 Roman Springer:   </a:t>
            </a:r>
            <a:r>
              <a:rPr lang="en-GB" sz="1800" dirty="0">
                <a:solidFill>
                  <a:schemeClr val="tx1"/>
                </a:solidFill>
              </a:rPr>
              <a:t>GUI, extra Services, invoice function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3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09D4-FEA3-49E9-9403-1FBE5864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continue..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1209C-0644-4327-80FD-8E0E0D44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Day at Null Pointer Hotels!</a:t>
            </a:r>
          </a:p>
          <a:p>
            <a:endParaRPr lang="en-GB" dirty="0"/>
          </a:p>
          <a:p>
            <a:r>
              <a:rPr lang="en-GB" dirty="0"/>
              <a:t>Featuring:</a:t>
            </a:r>
            <a:br>
              <a:rPr lang="en-GB" dirty="0"/>
            </a:br>
            <a:r>
              <a:rPr lang="en-GB" dirty="0"/>
              <a:t>Receptionist Markus</a:t>
            </a:r>
            <a:br>
              <a:rPr lang="en-GB" dirty="0"/>
            </a:br>
            <a:r>
              <a:rPr lang="en-GB" dirty="0"/>
              <a:t>Intern: Roman</a:t>
            </a:r>
            <a:br>
              <a:rPr lang="en-GB" dirty="0"/>
            </a:br>
            <a:r>
              <a:rPr lang="en-GB" dirty="0"/>
              <a:t>Manager: Steven</a:t>
            </a:r>
            <a:br>
              <a:rPr lang="en-GB" dirty="0"/>
            </a:br>
            <a:r>
              <a:rPr lang="en-GB" dirty="0"/>
              <a:t>Guest A: Max</a:t>
            </a:r>
            <a:br>
              <a:rPr lang="en-GB" dirty="0"/>
            </a:br>
            <a:r>
              <a:rPr lang="en-GB" dirty="0"/>
              <a:t>Guest B: Steven</a:t>
            </a:r>
            <a:br>
              <a:rPr lang="en-GB" dirty="0"/>
            </a:br>
            <a:r>
              <a:rPr lang="en-GB" dirty="0"/>
              <a:t>Guest C: Max</a:t>
            </a:r>
          </a:p>
        </p:txBody>
      </p:sp>
    </p:spTree>
    <p:extLst>
      <p:ext uri="{BB962C8B-B14F-4D97-AF65-F5344CB8AC3E}">
        <p14:creationId xmlns:p14="http://schemas.microsoft.com/office/powerpoint/2010/main" val="18818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78" y="390418"/>
            <a:ext cx="5693892" cy="5896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311" y="2843815"/>
            <a:ext cx="4343400" cy="3819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Gerader Verbinder 4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 err="1"/>
              <a:t>Some</a:t>
            </a:r>
            <a:br>
              <a:rPr lang="de-AT" dirty="0"/>
            </a:br>
            <a:r>
              <a:rPr lang="de-AT" dirty="0" err="1"/>
              <a:t>features</a:t>
            </a:r>
            <a:endParaRPr lang="de-AT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902043" y="4534930"/>
            <a:ext cx="454146" cy="232307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1702" y="496584"/>
            <a:ext cx="8596668" cy="869879"/>
          </a:xfrm>
        </p:spPr>
        <p:txBody>
          <a:bodyPr>
            <a:normAutofit/>
          </a:bodyPr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learned</a:t>
            </a:r>
            <a:r>
              <a:rPr lang="de-AT" dirty="0"/>
              <a:t>: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037968" y="1632184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>
                <a:solidFill>
                  <a:schemeClr val="tx1"/>
                </a:solidFill>
              </a:rPr>
              <a:t>Exception</a:t>
            </a:r>
            <a:r>
              <a:rPr lang="de-AT" dirty="0">
                <a:solidFill>
                  <a:schemeClr val="tx1"/>
                </a:solidFill>
              </a:rPr>
              <a:t> (</a:t>
            </a:r>
            <a:r>
              <a:rPr lang="de-AT" dirty="0" err="1">
                <a:solidFill>
                  <a:schemeClr val="tx1"/>
                </a:solidFill>
              </a:rPr>
              <a:t>Red</a:t>
            </a:r>
            <a:r>
              <a:rPr lang="de-AT" dirty="0">
                <a:solidFill>
                  <a:schemeClr val="tx1"/>
                </a:solidFill>
              </a:rPr>
              <a:t> Code) Handling</a:t>
            </a:r>
          </a:p>
          <a:p>
            <a:r>
              <a:rPr lang="de-AT" sz="1800" dirty="0">
                <a:solidFill>
                  <a:schemeClr val="tx1"/>
                </a:solidFill>
              </a:rPr>
              <a:t>SQL </a:t>
            </a:r>
            <a:r>
              <a:rPr lang="de-AT" sz="1800" dirty="0" err="1">
                <a:solidFill>
                  <a:schemeClr val="tx1"/>
                </a:solidFill>
              </a:rPr>
              <a:t>Queries</a:t>
            </a:r>
            <a:r>
              <a:rPr lang="de-AT" sz="1800" dirty="0">
                <a:solidFill>
                  <a:schemeClr val="tx1"/>
                </a:solidFill>
              </a:rPr>
              <a:t>.</a:t>
            </a:r>
          </a:p>
          <a:p>
            <a:r>
              <a:rPr lang="de-AT" dirty="0">
                <a:solidFill>
                  <a:schemeClr val="tx1"/>
                </a:solidFill>
              </a:rPr>
              <a:t>„A </a:t>
            </a:r>
            <a:r>
              <a:rPr lang="de-AT" dirty="0" err="1">
                <a:solidFill>
                  <a:schemeClr val="tx1"/>
                </a:solidFill>
              </a:rPr>
              <a:t>good</a:t>
            </a:r>
            <a:r>
              <a:rPr lang="de-AT" dirty="0">
                <a:solidFill>
                  <a:schemeClr val="tx1"/>
                </a:solidFill>
              </a:rPr>
              <a:t> DB </a:t>
            </a:r>
            <a:r>
              <a:rPr lang="de-AT" dirty="0" err="1">
                <a:solidFill>
                  <a:schemeClr val="tx1"/>
                </a:solidFill>
              </a:rPr>
              <a:t>spares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you</a:t>
            </a:r>
            <a:r>
              <a:rPr lang="de-AT" dirty="0">
                <a:solidFill>
                  <a:schemeClr val="tx1"/>
                </a:solidFill>
              </a:rPr>
              <a:t> a </a:t>
            </a:r>
            <a:r>
              <a:rPr lang="de-AT" dirty="0" err="1">
                <a:solidFill>
                  <a:schemeClr val="tx1"/>
                </a:solidFill>
              </a:rPr>
              <a:t>lot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of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work</a:t>
            </a:r>
            <a:r>
              <a:rPr lang="de-AT" dirty="0">
                <a:solidFill>
                  <a:schemeClr val="tx1"/>
                </a:solidFill>
              </a:rPr>
              <a:t>. So </a:t>
            </a:r>
            <a:r>
              <a:rPr lang="de-AT" dirty="0" err="1">
                <a:solidFill>
                  <a:schemeClr val="tx1"/>
                </a:solidFill>
              </a:rPr>
              <a:t>we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did</a:t>
            </a:r>
            <a:r>
              <a:rPr lang="de-AT" dirty="0">
                <a:solidFill>
                  <a:schemeClr val="tx1"/>
                </a:solidFill>
              </a:rPr>
              <a:t> a </a:t>
            </a:r>
            <a:r>
              <a:rPr lang="de-AT" dirty="0" err="1">
                <a:solidFill>
                  <a:schemeClr val="tx1"/>
                </a:solidFill>
              </a:rPr>
              <a:t>lot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of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work</a:t>
            </a:r>
            <a:r>
              <a:rPr lang="de-AT" dirty="0">
                <a:solidFill>
                  <a:schemeClr val="tx1"/>
                </a:solidFill>
              </a:rPr>
              <a:t>.“</a:t>
            </a:r>
          </a:p>
          <a:p>
            <a:r>
              <a:rPr lang="de-AT" sz="1800" dirty="0" err="1">
                <a:solidFill>
                  <a:schemeClr val="tx1"/>
                </a:solidFill>
              </a:rPr>
              <a:t>Trying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to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avoid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sz="1800" dirty="0" err="1">
                <a:solidFill>
                  <a:schemeClr val="tx1"/>
                </a:solidFill>
              </a:rPr>
              <a:t>Mer</a:t>
            </a:r>
            <a:r>
              <a:rPr lang="de-AT" dirty="0" err="1">
                <a:solidFill>
                  <a:schemeClr val="tx1"/>
                </a:solidFill>
              </a:rPr>
              <a:t>ge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Conflicts</a:t>
            </a:r>
            <a:r>
              <a:rPr lang="de-AT" dirty="0">
                <a:solidFill>
                  <a:schemeClr val="tx1"/>
                </a:solidFill>
              </a:rPr>
              <a:t> and still </a:t>
            </a:r>
            <a:r>
              <a:rPr lang="de-AT" dirty="0" err="1">
                <a:solidFill>
                  <a:schemeClr val="tx1"/>
                </a:solidFill>
              </a:rPr>
              <a:t>getting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them</a:t>
            </a:r>
            <a:r>
              <a:rPr lang="de-AT" dirty="0">
                <a:solidFill>
                  <a:schemeClr val="tx1"/>
                </a:solidFill>
              </a:rPr>
              <a:t>.</a:t>
            </a:r>
            <a:endParaRPr lang="de-AT" sz="1800" dirty="0">
              <a:solidFill>
                <a:schemeClr val="tx1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154112" y="390418"/>
            <a:ext cx="1202077" cy="6467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048242" y="5253704"/>
            <a:ext cx="318221" cy="1594022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1261293" y="3751780"/>
            <a:ext cx="8596668" cy="869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there</a:t>
            </a:r>
            <a:r>
              <a:rPr lang="de-AT" dirty="0"/>
              <a:t> was </a:t>
            </a:r>
            <a:r>
              <a:rPr lang="de-AT" dirty="0" err="1"/>
              <a:t>more</a:t>
            </a:r>
            <a:r>
              <a:rPr lang="de-AT" dirty="0"/>
              <a:t> time: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652705" y="4820965"/>
            <a:ext cx="8596668" cy="248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800" dirty="0" err="1">
                <a:solidFill>
                  <a:schemeClr val="tx1"/>
                </a:solidFill>
              </a:rPr>
              <a:t>Prin</a:t>
            </a:r>
            <a:r>
              <a:rPr lang="de-AT" dirty="0" err="1">
                <a:solidFill>
                  <a:schemeClr val="tx1"/>
                </a:solidFill>
              </a:rPr>
              <a:t>ting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invoice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as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file</a:t>
            </a:r>
            <a:r>
              <a:rPr lang="de-AT" dirty="0">
                <a:solidFill>
                  <a:schemeClr val="tx1"/>
                </a:solidFill>
              </a:rPr>
              <a:t> and/</a:t>
            </a:r>
            <a:r>
              <a:rPr lang="de-AT" dirty="0" err="1">
                <a:solidFill>
                  <a:schemeClr val="tx1"/>
                </a:solidFill>
              </a:rPr>
              <a:t>or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printable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r>
              <a:rPr lang="de-AT" sz="1800" dirty="0">
                <a:solidFill>
                  <a:schemeClr val="tx1"/>
                </a:solidFill>
              </a:rPr>
              <a:t>Add </a:t>
            </a:r>
            <a:r>
              <a:rPr lang="de-AT" dirty="0" err="1">
                <a:solidFill>
                  <a:schemeClr val="tx1"/>
                </a:solidFill>
              </a:rPr>
              <a:t>b</a:t>
            </a:r>
            <a:r>
              <a:rPr lang="de-AT" sz="1800" dirty="0" err="1">
                <a:solidFill>
                  <a:schemeClr val="tx1"/>
                </a:solidFill>
              </a:rPr>
              <a:t>ookings</a:t>
            </a:r>
            <a:r>
              <a:rPr lang="de-AT" sz="1800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directly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calendar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r>
              <a:rPr lang="de-AT" dirty="0" err="1">
                <a:solidFill>
                  <a:schemeClr val="tx1"/>
                </a:solidFill>
              </a:rPr>
              <a:t>Specific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invoices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for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companies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who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book</a:t>
            </a:r>
            <a:r>
              <a:rPr lang="de-AT" dirty="0">
                <a:solidFill>
                  <a:schemeClr val="tx1"/>
                </a:solidFill>
              </a:rPr>
              <a:t> multiple </a:t>
            </a:r>
            <a:r>
              <a:rPr lang="de-AT" dirty="0" err="1">
                <a:solidFill>
                  <a:schemeClr val="tx1"/>
                </a:solidFill>
              </a:rPr>
              <a:t>rooms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r>
              <a:rPr lang="de-AT" dirty="0">
                <a:solidFill>
                  <a:schemeClr val="tx1"/>
                </a:solidFill>
              </a:rPr>
              <a:t>Variable Prices </a:t>
            </a:r>
            <a:r>
              <a:rPr lang="de-AT" dirty="0" err="1">
                <a:solidFill>
                  <a:schemeClr val="tx1"/>
                </a:solidFill>
              </a:rPr>
              <a:t>for</a:t>
            </a:r>
            <a:r>
              <a:rPr lang="de-AT" dirty="0">
                <a:solidFill>
                  <a:schemeClr val="tx1"/>
                </a:solidFill>
              </a:rPr>
              <a:t> different </a:t>
            </a:r>
            <a:r>
              <a:rPr lang="de-AT" dirty="0" err="1">
                <a:solidFill>
                  <a:schemeClr val="tx1"/>
                </a:solidFill>
              </a:rPr>
              <a:t>holidays</a:t>
            </a:r>
            <a:r>
              <a:rPr lang="de-AT" dirty="0">
                <a:solidFill>
                  <a:schemeClr val="tx1"/>
                </a:solidFill>
              </a:rPr>
              <a:t>/</a:t>
            </a:r>
            <a:r>
              <a:rPr lang="de-AT" dirty="0" err="1">
                <a:solidFill>
                  <a:schemeClr val="tx1"/>
                </a:solidFill>
              </a:rPr>
              <a:t>seasons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r>
              <a:rPr lang="de-AT" dirty="0" err="1">
                <a:solidFill>
                  <a:schemeClr val="tx1"/>
                </a:solidFill>
              </a:rPr>
              <a:t>Onlinebooking</a:t>
            </a:r>
            <a:r>
              <a:rPr lang="de-AT" dirty="0">
                <a:solidFill>
                  <a:schemeClr val="tx1"/>
                </a:solidFill>
              </a:rPr>
              <a:t> (Spring)</a:t>
            </a:r>
          </a:p>
        </p:txBody>
      </p:sp>
    </p:spTree>
    <p:extLst>
      <p:ext uri="{BB962C8B-B14F-4D97-AF65-F5344CB8AC3E}">
        <p14:creationId xmlns:p14="http://schemas.microsoft.com/office/powerpoint/2010/main" val="964007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268</Words>
  <Application>Microsoft Office PowerPoint</Application>
  <PresentationFormat>Breitbild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Null Pointer Hotel Exception Class</vt:lpstr>
      <vt:lpstr>The Team</vt:lpstr>
      <vt:lpstr>Project 3 – Hotel Management System </vt:lpstr>
      <vt:lpstr>Task record - for the overview  </vt:lpstr>
      <vt:lpstr>allocation of components/tasks</vt:lpstr>
      <vt:lpstr>Before we continue..</vt:lpstr>
      <vt:lpstr>Some features</vt:lpstr>
      <vt:lpstr>We learned: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Pointer Exeption Hotel</dc:title>
  <dc:creator>Roman Springer</dc:creator>
  <cp:lastModifiedBy>eBay4215</cp:lastModifiedBy>
  <cp:revision>25</cp:revision>
  <dcterms:created xsi:type="dcterms:W3CDTF">2020-01-23T14:33:56Z</dcterms:created>
  <dcterms:modified xsi:type="dcterms:W3CDTF">2020-01-24T09:09:39Z</dcterms:modified>
</cp:coreProperties>
</file>