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62" r:id="rId5"/>
    <p:sldId id="268" r:id="rId6"/>
    <p:sldId id="269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AB914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15A79A-F3BA-4527-AD0C-AF918738E924}" type="doc">
      <dgm:prSet loTypeId="urn:microsoft.com/office/officeart/2005/8/layout/process1" loCatId="process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AT"/>
        </a:p>
      </dgm:t>
    </dgm:pt>
    <dgm:pt modelId="{2D1434BD-18F8-42C6-89D5-6A4915C31C44}">
      <dgm:prSet phldrT="[Text]"/>
      <dgm:spPr/>
      <dgm:t>
        <a:bodyPr/>
        <a:lstStyle/>
        <a:p>
          <a:r>
            <a:rPr lang="de-AT"/>
            <a:t>Evaluierung</a:t>
          </a:r>
        </a:p>
        <a:p>
          <a:r>
            <a:rPr lang="de-AT"/>
            <a:t>Planung</a:t>
          </a:r>
          <a:endParaRPr lang="de-AT" dirty="0"/>
        </a:p>
      </dgm:t>
    </dgm:pt>
    <dgm:pt modelId="{537FFB27-E998-430C-9D62-A84732F09A7A}" type="parTrans" cxnId="{C1C57FC0-71DE-45BD-A533-1B77467C790F}">
      <dgm:prSet/>
      <dgm:spPr/>
      <dgm:t>
        <a:bodyPr/>
        <a:lstStyle/>
        <a:p>
          <a:endParaRPr lang="de-AT"/>
        </a:p>
      </dgm:t>
    </dgm:pt>
    <dgm:pt modelId="{7F2F0E0E-6E2A-48EC-B3D9-04A43F47176E}" type="sibTrans" cxnId="{C1C57FC0-71DE-45BD-A533-1B77467C790F}">
      <dgm:prSet/>
      <dgm:spPr/>
      <dgm:t>
        <a:bodyPr/>
        <a:lstStyle/>
        <a:p>
          <a:endParaRPr lang="de-AT"/>
        </a:p>
      </dgm:t>
    </dgm:pt>
    <dgm:pt modelId="{BC4CB52E-2E0B-4351-9910-CD4F2DAE7B26}">
      <dgm:prSet phldrT="[Text]"/>
      <dgm:spPr/>
      <dgm:t>
        <a:bodyPr/>
        <a:lstStyle/>
        <a:p>
          <a:r>
            <a:rPr lang="de-AT" dirty="0"/>
            <a:t>Coden</a:t>
          </a:r>
        </a:p>
        <a:p>
          <a:r>
            <a:rPr lang="de-AT" dirty="0"/>
            <a:t>Testen</a:t>
          </a:r>
        </a:p>
      </dgm:t>
    </dgm:pt>
    <dgm:pt modelId="{DA5E278C-53F6-458F-99E0-8FD9074EC675}" type="parTrans" cxnId="{F65C12AF-88E6-4E28-AE53-F74C39B98B81}">
      <dgm:prSet/>
      <dgm:spPr/>
      <dgm:t>
        <a:bodyPr/>
        <a:lstStyle/>
        <a:p>
          <a:endParaRPr lang="de-AT"/>
        </a:p>
      </dgm:t>
    </dgm:pt>
    <dgm:pt modelId="{33214E70-1480-4499-ADA5-079160C5C0D9}" type="sibTrans" cxnId="{F65C12AF-88E6-4E28-AE53-F74C39B98B81}">
      <dgm:prSet/>
      <dgm:spPr/>
      <dgm:t>
        <a:bodyPr/>
        <a:lstStyle/>
        <a:p>
          <a:endParaRPr lang="de-AT"/>
        </a:p>
      </dgm:t>
    </dgm:pt>
    <dgm:pt modelId="{09EB4B17-032B-4945-A422-63457D9E4EC6}">
      <dgm:prSet/>
      <dgm:spPr/>
      <dgm:t>
        <a:bodyPr/>
        <a:lstStyle/>
        <a:p>
          <a:r>
            <a:rPr lang="de-AT"/>
            <a:t>Datenbank</a:t>
          </a:r>
        </a:p>
        <a:p>
          <a:r>
            <a:rPr lang="de-AT"/>
            <a:t>Struktur</a:t>
          </a:r>
          <a:endParaRPr lang="de-AT" dirty="0"/>
        </a:p>
      </dgm:t>
    </dgm:pt>
    <dgm:pt modelId="{A563DA16-3775-47A9-90E8-9EEE553EF86C}" type="parTrans" cxnId="{AC4A3A3F-069F-49BA-9D57-7A97CDE19CA0}">
      <dgm:prSet/>
      <dgm:spPr/>
      <dgm:t>
        <a:bodyPr/>
        <a:lstStyle/>
        <a:p>
          <a:endParaRPr lang="de-AT"/>
        </a:p>
      </dgm:t>
    </dgm:pt>
    <dgm:pt modelId="{0CA858E9-B7A4-4ED6-95E6-BC6B60927A7E}" type="sibTrans" cxnId="{AC4A3A3F-069F-49BA-9D57-7A97CDE19CA0}">
      <dgm:prSet/>
      <dgm:spPr/>
      <dgm:t>
        <a:bodyPr/>
        <a:lstStyle/>
        <a:p>
          <a:endParaRPr lang="de-AT"/>
        </a:p>
      </dgm:t>
    </dgm:pt>
    <dgm:pt modelId="{DDCEEED2-D267-49EA-93D6-8626C999CA85}">
      <dgm:prSet/>
      <dgm:spPr/>
      <dgm:t>
        <a:bodyPr/>
        <a:lstStyle/>
        <a:p>
          <a:r>
            <a:rPr lang="de-AT" dirty="0"/>
            <a:t>UX Design</a:t>
          </a:r>
        </a:p>
        <a:p>
          <a:r>
            <a:rPr lang="de-AT" dirty="0"/>
            <a:t>Testen</a:t>
          </a:r>
        </a:p>
      </dgm:t>
    </dgm:pt>
    <dgm:pt modelId="{A50FDC8A-B7D5-42C5-BDAB-098FC72ADAC9}" type="parTrans" cxnId="{00C629F7-7F08-4BB5-9C5F-A5EC2CE8730C}">
      <dgm:prSet/>
      <dgm:spPr/>
      <dgm:t>
        <a:bodyPr/>
        <a:lstStyle/>
        <a:p>
          <a:endParaRPr lang="de-AT"/>
        </a:p>
      </dgm:t>
    </dgm:pt>
    <dgm:pt modelId="{EBD100DC-4B1E-40A6-81D1-295C7DD1F87C}" type="sibTrans" cxnId="{00C629F7-7F08-4BB5-9C5F-A5EC2CE8730C}">
      <dgm:prSet/>
      <dgm:spPr/>
      <dgm:t>
        <a:bodyPr/>
        <a:lstStyle/>
        <a:p>
          <a:endParaRPr lang="de-AT"/>
        </a:p>
      </dgm:t>
    </dgm:pt>
    <dgm:pt modelId="{737F09C8-D027-4DF9-B1B4-069CCF3E5814}" type="pres">
      <dgm:prSet presAssocID="{1E15A79A-F3BA-4527-AD0C-AF918738E924}" presName="Name0" presStyleCnt="0">
        <dgm:presLayoutVars>
          <dgm:dir/>
          <dgm:resizeHandles val="exact"/>
        </dgm:presLayoutVars>
      </dgm:prSet>
      <dgm:spPr/>
    </dgm:pt>
    <dgm:pt modelId="{2A946566-111F-4E5D-A7C1-5DE5E76513A7}" type="pres">
      <dgm:prSet presAssocID="{2D1434BD-18F8-42C6-89D5-6A4915C31C44}" presName="node" presStyleLbl="node1" presStyleIdx="0" presStyleCnt="4">
        <dgm:presLayoutVars>
          <dgm:bulletEnabled val="1"/>
        </dgm:presLayoutVars>
      </dgm:prSet>
      <dgm:spPr/>
    </dgm:pt>
    <dgm:pt modelId="{6BA39244-E007-4127-A9AD-A5C4D2B55D9A}" type="pres">
      <dgm:prSet presAssocID="{7F2F0E0E-6E2A-48EC-B3D9-04A43F47176E}" presName="sibTrans" presStyleLbl="sibTrans2D1" presStyleIdx="0" presStyleCnt="3"/>
      <dgm:spPr/>
    </dgm:pt>
    <dgm:pt modelId="{A194FB2C-4DC4-42F1-9550-024C1A46EDBE}" type="pres">
      <dgm:prSet presAssocID="{7F2F0E0E-6E2A-48EC-B3D9-04A43F47176E}" presName="connectorText" presStyleLbl="sibTrans2D1" presStyleIdx="0" presStyleCnt="3"/>
      <dgm:spPr/>
    </dgm:pt>
    <dgm:pt modelId="{2D900E2C-AB5C-4A86-A805-CDA9974C13CE}" type="pres">
      <dgm:prSet presAssocID="{09EB4B17-032B-4945-A422-63457D9E4EC6}" presName="node" presStyleLbl="node1" presStyleIdx="1" presStyleCnt="4">
        <dgm:presLayoutVars>
          <dgm:bulletEnabled val="1"/>
        </dgm:presLayoutVars>
      </dgm:prSet>
      <dgm:spPr/>
    </dgm:pt>
    <dgm:pt modelId="{513A2F0C-721A-4FAA-901E-76032CFC84E2}" type="pres">
      <dgm:prSet presAssocID="{0CA858E9-B7A4-4ED6-95E6-BC6B60927A7E}" presName="sibTrans" presStyleLbl="sibTrans2D1" presStyleIdx="1" presStyleCnt="3"/>
      <dgm:spPr/>
    </dgm:pt>
    <dgm:pt modelId="{18675FB6-EDC5-47EB-8278-F8EC56E1EED4}" type="pres">
      <dgm:prSet presAssocID="{0CA858E9-B7A4-4ED6-95E6-BC6B60927A7E}" presName="connectorText" presStyleLbl="sibTrans2D1" presStyleIdx="1" presStyleCnt="3"/>
      <dgm:spPr/>
    </dgm:pt>
    <dgm:pt modelId="{FEE5905F-7223-446F-B69C-AED9AE7A2C68}" type="pres">
      <dgm:prSet presAssocID="{BC4CB52E-2E0B-4351-9910-CD4F2DAE7B26}" presName="node" presStyleLbl="node1" presStyleIdx="2" presStyleCnt="4">
        <dgm:presLayoutVars>
          <dgm:bulletEnabled val="1"/>
        </dgm:presLayoutVars>
      </dgm:prSet>
      <dgm:spPr/>
    </dgm:pt>
    <dgm:pt modelId="{B32326AB-F6A7-4C38-A8A9-983F3643342C}" type="pres">
      <dgm:prSet presAssocID="{33214E70-1480-4499-ADA5-079160C5C0D9}" presName="sibTrans" presStyleLbl="sibTrans2D1" presStyleIdx="2" presStyleCnt="3"/>
      <dgm:spPr/>
    </dgm:pt>
    <dgm:pt modelId="{41D26C90-DEB5-4EE4-BC1E-AC9A52C22808}" type="pres">
      <dgm:prSet presAssocID="{33214E70-1480-4499-ADA5-079160C5C0D9}" presName="connectorText" presStyleLbl="sibTrans2D1" presStyleIdx="2" presStyleCnt="3"/>
      <dgm:spPr/>
    </dgm:pt>
    <dgm:pt modelId="{1B13AAF1-E036-4FB7-B35D-0DA92E6374DB}" type="pres">
      <dgm:prSet presAssocID="{DDCEEED2-D267-49EA-93D6-8626C999CA85}" presName="node" presStyleLbl="node1" presStyleIdx="3" presStyleCnt="4">
        <dgm:presLayoutVars>
          <dgm:bulletEnabled val="1"/>
        </dgm:presLayoutVars>
      </dgm:prSet>
      <dgm:spPr/>
    </dgm:pt>
  </dgm:ptLst>
  <dgm:cxnLst>
    <dgm:cxn modelId="{38A8550C-3C20-44EA-B6F9-66B28D936E41}" type="presOf" srcId="{33214E70-1480-4499-ADA5-079160C5C0D9}" destId="{41D26C90-DEB5-4EE4-BC1E-AC9A52C22808}" srcOrd="1" destOrd="0" presId="urn:microsoft.com/office/officeart/2005/8/layout/process1"/>
    <dgm:cxn modelId="{2BFEF50C-65BC-4F70-BE0C-6F57C44D9541}" type="presOf" srcId="{7F2F0E0E-6E2A-48EC-B3D9-04A43F47176E}" destId="{A194FB2C-4DC4-42F1-9550-024C1A46EDBE}" srcOrd="1" destOrd="0" presId="urn:microsoft.com/office/officeart/2005/8/layout/process1"/>
    <dgm:cxn modelId="{8262BA14-4E7D-4878-844D-DA5B9EFA2B6D}" type="presOf" srcId="{BC4CB52E-2E0B-4351-9910-CD4F2DAE7B26}" destId="{FEE5905F-7223-446F-B69C-AED9AE7A2C68}" srcOrd="0" destOrd="0" presId="urn:microsoft.com/office/officeart/2005/8/layout/process1"/>
    <dgm:cxn modelId="{AC4A3A3F-069F-49BA-9D57-7A97CDE19CA0}" srcId="{1E15A79A-F3BA-4527-AD0C-AF918738E924}" destId="{09EB4B17-032B-4945-A422-63457D9E4EC6}" srcOrd="1" destOrd="0" parTransId="{A563DA16-3775-47A9-90E8-9EEE553EF86C}" sibTransId="{0CA858E9-B7A4-4ED6-95E6-BC6B60927A7E}"/>
    <dgm:cxn modelId="{BBD14D62-6A78-42AA-AD3F-1684BC1D1B8F}" type="presOf" srcId="{DDCEEED2-D267-49EA-93D6-8626C999CA85}" destId="{1B13AAF1-E036-4FB7-B35D-0DA92E6374DB}" srcOrd="0" destOrd="0" presId="urn:microsoft.com/office/officeart/2005/8/layout/process1"/>
    <dgm:cxn modelId="{7D32CD4D-C19C-4068-A17D-E435376E6D19}" type="presOf" srcId="{7F2F0E0E-6E2A-48EC-B3D9-04A43F47176E}" destId="{6BA39244-E007-4127-A9AD-A5C4D2B55D9A}" srcOrd="0" destOrd="0" presId="urn:microsoft.com/office/officeart/2005/8/layout/process1"/>
    <dgm:cxn modelId="{F65C12AF-88E6-4E28-AE53-F74C39B98B81}" srcId="{1E15A79A-F3BA-4527-AD0C-AF918738E924}" destId="{BC4CB52E-2E0B-4351-9910-CD4F2DAE7B26}" srcOrd="2" destOrd="0" parTransId="{DA5E278C-53F6-458F-99E0-8FD9074EC675}" sibTransId="{33214E70-1480-4499-ADA5-079160C5C0D9}"/>
    <dgm:cxn modelId="{C1C57FC0-71DE-45BD-A533-1B77467C790F}" srcId="{1E15A79A-F3BA-4527-AD0C-AF918738E924}" destId="{2D1434BD-18F8-42C6-89D5-6A4915C31C44}" srcOrd="0" destOrd="0" parTransId="{537FFB27-E998-430C-9D62-A84732F09A7A}" sibTransId="{7F2F0E0E-6E2A-48EC-B3D9-04A43F47176E}"/>
    <dgm:cxn modelId="{DC8FA0C3-FBCD-41FC-A6CA-5BBC566F5472}" type="presOf" srcId="{0CA858E9-B7A4-4ED6-95E6-BC6B60927A7E}" destId="{18675FB6-EDC5-47EB-8278-F8EC56E1EED4}" srcOrd="1" destOrd="0" presId="urn:microsoft.com/office/officeart/2005/8/layout/process1"/>
    <dgm:cxn modelId="{8E0870C5-3BF4-4614-AEB5-2119EF0D46CE}" type="presOf" srcId="{33214E70-1480-4499-ADA5-079160C5C0D9}" destId="{B32326AB-F6A7-4C38-A8A9-983F3643342C}" srcOrd="0" destOrd="0" presId="urn:microsoft.com/office/officeart/2005/8/layout/process1"/>
    <dgm:cxn modelId="{95E3C5CA-9356-4CA0-81ED-CB8F0B413163}" type="presOf" srcId="{1E15A79A-F3BA-4527-AD0C-AF918738E924}" destId="{737F09C8-D027-4DF9-B1B4-069CCF3E5814}" srcOrd="0" destOrd="0" presId="urn:microsoft.com/office/officeart/2005/8/layout/process1"/>
    <dgm:cxn modelId="{E6EEFBCC-E740-4E1B-BE19-6E9757E26442}" type="presOf" srcId="{2D1434BD-18F8-42C6-89D5-6A4915C31C44}" destId="{2A946566-111F-4E5D-A7C1-5DE5E76513A7}" srcOrd="0" destOrd="0" presId="urn:microsoft.com/office/officeart/2005/8/layout/process1"/>
    <dgm:cxn modelId="{892C99DB-14E1-43A3-8B28-EFE62F85A2CF}" type="presOf" srcId="{09EB4B17-032B-4945-A422-63457D9E4EC6}" destId="{2D900E2C-AB5C-4A86-A805-CDA9974C13CE}" srcOrd="0" destOrd="0" presId="urn:microsoft.com/office/officeart/2005/8/layout/process1"/>
    <dgm:cxn modelId="{5B1835F0-4543-49D6-AEF0-EA3B22959002}" type="presOf" srcId="{0CA858E9-B7A4-4ED6-95E6-BC6B60927A7E}" destId="{513A2F0C-721A-4FAA-901E-76032CFC84E2}" srcOrd="0" destOrd="0" presId="urn:microsoft.com/office/officeart/2005/8/layout/process1"/>
    <dgm:cxn modelId="{00C629F7-7F08-4BB5-9C5F-A5EC2CE8730C}" srcId="{1E15A79A-F3BA-4527-AD0C-AF918738E924}" destId="{DDCEEED2-D267-49EA-93D6-8626C999CA85}" srcOrd="3" destOrd="0" parTransId="{A50FDC8A-B7D5-42C5-BDAB-098FC72ADAC9}" sibTransId="{EBD100DC-4B1E-40A6-81D1-295C7DD1F87C}"/>
    <dgm:cxn modelId="{0209149B-CA33-4DA6-9D4C-BD39340DCEBE}" type="presParOf" srcId="{737F09C8-D027-4DF9-B1B4-069CCF3E5814}" destId="{2A946566-111F-4E5D-A7C1-5DE5E76513A7}" srcOrd="0" destOrd="0" presId="urn:microsoft.com/office/officeart/2005/8/layout/process1"/>
    <dgm:cxn modelId="{719C7008-B237-416A-A32F-42F666573238}" type="presParOf" srcId="{737F09C8-D027-4DF9-B1B4-069CCF3E5814}" destId="{6BA39244-E007-4127-A9AD-A5C4D2B55D9A}" srcOrd="1" destOrd="0" presId="urn:microsoft.com/office/officeart/2005/8/layout/process1"/>
    <dgm:cxn modelId="{E40052D0-4AB7-4591-979F-E239D2A7D256}" type="presParOf" srcId="{6BA39244-E007-4127-A9AD-A5C4D2B55D9A}" destId="{A194FB2C-4DC4-42F1-9550-024C1A46EDBE}" srcOrd="0" destOrd="0" presId="urn:microsoft.com/office/officeart/2005/8/layout/process1"/>
    <dgm:cxn modelId="{96B5D6A8-6965-436A-A193-AA339FFF0DD6}" type="presParOf" srcId="{737F09C8-D027-4DF9-B1B4-069CCF3E5814}" destId="{2D900E2C-AB5C-4A86-A805-CDA9974C13CE}" srcOrd="2" destOrd="0" presId="urn:microsoft.com/office/officeart/2005/8/layout/process1"/>
    <dgm:cxn modelId="{1595ECE0-32E4-424D-8BDB-429B1F382C18}" type="presParOf" srcId="{737F09C8-D027-4DF9-B1B4-069CCF3E5814}" destId="{513A2F0C-721A-4FAA-901E-76032CFC84E2}" srcOrd="3" destOrd="0" presId="urn:microsoft.com/office/officeart/2005/8/layout/process1"/>
    <dgm:cxn modelId="{07148343-927E-478F-B284-AF17A1AC5FFA}" type="presParOf" srcId="{513A2F0C-721A-4FAA-901E-76032CFC84E2}" destId="{18675FB6-EDC5-47EB-8278-F8EC56E1EED4}" srcOrd="0" destOrd="0" presId="urn:microsoft.com/office/officeart/2005/8/layout/process1"/>
    <dgm:cxn modelId="{1A2B95BC-E724-4003-AB50-ADA955D13C54}" type="presParOf" srcId="{737F09C8-D027-4DF9-B1B4-069CCF3E5814}" destId="{FEE5905F-7223-446F-B69C-AED9AE7A2C68}" srcOrd="4" destOrd="0" presId="urn:microsoft.com/office/officeart/2005/8/layout/process1"/>
    <dgm:cxn modelId="{7BFE7817-C41D-4DCD-BF1C-14C1AE9D6619}" type="presParOf" srcId="{737F09C8-D027-4DF9-B1B4-069CCF3E5814}" destId="{B32326AB-F6A7-4C38-A8A9-983F3643342C}" srcOrd="5" destOrd="0" presId="urn:microsoft.com/office/officeart/2005/8/layout/process1"/>
    <dgm:cxn modelId="{B91A3B01-AF75-46EA-9463-7EF073B7850C}" type="presParOf" srcId="{B32326AB-F6A7-4C38-A8A9-983F3643342C}" destId="{41D26C90-DEB5-4EE4-BC1E-AC9A52C22808}" srcOrd="0" destOrd="0" presId="urn:microsoft.com/office/officeart/2005/8/layout/process1"/>
    <dgm:cxn modelId="{F6C37B23-A73F-4038-9D7D-F276B348C4F6}" type="presParOf" srcId="{737F09C8-D027-4DF9-B1B4-069CCF3E5814}" destId="{1B13AAF1-E036-4FB7-B35D-0DA92E6374D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946566-111F-4E5D-A7C1-5DE5E76513A7}">
      <dsp:nvSpPr>
        <dsp:cNvPr id="0" name=""/>
        <dsp:cNvSpPr/>
      </dsp:nvSpPr>
      <dsp:spPr>
        <a:xfrm>
          <a:off x="4649" y="1847579"/>
          <a:ext cx="2032751" cy="1219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/>
            <a:t>Evaluierung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/>
            <a:t>Planung</a:t>
          </a:r>
          <a:endParaRPr lang="de-AT" sz="2400" kern="1200" dirty="0"/>
        </a:p>
      </dsp:txBody>
      <dsp:txXfrm>
        <a:off x="40371" y="1883301"/>
        <a:ext cx="1961307" cy="1148207"/>
      </dsp:txXfrm>
    </dsp:sp>
    <dsp:sp modelId="{6BA39244-E007-4127-A9AD-A5C4D2B55D9A}">
      <dsp:nvSpPr>
        <dsp:cNvPr id="0" name=""/>
        <dsp:cNvSpPr/>
      </dsp:nvSpPr>
      <dsp:spPr>
        <a:xfrm>
          <a:off x="2240676" y="2205343"/>
          <a:ext cx="430943" cy="5041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900" kern="1200"/>
        </a:p>
      </dsp:txBody>
      <dsp:txXfrm>
        <a:off x="2240676" y="2306167"/>
        <a:ext cx="301660" cy="302474"/>
      </dsp:txXfrm>
    </dsp:sp>
    <dsp:sp modelId="{2D900E2C-AB5C-4A86-A805-CDA9974C13CE}">
      <dsp:nvSpPr>
        <dsp:cNvPr id="0" name=""/>
        <dsp:cNvSpPr/>
      </dsp:nvSpPr>
      <dsp:spPr>
        <a:xfrm>
          <a:off x="2850501" y="1847579"/>
          <a:ext cx="2032751" cy="1219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/>
            <a:t>Datenbank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/>
            <a:t>Struktur</a:t>
          </a:r>
          <a:endParaRPr lang="de-AT" sz="2400" kern="1200" dirty="0"/>
        </a:p>
      </dsp:txBody>
      <dsp:txXfrm>
        <a:off x="2886223" y="1883301"/>
        <a:ext cx="1961307" cy="1148207"/>
      </dsp:txXfrm>
    </dsp:sp>
    <dsp:sp modelId="{513A2F0C-721A-4FAA-901E-76032CFC84E2}">
      <dsp:nvSpPr>
        <dsp:cNvPr id="0" name=""/>
        <dsp:cNvSpPr/>
      </dsp:nvSpPr>
      <dsp:spPr>
        <a:xfrm>
          <a:off x="5086528" y="2205343"/>
          <a:ext cx="430943" cy="5041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900" kern="1200"/>
        </a:p>
      </dsp:txBody>
      <dsp:txXfrm>
        <a:off x="5086528" y="2306167"/>
        <a:ext cx="301660" cy="302474"/>
      </dsp:txXfrm>
    </dsp:sp>
    <dsp:sp modelId="{FEE5905F-7223-446F-B69C-AED9AE7A2C68}">
      <dsp:nvSpPr>
        <dsp:cNvPr id="0" name=""/>
        <dsp:cNvSpPr/>
      </dsp:nvSpPr>
      <dsp:spPr>
        <a:xfrm>
          <a:off x="5696354" y="1847579"/>
          <a:ext cx="2032751" cy="1219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Coden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Testen</a:t>
          </a:r>
        </a:p>
      </dsp:txBody>
      <dsp:txXfrm>
        <a:off x="5732076" y="1883301"/>
        <a:ext cx="1961307" cy="1148207"/>
      </dsp:txXfrm>
    </dsp:sp>
    <dsp:sp modelId="{B32326AB-F6A7-4C38-A8A9-983F3643342C}">
      <dsp:nvSpPr>
        <dsp:cNvPr id="0" name=""/>
        <dsp:cNvSpPr/>
      </dsp:nvSpPr>
      <dsp:spPr>
        <a:xfrm>
          <a:off x="7932381" y="2205343"/>
          <a:ext cx="430943" cy="5041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900" kern="1200"/>
        </a:p>
      </dsp:txBody>
      <dsp:txXfrm>
        <a:off x="7932381" y="2306167"/>
        <a:ext cx="301660" cy="302474"/>
      </dsp:txXfrm>
    </dsp:sp>
    <dsp:sp modelId="{1B13AAF1-E036-4FB7-B35D-0DA92E6374DB}">
      <dsp:nvSpPr>
        <dsp:cNvPr id="0" name=""/>
        <dsp:cNvSpPr/>
      </dsp:nvSpPr>
      <dsp:spPr>
        <a:xfrm>
          <a:off x="8542206" y="1847579"/>
          <a:ext cx="2032751" cy="1219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UX Design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Testen</a:t>
          </a:r>
        </a:p>
      </dsp:txBody>
      <dsp:txXfrm>
        <a:off x="8577928" y="1883301"/>
        <a:ext cx="1961307" cy="11482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>
                <a:solidFill>
                  <a:srgbClr val="FAB914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rgbClr val="FAB91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AB914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AB914"/>
                </a:solidFill>
              </a:defRPr>
            </a:lvl1pPr>
            <a:lvl2pPr>
              <a:defRPr>
                <a:solidFill>
                  <a:srgbClr val="FAB914"/>
                </a:solidFill>
              </a:defRPr>
            </a:lvl2pPr>
            <a:lvl3pPr>
              <a:defRPr>
                <a:solidFill>
                  <a:srgbClr val="FAB914"/>
                </a:solidFill>
              </a:defRPr>
            </a:lvl3pPr>
            <a:lvl4pPr>
              <a:defRPr>
                <a:solidFill>
                  <a:srgbClr val="FAB914"/>
                </a:solidFill>
              </a:defRPr>
            </a:lvl4pPr>
            <a:lvl5pPr>
              <a:defRPr>
                <a:solidFill>
                  <a:srgbClr val="FAB914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AB914">
                    <a:alpha val="60000"/>
                  </a:srgb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AB914">
                    <a:alpha val="6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AB914"/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8" descr="Ein Bild, das Schild, Uhr enthält.&#10;&#10;Automatisch generierte Beschreibung">
            <a:extLst>
              <a:ext uri="{FF2B5EF4-FFF2-40B4-BE49-F238E27FC236}">
                <a16:creationId xmlns:a16="http://schemas.microsoft.com/office/drawing/2014/main" id="{EC798233-6239-4DFE-A0DA-786F73A0B0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2540" y="278401"/>
            <a:ext cx="1440000" cy="144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WMTQBKMU/warehous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3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F8123B-56ED-46EB-AE78-65A98188B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4536" y="1447799"/>
            <a:ext cx="7211277" cy="3329581"/>
          </a:xfrm>
        </p:spPr>
        <p:txBody>
          <a:bodyPr/>
          <a:lstStyle/>
          <a:p>
            <a:r>
              <a:rPr lang="de-AT" dirty="0"/>
              <a:t>Warehouse Management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6FCA49-512D-4A63-9059-7C0F5BF01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4529" y="4777380"/>
            <a:ext cx="5366083" cy="861420"/>
          </a:xfrm>
        </p:spPr>
        <p:txBody>
          <a:bodyPr/>
          <a:lstStyle/>
          <a:p>
            <a:r>
              <a:rPr lang="de-AT" dirty="0"/>
              <a:t>Final Project</a:t>
            </a:r>
          </a:p>
        </p:txBody>
      </p:sp>
      <p:pic>
        <p:nvPicPr>
          <p:cNvPr id="8" name="Grafik 7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E75973D5-17C9-424C-B219-BBBAC1CD5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03120"/>
            <a:ext cx="3153418" cy="315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0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21F0E9-9790-4506-A455-90E1061A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de-AT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D90336-7D8D-48CD-9072-E2F01F378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768" y="1853248"/>
            <a:ext cx="8946541" cy="4309871"/>
          </a:xfrm>
        </p:spPr>
        <p:txBody>
          <a:bodyPr>
            <a:normAutofit fontScale="92500" lnSpcReduction="10000"/>
          </a:bodyPr>
          <a:lstStyle/>
          <a:p>
            <a:pPr marL="447675" indent="-447675">
              <a:lnSpc>
                <a:spcPct val="120000"/>
              </a:lnSpc>
              <a:spcBef>
                <a:spcPts val="1200"/>
              </a:spcBef>
              <a:buClr>
                <a:srgbClr val="FAB914"/>
              </a:buClr>
              <a:buSzPct val="100000"/>
              <a:buBlip>
                <a:blip r:embed="rId2"/>
              </a:buBlip>
            </a:pPr>
            <a:r>
              <a:rPr lang="de-AT" sz="4400" dirty="0"/>
              <a:t>Team</a:t>
            </a:r>
            <a:endParaRPr lang="de-AT" sz="4000" dirty="0"/>
          </a:p>
          <a:p>
            <a:pPr marL="447675" indent="-447675">
              <a:lnSpc>
                <a:spcPct val="120000"/>
              </a:lnSpc>
              <a:spcBef>
                <a:spcPts val="1200"/>
              </a:spcBef>
              <a:buClr>
                <a:srgbClr val="FAB914"/>
              </a:buClr>
              <a:buSzPct val="100000"/>
              <a:buBlip>
                <a:blip r:embed="rId2"/>
              </a:buBlip>
            </a:pPr>
            <a:r>
              <a:rPr lang="de-AT" sz="4400" dirty="0"/>
              <a:t>Projekt</a:t>
            </a:r>
          </a:p>
          <a:p>
            <a:pPr marL="447675" indent="-447675">
              <a:lnSpc>
                <a:spcPct val="120000"/>
              </a:lnSpc>
              <a:spcBef>
                <a:spcPts val="1200"/>
              </a:spcBef>
              <a:buClr>
                <a:srgbClr val="FAB914"/>
              </a:buClr>
              <a:buSzPct val="100000"/>
              <a:buBlip>
                <a:blip r:embed="rId2"/>
              </a:buBlip>
            </a:pPr>
            <a:r>
              <a:rPr lang="de-AT" sz="4400" dirty="0"/>
              <a:t>Logo</a:t>
            </a:r>
          </a:p>
          <a:p>
            <a:pPr marL="447675" indent="-447675">
              <a:lnSpc>
                <a:spcPct val="120000"/>
              </a:lnSpc>
              <a:spcBef>
                <a:spcPts val="1200"/>
              </a:spcBef>
              <a:buClr>
                <a:srgbClr val="FAB914"/>
              </a:buClr>
              <a:buSzPct val="100000"/>
              <a:buBlip>
                <a:blip r:embed="rId2"/>
              </a:buBlip>
            </a:pPr>
            <a:r>
              <a:rPr lang="de-AT" sz="4400" dirty="0"/>
              <a:t>Timeline</a:t>
            </a:r>
          </a:p>
          <a:p>
            <a:pPr marL="447675" indent="-447675">
              <a:lnSpc>
                <a:spcPct val="120000"/>
              </a:lnSpc>
              <a:spcBef>
                <a:spcPts val="1200"/>
              </a:spcBef>
              <a:buClr>
                <a:srgbClr val="FAB914"/>
              </a:buClr>
              <a:buSzPct val="100000"/>
              <a:buBlip>
                <a:blip r:embed="rId2"/>
              </a:buBlip>
            </a:pPr>
            <a:r>
              <a:rPr lang="de-AT" sz="4400" dirty="0"/>
              <a:t>Datenbank</a:t>
            </a:r>
          </a:p>
        </p:txBody>
      </p:sp>
      <p:pic>
        <p:nvPicPr>
          <p:cNvPr id="4" name="Grafik 3" descr="Ein Bild, das Schild, Uhr enthält.&#10;&#10;Automatisch generierte Beschreibung">
            <a:extLst>
              <a:ext uri="{FF2B5EF4-FFF2-40B4-BE49-F238E27FC236}">
                <a16:creationId xmlns:a16="http://schemas.microsoft.com/office/drawing/2014/main" id="{2DF7FAFE-30F3-4624-8DAB-7AB0FC42B1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308"/>
          <a:stretch/>
        </p:blipFill>
        <p:spPr>
          <a:xfrm>
            <a:off x="10557784" y="197536"/>
            <a:ext cx="1440000" cy="132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8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8928F-1396-4F3B-994A-FB965342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AAD834-4DF5-413D-96C8-B49F96284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11" y="2386585"/>
            <a:ext cx="10696559" cy="3438144"/>
          </a:xfrm>
        </p:spPr>
        <p:txBody>
          <a:bodyPr numCol="4">
            <a:normAutofit fontScale="92500" lnSpcReduction="10000"/>
          </a:bodyPr>
          <a:lstStyle/>
          <a:p>
            <a:pPr marL="0" indent="0" defTabSz="1211263">
              <a:spcBef>
                <a:spcPts val="1200"/>
              </a:spcBef>
              <a:spcAft>
                <a:spcPts val="600"/>
              </a:spcAft>
              <a:buClr>
                <a:srgbClr val="FAB914"/>
              </a:buClr>
              <a:buNone/>
            </a:pPr>
            <a:r>
              <a:rPr lang="de-AT" sz="3200" b="1" dirty="0">
                <a:solidFill>
                  <a:srgbClr val="00FFFF"/>
                </a:solidFill>
              </a:rPr>
              <a:t>Jasmine</a:t>
            </a:r>
          </a:p>
          <a:p>
            <a:pPr defTabSz="1211263">
              <a:spcBef>
                <a:spcPts val="1200"/>
              </a:spcBef>
              <a:spcAft>
                <a:spcPts val="600"/>
              </a:spcAft>
              <a:buClr>
                <a:srgbClr val="FAB914"/>
              </a:buClr>
            </a:pPr>
            <a:r>
              <a:rPr lang="de-AT" dirty="0"/>
              <a:t>Teamleader</a:t>
            </a:r>
          </a:p>
          <a:p>
            <a:pPr defTabSz="1211263">
              <a:spcBef>
                <a:spcPts val="1200"/>
              </a:spcBef>
              <a:spcAft>
                <a:spcPts val="600"/>
              </a:spcAft>
              <a:buClr>
                <a:srgbClr val="FAB914"/>
              </a:buClr>
            </a:pPr>
            <a:r>
              <a:rPr lang="de-AT" dirty="0"/>
              <a:t>Dokumentation</a:t>
            </a:r>
          </a:p>
          <a:p>
            <a:pPr defTabSz="1211263">
              <a:spcBef>
                <a:spcPts val="1200"/>
              </a:spcBef>
              <a:spcAft>
                <a:spcPts val="600"/>
              </a:spcAft>
              <a:buClr>
                <a:srgbClr val="FAB914"/>
              </a:buClr>
            </a:pPr>
            <a:r>
              <a:rPr lang="de-AT" dirty="0" err="1"/>
              <a:t>Testing</a:t>
            </a:r>
            <a:endParaRPr lang="de-AT" dirty="0"/>
          </a:p>
          <a:p>
            <a:pPr defTabSz="1211263">
              <a:spcBef>
                <a:spcPts val="1200"/>
              </a:spcBef>
              <a:spcAft>
                <a:spcPts val="600"/>
              </a:spcAft>
              <a:buClr>
                <a:srgbClr val="FAB914"/>
              </a:buClr>
            </a:pPr>
            <a:endParaRPr lang="de-AT" dirty="0"/>
          </a:p>
          <a:p>
            <a:pPr defTabSz="1211263">
              <a:spcBef>
                <a:spcPts val="1200"/>
              </a:spcBef>
              <a:spcAft>
                <a:spcPts val="600"/>
              </a:spcAft>
              <a:buClr>
                <a:srgbClr val="FAB914"/>
              </a:buClr>
            </a:pPr>
            <a:endParaRPr lang="de-AT" dirty="0"/>
          </a:p>
          <a:p>
            <a:pPr defTabSz="1211263">
              <a:spcBef>
                <a:spcPts val="1200"/>
              </a:spcBef>
              <a:spcAft>
                <a:spcPts val="600"/>
              </a:spcAft>
              <a:buClr>
                <a:srgbClr val="FAB914"/>
              </a:buClr>
            </a:pPr>
            <a:endParaRPr lang="de-AT" dirty="0"/>
          </a:p>
          <a:p>
            <a:pPr marL="447675" indent="-447675" defTabSz="1211263">
              <a:spcBef>
                <a:spcPts val="1200"/>
              </a:spcBef>
              <a:spcAft>
                <a:spcPts val="600"/>
              </a:spcAft>
              <a:buClr>
                <a:srgbClr val="FAB914"/>
              </a:buClr>
              <a:buNone/>
            </a:pPr>
            <a:r>
              <a:rPr lang="de-AT" sz="3200" b="1" dirty="0">
                <a:solidFill>
                  <a:srgbClr val="00FFFF"/>
                </a:solidFill>
              </a:rPr>
              <a:t>Edwin</a:t>
            </a:r>
          </a:p>
          <a:p>
            <a:pPr defTabSz="1211263">
              <a:spcBef>
                <a:spcPts val="1200"/>
              </a:spcBef>
              <a:spcAft>
                <a:spcPts val="600"/>
              </a:spcAft>
              <a:buClr>
                <a:srgbClr val="FAB914"/>
              </a:buClr>
            </a:pPr>
            <a:r>
              <a:rPr lang="de-AT" dirty="0"/>
              <a:t>Design</a:t>
            </a:r>
          </a:p>
          <a:p>
            <a:pPr defTabSz="1211263">
              <a:spcBef>
                <a:spcPts val="1200"/>
              </a:spcBef>
              <a:spcAft>
                <a:spcPts val="600"/>
              </a:spcAft>
              <a:buClr>
                <a:srgbClr val="FAB914"/>
              </a:buClr>
            </a:pPr>
            <a:r>
              <a:rPr lang="de-AT" dirty="0"/>
              <a:t>Logo</a:t>
            </a:r>
          </a:p>
          <a:p>
            <a:pPr defTabSz="1211263">
              <a:spcBef>
                <a:spcPts val="1200"/>
              </a:spcBef>
              <a:spcAft>
                <a:spcPts val="600"/>
              </a:spcAft>
              <a:buClr>
                <a:srgbClr val="FAB914"/>
              </a:buClr>
            </a:pPr>
            <a:r>
              <a:rPr lang="de-AT" dirty="0" err="1"/>
              <a:t>Testing</a:t>
            </a:r>
            <a:endParaRPr lang="de-AT" dirty="0"/>
          </a:p>
          <a:p>
            <a:pPr defTabSz="1211263">
              <a:spcBef>
                <a:spcPts val="1200"/>
              </a:spcBef>
              <a:spcAft>
                <a:spcPts val="600"/>
              </a:spcAft>
              <a:buClr>
                <a:srgbClr val="FAB914"/>
              </a:buClr>
            </a:pPr>
            <a:endParaRPr lang="de-AT" dirty="0"/>
          </a:p>
          <a:p>
            <a:pPr defTabSz="1211263">
              <a:spcBef>
                <a:spcPts val="1200"/>
              </a:spcBef>
              <a:spcAft>
                <a:spcPts val="600"/>
              </a:spcAft>
              <a:buClr>
                <a:srgbClr val="FAB914"/>
              </a:buClr>
            </a:pPr>
            <a:endParaRPr lang="de-AT" dirty="0"/>
          </a:p>
          <a:p>
            <a:pPr defTabSz="1211263">
              <a:spcBef>
                <a:spcPts val="1200"/>
              </a:spcBef>
              <a:spcAft>
                <a:spcPts val="600"/>
              </a:spcAft>
              <a:buClr>
                <a:srgbClr val="FAB914"/>
              </a:buClr>
            </a:pPr>
            <a:endParaRPr lang="de-AT" dirty="0"/>
          </a:p>
          <a:p>
            <a:pPr marL="0" indent="0" defTabSz="1211263">
              <a:spcBef>
                <a:spcPts val="1200"/>
              </a:spcBef>
              <a:spcAft>
                <a:spcPts val="600"/>
              </a:spcAft>
              <a:buClr>
                <a:srgbClr val="FAB914"/>
              </a:buClr>
              <a:buNone/>
            </a:pPr>
            <a:r>
              <a:rPr lang="de-AT" sz="3200" b="1" dirty="0">
                <a:solidFill>
                  <a:srgbClr val="00FFFF"/>
                </a:solidFill>
              </a:rPr>
              <a:t>Markus</a:t>
            </a:r>
          </a:p>
          <a:p>
            <a:pPr defTabSz="1211263">
              <a:spcBef>
                <a:spcPts val="1200"/>
              </a:spcBef>
              <a:spcAft>
                <a:spcPts val="600"/>
              </a:spcAft>
              <a:buClr>
                <a:srgbClr val="FAB914"/>
              </a:buClr>
            </a:pPr>
            <a:r>
              <a:rPr lang="de-AT" dirty="0"/>
              <a:t>UI Design</a:t>
            </a:r>
          </a:p>
          <a:p>
            <a:pPr defTabSz="1211263">
              <a:spcBef>
                <a:spcPts val="1200"/>
              </a:spcBef>
              <a:spcAft>
                <a:spcPts val="600"/>
              </a:spcAft>
              <a:buClr>
                <a:srgbClr val="FAB914"/>
              </a:buClr>
            </a:pPr>
            <a:r>
              <a:rPr lang="de-AT" dirty="0"/>
              <a:t>Datenbank</a:t>
            </a:r>
          </a:p>
          <a:p>
            <a:pPr defTabSz="1211263">
              <a:spcBef>
                <a:spcPts val="1200"/>
              </a:spcBef>
              <a:spcAft>
                <a:spcPts val="600"/>
              </a:spcAft>
              <a:buClr>
                <a:srgbClr val="FAB914"/>
              </a:buClr>
            </a:pPr>
            <a:r>
              <a:rPr lang="de-AT" dirty="0"/>
              <a:t>Coding</a:t>
            </a:r>
          </a:p>
          <a:p>
            <a:pPr defTabSz="1211263">
              <a:spcBef>
                <a:spcPts val="1200"/>
              </a:spcBef>
              <a:spcAft>
                <a:spcPts val="600"/>
              </a:spcAft>
              <a:buClr>
                <a:srgbClr val="FAB914"/>
              </a:buClr>
            </a:pPr>
            <a:endParaRPr lang="de-AT" dirty="0"/>
          </a:p>
          <a:p>
            <a:pPr defTabSz="1211263">
              <a:spcBef>
                <a:spcPts val="1200"/>
              </a:spcBef>
              <a:spcAft>
                <a:spcPts val="600"/>
              </a:spcAft>
              <a:buClr>
                <a:srgbClr val="FAB914"/>
              </a:buClr>
            </a:pPr>
            <a:endParaRPr lang="de-AT" dirty="0"/>
          </a:p>
          <a:p>
            <a:pPr defTabSz="1211263">
              <a:spcBef>
                <a:spcPts val="1200"/>
              </a:spcBef>
              <a:spcAft>
                <a:spcPts val="600"/>
              </a:spcAft>
              <a:buClr>
                <a:srgbClr val="FAB914"/>
              </a:buClr>
            </a:pPr>
            <a:endParaRPr lang="de-AT" dirty="0"/>
          </a:p>
          <a:p>
            <a:pPr marL="0" indent="0" defTabSz="1211263">
              <a:spcBef>
                <a:spcPts val="1200"/>
              </a:spcBef>
              <a:spcAft>
                <a:spcPts val="600"/>
              </a:spcAft>
              <a:buClr>
                <a:srgbClr val="FAB914"/>
              </a:buClr>
              <a:buNone/>
            </a:pPr>
            <a:r>
              <a:rPr lang="de-AT" sz="3200" b="1" dirty="0">
                <a:solidFill>
                  <a:srgbClr val="00FFFF"/>
                </a:solidFill>
              </a:rPr>
              <a:t>Wojciech</a:t>
            </a:r>
          </a:p>
          <a:p>
            <a:pPr defTabSz="1211263">
              <a:spcBef>
                <a:spcPts val="1200"/>
              </a:spcBef>
              <a:spcAft>
                <a:spcPts val="600"/>
              </a:spcAft>
              <a:buClr>
                <a:srgbClr val="FAB914"/>
              </a:buClr>
            </a:pPr>
            <a:r>
              <a:rPr lang="de-AT" dirty="0"/>
              <a:t>Planung</a:t>
            </a:r>
          </a:p>
          <a:p>
            <a:pPr defTabSz="1211263">
              <a:spcBef>
                <a:spcPts val="1200"/>
              </a:spcBef>
              <a:spcAft>
                <a:spcPts val="600"/>
              </a:spcAft>
              <a:buClr>
                <a:srgbClr val="FAB914"/>
              </a:buClr>
            </a:pPr>
            <a:r>
              <a:rPr lang="de-AT" dirty="0"/>
              <a:t>Datenbank</a:t>
            </a:r>
          </a:p>
          <a:p>
            <a:pPr defTabSz="1211263">
              <a:spcBef>
                <a:spcPts val="1200"/>
              </a:spcBef>
              <a:spcAft>
                <a:spcPts val="600"/>
              </a:spcAft>
              <a:buClr>
                <a:srgbClr val="FAB914"/>
              </a:buClr>
            </a:pPr>
            <a:r>
              <a:rPr lang="de-AT" dirty="0"/>
              <a:t>Coding</a:t>
            </a:r>
          </a:p>
        </p:txBody>
      </p:sp>
      <p:pic>
        <p:nvPicPr>
          <p:cNvPr id="8" name="Grafik 7" descr="Ein Bild, das Schild, Uhr enthält.&#10;&#10;Automatisch generierte Beschreibung">
            <a:extLst>
              <a:ext uri="{FF2B5EF4-FFF2-40B4-BE49-F238E27FC236}">
                <a16:creationId xmlns:a16="http://schemas.microsoft.com/office/drawing/2014/main" id="{80007E39-0BE2-4B2A-B2B3-7374871B4B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08"/>
          <a:stretch/>
        </p:blipFill>
        <p:spPr>
          <a:xfrm>
            <a:off x="10557784" y="197536"/>
            <a:ext cx="1440000" cy="132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22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85BD8-5C6F-4FE1-A18F-7AA703CD4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Project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80FFC7-96F0-4F08-86FD-8D0BAD4BA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677" y="2350008"/>
            <a:ext cx="10755475" cy="3852671"/>
          </a:xfrm>
        </p:spPr>
        <p:txBody>
          <a:bodyPr>
            <a:normAutofit fontScale="92500"/>
          </a:bodyPr>
          <a:lstStyle/>
          <a:p>
            <a:pPr marL="447675" indent="-447675">
              <a:spcBef>
                <a:spcPts val="1200"/>
              </a:spcBef>
              <a:spcAft>
                <a:spcPts val="600"/>
              </a:spcAft>
              <a:buClr>
                <a:srgbClr val="00FFFF"/>
              </a:buClr>
              <a:buSzPct val="120000"/>
              <a:buBlip>
                <a:blip r:embed="rId2"/>
              </a:buBlip>
            </a:pPr>
            <a:r>
              <a:rPr lang="de-AT" sz="2800" dirty="0"/>
              <a:t>PROJECT				</a:t>
            </a:r>
            <a:r>
              <a:rPr lang="de-AT" sz="2400" dirty="0">
                <a:solidFill>
                  <a:srgbClr val="FAB914"/>
                </a:solidFill>
              </a:rPr>
              <a:t>Warehouse Management</a:t>
            </a:r>
          </a:p>
          <a:p>
            <a:pPr marL="447675" indent="-447675">
              <a:spcBef>
                <a:spcPts val="1200"/>
              </a:spcBef>
              <a:spcAft>
                <a:spcPts val="600"/>
              </a:spcAft>
              <a:buClr>
                <a:srgbClr val="00FFFF"/>
              </a:buClr>
              <a:buSzPct val="120000"/>
              <a:buBlip>
                <a:blip r:embed="rId2"/>
              </a:buBlip>
            </a:pPr>
            <a:r>
              <a:rPr lang="de-AT" sz="2800" dirty="0"/>
              <a:t>DEADLINE</a:t>
            </a:r>
            <a:r>
              <a:rPr lang="de-AT" dirty="0"/>
              <a:t>				</a:t>
            </a:r>
            <a:r>
              <a:rPr lang="de-AT" sz="2400" dirty="0"/>
              <a:t>24.01.2020 - 10:00</a:t>
            </a:r>
          </a:p>
          <a:p>
            <a:pPr marL="447675" indent="-447675">
              <a:spcBef>
                <a:spcPts val="1200"/>
              </a:spcBef>
              <a:spcAft>
                <a:spcPts val="600"/>
              </a:spcAft>
              <a:buClr>
                <a:srgbClr val="00FFFF"/>
              </a:buClr>
              <a:buSzPct val="120000"/>
              <a:buBlip>
                <a:blip r:embed="rId2"/>
              </a:buBlip>
            </a:pPr>
            <a:r>
              <a:rPr lang="de-AT" sz="2800" dirty="0"/>
              <a:t>PRODUCT				</a:t>
            </a:r>
            <a:r>
              <a:rPr lang="de-AT" sz="2400" dirty="0"/>
              <a:t>Drinks (Coffee, Tea, Energy Drinks, Softdrinks)</a:t>
            </a:r>
          </a:p>
          <a:p>
            <a:pPr marL="447675" indent="-447675">
              <a:spcBef>
                <a:spcPts val="1200"/>
              </a:spcBef>
              <a:spcAft>
                <a:spcPts val="600"/>
              </a:spcAft>
              <a:buClr>
                <a:srgbClr val="00FFFF"/>
              </a:buClr>
              <a:buSzPct val="120000"/>
              <a:buBlip>
                <a:blip r:embed="rId2"/>
              </a:buBlip>
            </a:pPr>
            <a:r>
              <a:rPr lang="de-AT" sz="2800" dirty="0"/>
              <a:t>CLIENT APP				</a:t>
            </a:r>
            <a:r>
              <a:rPr lang="de-AT" sz="2400" dirty="0"/>
              <a:t>Bestellsoftware für Kunden</a:t>
            </a:r>
            <a:endParaRPr lang="de-AT" sz="2400" dirty="0">
              <a:solidFill>
                <a:srgbClr val="FAB914"/>
              </a:solidFill>
            </a:endParaRPr>
          </a:p>
          <a:p>
            <a:pPr marL="447675" indent="-447675">
              <a:spcBef>
                <a:spcPts val="1200"/>
              </a:spcBef>
              <a:spcAft>
                <a:spcPts val="600"/>
              </a:spcAft>
              <a:buClr>
                <a:srgbClr val="00FFFF"/>
              </a:buClr>
              <a:buSzPct val="120000"/>
              <a:buBlip>
                <a:blip r:embed="rId2"/>
              </a:buBlip>
            </a:pPr>
            <a:r>
              <a:rPr lang="de-AT" sz="2800" dirty="0"/>
              <a:t>WAREHOUSE APP		</a:t>
            </a:r>
            <a:r>
              <a:rPr lang="de-AT" sz="2400" dirty="0">
                <a:solidFill>
                  <a:srgbClr val="FAB914"/>
                </a:solidFill>
              </a:rPr>
              <a:t>Verwaltungssoftware für Mitarbeiter</a:t>
            </a:r>
          </a:p>
          <a:p>
            <a:pPr marL="447675" indent="-447675">
              <a:spcBef>
                <a:spcPts val="1200"/>
              </a:spcBef>
              <a:spcAft>
                <a:spcPts val="600"/>
              </a:spcAft>
              <a:buClr>
                <a:srgbClr val="00FFFF"/>
              </a:buClr>
              <a:buSzPct val="120000"/>
              <a:buBlip>
                <a:blip r:embed="rId2"/>
              </a:buBlip>
            </a:pPr>
            <a:r>
              <a:rPr lang="de-AT" sz="2800" dirty="0"/>
              <a:t>DOKUMENTATION</a:t>
            </a:r>
            <a:r>
              <a:rPr lang="de-AT" sz="2400" dirty="0"/>
              <a:t>	</a:t>
            </a:r>
            <a:r>
              <a:rPr lang="de-AT" sz="2400" dirty="0" err="1"/>
              <a:t>Trello</a:t>
            </a:r>
            <a:r>
              <a:rPr lang="de-AT" sz="2400" dirty="0"/>
              <a:t> </a:t>
            </a:r>
            <a:r>
              <a:rPr lang="de-AT" sz="2400" dirty="0">
                <a:hlinkClick r:id="rId3"/>
              </a:rPr>
              <a:t>https://trello.com/b/WMTQBKMU/warehouse</a:t>
            </a:r>
            <a:endParaRPr lang="de-AT" dirty="0"/>
          </a:p>
        </p:txBody>
      </p:sp>
      <p:pic>
        <p:nvPicPr>
          <p:cNvPr id="5" name="Grafik 4" descr="Ein Bild, das Schild, Uhr enthält.&#10;&#10;Automatisch generierte Beschreibung">
            <a:extLst>
              <a:ext uri="{FF2B5EF4-FFF2-40B4-BE49-F238E27FC236}">
                <a16:creationId xmlns:a16="http://schemas.microsoft.com/office/drawing/2014/main" id="{E50418FA-ABEB-43C4-8E07-9A60F1539B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308"/>
          <a:stretch/>
        </p:blipFill>
        <p:spPr>
          <a:xfrm>
            <a:off x="10557784" y="197536"/>
            <a:ext cx="1440000" cy="132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71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5D10AD-019A-4836-A53C-0B870ACEE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rgbClr val="FAB914"/>
                </a:solidFill>
              </a:rPr>
              <a:t>Logo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D8892F-1A49-4F05-B599-32C2D9DB19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AT" dirty="0">
                <a:solidFill>
                  <a:srgbClr val="FAB914"/>
                </a:solidFill>
              </a:rPr>
              <a:t>Alte Version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248F450-0E1A-4914-BE42-EBCDD4768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AT" dirty="0">
                <a:solidFill>
                  <a:srgbClr val="FAB914"/>
                </a:solidFill>
              </a:rPr>
              <a:t>Neue Version</a:t>
            </a:r>
          </a:p>
        </p:txBody>
      </p:sp>
      <p:pic>
        <p:nvPicPr>
          <p:cNvPr id="13" name="Inhaltsplatzhalter 12" descr="Ein Bild, das Hemd, Zeichnung enthält.&#10;&#10;Automatisch generierte Beschreibung">
            <a:extLst>
              <a:ext uri="{FF2B5EF4-FFF2-40B4-BE49-F238E27FC236}">
                <a16:creationId xmlns:a16="http://schemas.microsoft.com/office/drawing/2014/main" id="{14396F48-5DB6-4A3D-B377-38B395AF0A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54891" y="2650344"/>
            <a:ext cx="2893181" cy="288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Inhaltsplatzhalter 8" descr="Ein Bild, das Schild, Uhr enthält.&#10;&#10;Automatisch generierte Beschreibung">
            <a:extLst>
              <a:ext uri="{FF2B5EF4-FFF2-40B4-BE49-F238E27FC236}">
                <a16:creationId xmlns:a16="http://schemas.microsoft.com/office/drawing/2014/main" id="{CD547995-FB2B-4FD8-A3FE-B29FA5121D4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05797" y="2650344"/>
            <a:ext cx="2880000" cy="288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Grafik 13" descr="Ein Bild, das Schild, Uhr enthält.&#10;&#10;Automatisch generierte Beschreibung">
            <a:extLst>
              <a:ext uri="{FF2B5EF4-FFF2-40B4-BE49-F238E27FC236}">
                <a16:creationId xmlns:a16="http://schemas.microsoft.com/office/drawing/2014/main" id="{3D78E121-4264-4DC0-B2AC-6A9DD9E400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308"/>
          <a:stretch/>
        </p:blipFill>
        <p:spPr>
          <a:xfrm>
            <a:off x="10557784" y="197536"/>
            <a:ext cx="1440000" cy="132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2E3540-67CE-4FFC-9C00-15FFC98DA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de-AT" dirty="0"/>
              <a:t>Timeline</a:t>
            </a:r>
          </a:p>
        </p:txBody>
      </p:sp>
      <p:pic>
        <p:nvPicPr>
          <p:cNvPr id="8" name="Grafik 7" descr="Ein Bild, das Schild, Uhr enthält.&#10;&#10;Automatisch generierte Beschreibung">
            <a:extLst>
              <a:ext uri="{FF2B5EF4-FFF2-40B4-BE49-F238E27FC236}">
                <a16:creationId xmlns:a16="http://schemas.microsoft.com/office/drawing/2014/main" id="{339925FC-BF74-43CD-84BB-6D44ECB653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08"/>
          <a:stretch/>
        </p:blipFill>
        <p:spPr>
          <a:xfrm>
            <a:off x="10557784" y="197536"/>
            <a:ext cx="1440000" cy="1320368"/>
          </a:xfrm>
          <a:prstGeom prst="rect">
            <a:avLst/>
          </a:prstGeom>
        </p:spPr>
      </p:pic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AEECB040-76D3-4D0D-8063-6E60077BB7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165189"/>
              </p:ext>
            </p:extLst>
          </p:nvPr>
        </p:nvGraphicFramePr>
        <p:xfrm>
          <a:off x="806196" y="1600200"/>
          <a:ext cx="10579608" cy="4914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afik 3" descr="Besprechung">
            <a:extLst>
              <a:ext uri="{FF2B5EF4-FFF2-40B4-BE49-F238E27FC236}">
                <a16:creationId xmlns:a16="http://schemas.microsoft.com/office/drawing/2014/main" id="{859146B3-3524-4D85-A9D0-3E1EF6E1B9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90249" y="2607605"/>
            <a:ext cx="792000" cy="792000"/>
          </a:xfrm>
          <a:prstGeom prst="rect">
            <a:avLst/>
          </a:prstGeom>
        </p:spPr>
      </p:pic>
      <p:pic>
        <p:nvPicPr>
          <p:cNvPr id="6" name="Grafik 5" descr="Datenbank">
            <a:extLst>
              <a:ext uri="{FF2B5EF4-FFF2-40B4-BE49-F238E27FC236}">
                <a16:creationId xmlns:a16="http://schemas.microsoft.com/office/drawing/2014/main" id="{4217516F-9C70-453E-8EDD-E62D065FBA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63734" y="2582204"/>
            <a:ext cx="720000" cy="720000"/>
          </a:xfrm>
          <a:prstGeom prst="rect">
            <a:avLst/>
          </a:prstGeom>
        </p:spPr>
      </p:pic>
      <p:pic>
        <p:nvPicPr>
          <p:cNvPr id="9" name="Grafik 8" descr="Kopf mit Zahnrädern">
            <a:extLst>
              <a:ext uri="{FF2B5EF4-FFF2-40B4-BE49-F238E27FC236}">
                <a16:creationId xmlns:a16="http://schemas.microsoft.com/office/drawing/2014/main" id="{917D9570-B9D0-4DAE-8D9A-C23D6C05B74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20285" y="2582204"/>
            <a:ext cx="720000" cy="720000"/>
          </a:xfrm>
          <a:prstGeom prst="rect">
            <a:avLst/>
          </a:prstGeom>
        </p:spPr>
      </p:pic>
      <p:pic>
        <p:nvPicPr>
          <p:cNvPr id="14" name="Grafik 13" descr="Gamecontroller">
            <a:extLst>
              <a:ext uri="{FF2B5EF4-FFF2-40B4-BE49-F238E27FC236}">
                <a16:creationId xmlns:a16="http://schemas.microsoft.com/office/drawing/2014/main" id="{931CBEB4-6FBE-419D-9C66-E03D07BE3F5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001284" y="2616072"/>
            <a:ext cx="792000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62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96A255-F412-46D1-BEC8-F3EB8131A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de-AT" dirty="0"/>
              <a:t>Datenbank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0337CCC-40A5-4679-AD91-200C544E9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918" y="1283933"/>
            <a:ext cx="10740163" cy="5121349"/>
          </a:xfrm>
        </p:spPr>
      </p:pic>
      <p:pic>
        <p:nvPicPr>
          <p:cNvPr id="11" name="Grafik 10" descr="Ein Bild, das Schild, Uhr enthält.&#10;&#10;Automatisch generierte Beschreibung">
            <a:extLst>
              <a:ext uri="{FF2B5EF4-FFF2-40B4-BE49-F238E27FC236}">
                <a16:creationId xmlns:a16="http://schemas.microsoft.com/office/drawing/2014/main" id="{26342069-8587-4E0A-9C51-53CB80C969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308"/>
          <a:stretch/>
        </p:blipFill>
        <p:spPr>
          <a:xfrm>
            <a:off x="10557784" y="197536"/>
            <a:ext cx="1440000" cy="132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60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46</Words>
  <Application>Microsoft Office PowerPoint</Application>
  <PresentationFormat>Breitbild</PresentationFormat>
  <Paragraphs>54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Warehouse Management</vt:lpstr>
      <vt:lpstr>Overview</vt:lpstr>
      <vt:lpstr>Team</vt:lpstr>
      <vt:lpstr>Project</vt:lpstr>
      <vt:lpstr>Logo</vt:lpstr>
      <vt:lpstr>Timeline</vt:lpstr>
      <vt:lpstr>Datenbank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Warehouse Management</dc:title>
  <dc:creator>Wagner Jasmine</dc:creator>
  <cp:lastModifiedBy>Wagner Jasmine</cp:lastModifiedBy>
  <cp:revision>48</cp:revision>
  <dcterms:created xsi:type="dcterms:W3CDTF">2020-01-22T10:11:42Z</dcterms:created>
  <dcterms:modified xsi:type="dcterms:W3CDTF">2020-01-24T08:32:49Z</dcterms:modified>
</cp:coreProperties>
</file>