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134427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134427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a1a61d93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a1a61d93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134427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134427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222ca9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222ca9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1344276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1344276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222ca9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222ca9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929525" y="1288975"/>
            <a:ext cx="71514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980000"/>
                </a:solidFill>
              </a:rPr>
              <a:t>Team Mickey Mouse</a:t>
            </a:r>
            <a:endParaRPr b="1" sz="480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662550" y="985900"/>
            <a:ext cx="78189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Thank you for your attention!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22350" y="163300"/>
            <a:ext cx="8499300" cy="491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Jessica</a:t>
            </a:r>
            <a:r>
              <a:rPr lang="de"/>
              <a:t>				</a:t>
            </a:r>
            <a:r>
              <a:rPr lang="de">
                <a:solidFill>
                  <a:srgbClr val="073763"/>
                </a:solidFill>
              </a:rPr>
              <a:t>Teamleader</a:t>
            </a:r>
            <a:endParaRPr>
              <a:solidFill>
                <a:srgbClr val="073763"/>
              </a:solidFill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73763"/>
                </a:solidFill>
              </a:rPr>
              <a:t>Database</a:t>
            </a:r>
            <a:endParaRPr>
              <a:solidFill>
                <a:srgbClr val="073763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Haris</a:t>
            </a:r>
            <a:r>
              <a:rPr lang="de"/>
              <a:t>		</a:t>
            </a:r>
            <a:r>
              <a:rPr lang="de">
                <a:solidFill>
                  <a:schemeClr val="dk1"/>
                </a:solidFill>
              </a:rPr>
              <a:t>		Spring + Maven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Barnabas			</a:t>
            </a:r>
            <a:r>
              <a:rPr lang="de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JAVA FX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Sébastien		</a:t>
            </a:r>
            <a:r>
              <a:rPr lang="de">
                <a:solidFill>
                  <a:schemeClr val="dk1"/>
                </a:solidFill>
              </a:rPr>
              <a:t>	Database</a:t>
            </a:r>
            <a:endParaRPr>
              <a:solidFill>
                <a:schemeClr val="dk1"/>
              </a:solidFill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JAVA FX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										DAat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			</a:t>
            </a:r>
            <a:r>
              <a:rPr lang="de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85250" y="1827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Golden Rules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982325" y="742800"/>
            <a:ext cx="37065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-"/>
            </a:pPr>
            <a:r>
              <a:rPr lang="de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Respect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-"/>
            </a:pPr>
            <a:r>
              <a:rPr lang="de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Communication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-"/>
            </a:pPr>
            <a:r>
              <a:rPr lang="de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FUN!!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Team work</a:t>
            </a:r>
            <a:endParaRPr sz="36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05700"/>
            <a:ext cx="27993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Paper and Pen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428550" y="1505700"/>
            <a:ext cx="2404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3C4858"/>
                </a:solidFill>
                <a:latin typeface="Merriweather"/>
                <a:ea typeface="Merriweather"/>
                <a:cs typeface="Merriweather"/>
                <a:sym typeface="Merriweather"/>
              </a:rPr>
              <a:t>Trello</a:t>
            </a:r>
            <a:endParaRPr sz="2800">
              <a:solidFill>
                <a:srgbClr val="3C485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" y="2268100"/>
            <a:ext cx="4469175" cy="24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81800"/>
            <a:ext cx="4419601" cy="24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Timeline</a:t>
            </a:r>
            <a:endParaRPr/>
          </a:p>
        </p:txBody>
      </p:sp>
      <p:grpSp>
        <p:nvGrpSpPr>
          <p:cNvPr id="90" name="Google Shape;90;p17"/>
          <p:cNvGrpSpPr/>
          <p:nvPr/>
        </p:nvGrpSpPr>
        <p:grpSpPr>
          <a:xfrm>
            <a:off x="4572000" y="1209249"/>
            <a:ext cx="2286000" cy="3723695"/>
            <a:chOff x="0" y="2295575"/>
            <a:chExt cx="2286000" cy="2847950"/>
          </a:xfrm>
        </p:grpSpPr>
        <p:grpSp>
          <p:nvGrpSpPr>
            <p:cNvPr id="91" name="Google Shape;91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2" name="Google Shape;92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7"/>
            <p:cNvSpPr txBox="1"/>
            <p:nvPr/>
          </p:nvSpPr>
          <p:spPr>
            <a:xfrm>
              <a:off x="603900" y="2456398"/>
              <a:ext cx="1078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Mon &amp; Tue</a:t>
              </a:r>
              <a:endParaRPr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" name="Google Shape;95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6" name="Google Shape;96;p17"/>
          <p:cNvGrpSpPr/>
          <p:nvPr/>
        </p:nvGrpSpPr>
        <p:grpSpPr>
          <a:xfrm>
            <a:off x="0" y="1209122"/>
            <a:ext cx="2286000" cy="3717999"/>
            <a:chOff x="0" y="2295575"/>
            <a:chExt cx="2286000" cy="2847950"/>
          </a:xfrm>
        </p:grpSpPr>
        <p:grpSp>
          <p:nvGrpSpPr>
            <p:cNvPr id="97" name="Google Shape;97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8" name="Google Shape;98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" name="Google Shape;100;p17"/>
            <p:cNvSpPr txBox="1"/>
            <p:nvPr/>
          </p:nvSpPr>
          <p:spPr>
            <a:xfrm>
              <a:off x="570125" y="2441096"/>
              <a:ext cx="1499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Tue &amp; Wend</a:t>
              </a:r>
              <a:endParaRPr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" name="Google Shape;101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2" name="Google Shape;102;p17"/>
          <p:cNvGrpSpPr/>
          <p:nvPr/>
        </p:nvGrpSpPr>
        <p:grpSpPr>
          <a:xfrm>
            <a:off x="2286000" y="1215246"/>
            <a:ext cx="2286000" cy="3705753"/>
            <a:chOff x="0" y="2295575"/>
            <a:chExt cx="2286000" cy="2847950"/>
          </a:xfrm>
        </p:grpSpPr>
        <p:grpSp>
          <p:nvGrpSpPr>
            <p:cNvPr id="103" name="Google Shape;103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4" name="Google Shape;104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" name="Google Shape;106;p17"/>
            <p:cNvSpPr txBox="1"/>
            <p:nvPr/>
          </p:nvSpPr>
          <p:spPr>
            <a:xfrm>
              <a:off x="775300" y="2441098"/>
              <a:ext cx="979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Thu &amp; Fri</a:t>
              </a:r>
              <a:endParaRPr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" name="Google Shape;107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8" name="Google Shape;108;p17"/>
          <p:cNvGrpSpPr/>
          <p:nvPr/>
        </p:nvGrpSpPr>
        <p:grpSpPr>
          <a:xfrm>
            <a:off x="6858000" y="1209249"/>
            <a:ext cx="2286000" cy="3723695"/>
            <a:chOff x="0" y="2295575"/>
            <a:chExt cx="2286000" cy="2847950"/>
          </a:xfrm>
        </p:grpSpPr>
        <p:grpSp>
          <p:nvGrpSpPr>
            <p:cNvPr id="109" name="Google Shape;109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0" name="Google Shape;110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" name="Google Shape;112;p17"/>
            <p:cNvSpPr txBox="1"/>
            <p:nvPr/>
          </p:nvSpPr>
          <p:spPr>
            <a:xfrm>
              <a:off x="517113" y="2428348"/>
              <a:ext cx="12510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Wend &amp; Thu</a:t>
              </a:r>
              <a:endParaRPr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" name="Google Shape;113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14" name="Google Shape;114;p17"/>
          <p:cNvSpPr txBox="1"/>
          <p:nvPr/>
        </p:nvSpPr>
        <p:spPr>
          <a:xfrm>
            <a:off x="2450875" y="2098274"/>
            <a:ext cx="1853400" cy="2602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-Powerpoint Präsentation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-Spring 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-Maven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-JavaFX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074300" y="2159763"/>
            <a:ext cx="18534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b="1" lang="de" sz="13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Finished Powerpont</a:t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-some Stylings </a:t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-finished Project</a:t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16300" y="2098274"/>
            <a:ext cx="1853400" cy="2602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-choose a Teamleader and Project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-Database Concept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-Categorized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To Do´s and Nice to Haves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-JavaFX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788300" y="2159763"/>
            <a:ext cx="18534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b="1" lang="de" sz="13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Finished Database</a:t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format</a:t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-University Logo</a:t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-JAVA FX</a:t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-Styling</a:t>
            </a:r>
            <a:endParaRPr b="1" sz="1300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215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Database Diagramm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9550"/>
            <a:ext cx="8520600" cy="41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35675" y="2050150"/>
            <a:ext cx="370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we learned?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644675" y="589500"/>
            <a:ext cx="4166400" cy="3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3C4858"/>
                </a:solidFill>
                <a:latin typeface="Merriweather"/>
                <a:ea typeface="Merriweather"/>
                <a:cs typeface="Merriweather"/>
                <a:sym typeface="Merriweather"/>
              </a:rPr>
              <a:t>-time management</a:t>
            </a:r>
            <a:endParaRPr sz="2800">
              <a:solidFill>
                <a:srgbClr val="3C485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3C4858"/>
                </a:solidFill>
                <a:latin typeface="Merriweather"/>
                <a:ea typeface="Merriweather"/>
                <a:cs typeface="Merriweather"/>
                <a:sym typeface="Merriweather"/>
              </a:rPr>
              <a:t>- if somebody is sick is not that big problem</a:t>
            </a:r>
            <a:endParaRPr sz="2800">
              <a:solidFill>
                <a:srgbClr val="3C485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800">
                <a:solidFill>
                  <a:srgbClr val="3C4858"/>
                </a:solidFill>
                <a:latin typeface="Merriweather"/>
                <a:ea typeface="Merriweather"/>
                <a:cs typeface="Merriweather"/>
                <a:sym typeface="Merriweather"/>
              </a:rPr>
              <a:t>-communication is key</a:t>
            </a:r>
            <a:endParaRPr sz="2800">
              <a:solidFill>
                <a:srgbClr val="3C485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19725" y="1639025"/>
            <a:ext cx="28659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would we do if we had more time?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657075" y="768425"/>
            <a:ext cx="41664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-"/>
            </a:pPr>
            <a:r>
              <a:rPr lang="de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more data for Database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-"/>
            </a:pPr>
            <a:r>
              <a:rPr lang="de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improve Styling and functionallity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534800" y="1072675"/>
            <a:ext cx="7360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Do you have any questions?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