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309" r:id="rId3"/>
    <p:sldId id="310" r:id="rId4"/>
    <p:sldId id="311" r:id="rId5"/>
    <p:sldId id="318" r:id="rId6"/>
    <p:sldId id="259" r:id="rId7"/>
    <p:sldId id="314" r:id="rId8"/>
    <p:sldId id="312" r:id="rId9"/>
    <p:sldId id="319" r:id="rId10"/>
    <p:sldId id="313" r:id="rId11"/>
    <p:sldId id="324" r:id="rId12"/>
    <p:sldId id="315" r:id="rId13"/>
    <p:sldId id="325" r:id="rId14"/>
    <p:sldId id="321" r:id="rId15"/>
    <p:sldId id="322" r:id="rId16"/>
    <p:sldId id="323" r:id="rId17"/>
    <p:sldId id="320" r:id="rId18"/>
    <p:sldId id="31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5148" autoAdjust="0"/>
  </p:normalViewPr>
  <p:slideViewPr>
    <p:cSldViewPr snapToGrid="0">
      <p:cViewPr varScale="1">
        <p:scale>
          <a:sx n="75" d="100"/>
          <a:sy n="75" d="100"/>
        </p:scale>
        <p:origin x="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DD1D8-88FF-4293-984A-280236287D9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5234-AFAF-4209-AA89-C2B2E218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0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2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8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4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4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8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5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0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0.0923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807621E-2615-657E-5514-CFD32CFEC5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62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78152DE6-DF9B-33C4-847B-7148149D00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29" y="1828801"/>
            <a:ext cx="1437602" cy="1508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D5C04-09EB-C197-2869-ED934FFB0466}"/>
              </a:ext>
            </a:extLst>
          </p:cNvPr>
          <p:cNvSpPr txBox="1"/>
          <p:nvPr/>
        </p:nvSpPr>
        <p:spPr>
          <a:xfrm>
            <a:off x="2456511" y="1828801"/>
            <a:ext cx="8330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US" sz="19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 INSTITUTE OF TECHNOLOGY</a:t>
            </a:r>
          </a:p>
          <a:p>
            <a:pPr algn="ctr">
              <a:spcBef>
                <a:spcPts val="1200"/>
              </a:spcBef>
              <a:buClr>
                <a:schemeClr val="dk1"/>
              </a:buClr>
              <a:buSzPct val="43137"/>
            </a:pPr>
            <a:r>
              <a:rPr lang="en-GB" sz="19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sz="19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K.R.ROAD, V.V.PURAM, BANGALORE – 560004</a:t>
            </a:r>
          </a:p>
          <a:p>
            <a:pPr algn="ctr"/>
            <a:endParaRPr lang="en-US" sz="3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I Presentation (BIS685)</a:t>
            </a:r>
            <a:endParaRPr lang="en-US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DA4FC-4342-7215-8D67-4850D07FB0A4}"/>
              </a:ext>
            </a:extLst>
          </p:cNvPr>
          <p:cNvSpPr txBox="1"/>
          <p:nvPr/>
        </p:nvSpPr>
        <p:spPr>
          <a:xfrm>
            <a:off x="2129989" y="3591228"/>
            <a:ext cx="8018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nvironment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A2FD86-5433-AF74-9290-07D2BBA5E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34937"/>
              </p:ext>
            </p:extLst>
          </p:nvPr>
        </p:nvGraphicFramePr>
        <p:xfrm>
          <a:off x="537329" y="4784855"/>
          <a:ext cx="4434722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2322">
                  <a:extLst>
                    <a:ext uri="{9D8B030D-6E8A-4147-A177-3AD203B41FA5}">
                      <a16:colId xmlns:a16="http://schemas.microsoft.com/office/drawing/2014/main" val="312962579"/>
                    </a:ext>
                  </a:extLst>
                </a:gridCol>
                <a:gridCol w="1532400">
                  <a:extLst>
                    <a:ext uri="{9D8B030D-6E8A-4147-A177-3AD203B41FA5}">
                      <a16:colId xmlns:a16="http://schemas.microsoft.com/office/drawing/2014/main" val="1042972931"/>
                    </a:ext>
                  </a:extLst>
                </a:gridCol>
              </a:tblGrid>
              <a:tr h="30159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14325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Praveen 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Namith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N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Nagesh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 C</a:t>
                      </a:r>
                    </a:p>
                    <a:p>
                      <a:pPr algn="l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Rakesh 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1BI22IS083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1BI22IS067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1BI22IS066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788588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796158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553042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6938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631A73-6B9D-4076-89E4-998E3CD327CD}"/>
              </a:ext>
            </a:extLst>
          </p:cNvPr>
          <p:cNvSpPr txBox="1"/>
          <p:nvPr/>
        </p:nvSpPr>
        <p:spPr>
          <a:xfrm>
            <a:off x="2129989" y="4251441"/>
            <a:ext cx="147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800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F8AB-D8E3-3A04-D940-18EC66892255}"/>
              </a:ext>
            </a:extLst>
          </p:cNvPr>
          <p:cNvSpPr txBox="1"/>
          <p:nvPr/>
        </p:nvSpPr>
        <p:spPr>
          <a:xfrm>
            <a:off x="7897810" y="4873755"/>
            <a:ext cx="2508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N.V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01" y="201289"/>
            <a:ext cx="10846965" cy="730044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Proposed Solution 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649200" y="1062213"/>
            <a:ext cx="1084696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Code Collaboration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multi-user synchronous code editing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live cursors and language support using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Monaco/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CodeMirror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Video Calling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-powered video</a:t>
            </a:r>
            <a:r>
              <a:rPr kumimoji="0" lang="en-US" altLang="en-US" sz="1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coding sessions for seamless communication.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Chat System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Offer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in-session chat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support for code snippets, mentions, and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threaded messages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upload, preview, and manage files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securely with role-based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read/write access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Commenting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threaded comments on specific code lines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collaboration and code reviews.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fast, clean interface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 +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support for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41646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39" y="209756"/>
            <a:ext cx="11662327" cy="730044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Proposed Solution 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461939" y="1235212"/>
            <a:ext cx="626059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Security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OAuth2 (Google/GitHub)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tokens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login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Backend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backend APIs using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Node.js/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Socket.IO/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features.</a:t>
            </a:r>
          </a:p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&amp; Deployment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Containerize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deploy using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implement CI/CD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8" y="1043304"/>
            <a:ext cx="5300132" cy="5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5" y="54115"/>
            <a:ext cx="10663881" cy="6691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Modeling 	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EFFD1A99-1F6E-89BF-5BF7-C7C73B49A1E0}"/>
              </a:ext>
            </a:extLst>
          </p:cNvPr>
          <p:cNvSpPr txBox="1">
            <a:spLocks/>
          </p:cNvSpPr>
          <p:nvPr/>
        </p:nvSpPr>
        <p:spPr>
          <a:xfrm>
            <a:off x="1055802" y="1608887"/>
            <a:ext cx="9882164" cy="49442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endParaRPr lang="en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" name="AutoShape 6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Gener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07975" y="828540"/>
            <a:ext cx="63699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coding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ession creation/joining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editing, video conferencing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hat, file sharing, activity tracking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ecure login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oken-based authentication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1692" y="3334469"/>
            <a:ext cx="6476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(Login, Roles)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(Real-Time Collaboration, Sync)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Module (Text Communication)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 Module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Communication)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 Module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 (RBAC, JWT/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Layer (MongoDB + Mongoose)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Engine (Socket.IO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92" y="723268"/>
            <a:ext cx="4656667" cy="58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4" y="565775"/>
            <a:ext cx="11198225" cy="6691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Modeling 	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EFFD1A99-1F6E-89BF-5BF7-C7C73B49A1E0}"/>
              </a:ext>
            </a:extLst>
          </p:cNvPr>
          <p:cNvSpPr txBox="1">
            <a:spLocks/>
          </p:cNvSpPr>
          <p:nvPr/>
        </p:nvSpPr>
        <p:spPr>
          <a:xfrm>
            <a:off x="1055802" y="1608887"/>
            <a:ext cx="9882164" cy="49442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endParaRPr lang="en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9757" y="3625058"/>
            <a:ext cx="11694253" cy="41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6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Gener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60375" y="1485135"/>
            <a:ext cx="1119822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Developer/Mentor/Admin logs in securely via the UI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creates a session and invites mentees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join the session using unique identifiers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happens via integrated chat and video modules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can be shared securely during the session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controls manage access to features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syncs real-time changes across participants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tracks session activities and stores history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Token-based authentication ensures secure operations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9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94245"/>
            <a:ext cx="10663881" cy="6691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sp>
        <p:nvSpPr>
          <p:cNvPr id="12" name="AutoShape 4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002106"/>
            <a:ext cx="10876492" cy="54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3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85" y="102711"/>
            <a:ext cx="11569925" cy="862489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Software Requirement Specification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AutoShape 11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39" y="1078399"/>
            <a:ext cx="11041016" cy="3315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39" y="4308895"/>
            <a:ext cx="1109817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85" y="102711"/>
            <a:ext cx="11569925" cy="862489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Software Requirement Specification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7" name="AutoShape 11" descr="Gener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075266"/>
            <a:ext cx="11098174" cy="3176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4251783"/>
            <a:ext cx="11098174" cy="25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94245"/>
            <a:ext cx="10663881" cy="6691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EFFD1A99-1F6E-89BF-5BF7-C7C73B49A1E0}"/>
              </a:ext>
            </a:extLst>
          </p:cNvPr>
          <p:cNvSpPr txBox="1">
            <a:spLocks/>
          </p:cNvSpPr>
          <p:nvPr/>
        </p:nvSpPr>
        <p:spPr>
          <a:xfrm>
            <a:off x="1055802" y="1608887"/>
            <a:ext cx="9882164" cy="49442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endParaRPr lang="en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9757" y="881679"/>
            <a:ext cx="11694253" cy="590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Feng, L., Yen, R., You, Y., Fan, M., Zhao, J., and Lu, Z.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CoPrompt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Supporting Prompt Sharing and Referring in Collaborative Natural        Language Programming.”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2310.09235,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2023,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https://arxiv.org/abs/2310.09235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Chen, X., Li, S., Liu, S., Fowler, R., and Wang, X.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MeetScript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Designing Transcript-Based Interactions to Support Active Participation in Group Video Meetings.”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ACM on Human-Computer Interaction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CSCW2, Article 254, ACM, 2023, https://doi.org/10.1145/3610397.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Dong, Y., Jiang, X.,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Z., and Li, G. “Self-Collaboration Code Generation via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Software Engineering and Methodology (TOSEM)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ACM, 2023, https://doi.org/10.1145/3645669.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Gaikwad, A., Agrawal, M.,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Vinod, D. F. “A Collaborative Code Platform with Advanced AI Features and Real-Time Collaboration Tools.”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Applied Science and Engineering Technology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5, 1234–1242, IJRASET, 2024, https://doi.org/10.22214/ijraset.2024.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Shi, L., Chen, X., Yang, Y., Jiang, H., Jiang, Z.,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N., and Wang, Q. “A First Look at Developers' Live Chat on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29th ACM Joint Meeting on European Software Engineering Conference and Symposium on the Foundations of Software Engineering (ESEC/FSE '21)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ACM, 2021, pp. 573–584.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1227909"/>
            <a:ext cx="10667999" cy="51206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Nadeem, M. “CODEGEN: A React-Based Online Coding Workspace with Advanced Features and Real-Time Execution.”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175, no. 3, pp. 25–31, Foundation of Computer Science, 2023, https://doi.org/10.5120/ijca2023922770.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Nalisnick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Naesseth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A. “Real-Time Collaborative Coding in a Web IDE.”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15th International Conference on Cooperative Design, Visualization and Engineering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Springer, 2023, pp. 45–52.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Kaur, M.,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Azrour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Sinha, K. “Collaborative Virtual Reality Application for Interior Design.”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10th International Conference on Virtual Reality and Visualization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IEEE, 2023, pp. 67–74.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Wong, A. Y.,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Chekole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G., Ochoa, M., and Zhou, J. “On the Security of Containers: Threat Modeling, Attack Analysis, and Mitigation Strategies.”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128, article no. 103140, Elsevier, 2023, https://doi.org/10.1016/j.cose.2022.103140.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Sinha,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Swaminathan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Zhang, J. J.,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Buyuktosunoglu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“From Code to Container: Understanding the Importance of Container Images.”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Symposium on Security and Privacy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IEEE, 2024, pp. 112–125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94245"/>
            <a:ext cx="10663881" cy="7077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0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3" y="157164"/>
            <a:ext cx="10989204" cy="77401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7" y="1191237"/>
            <a:ext cx="10960629" cy="54780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bjective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Drawbacks of Existing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 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Solution 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 Modeling 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Requirement Specification 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87413"/>
            <a:ext cx="11426825" cy="124301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42" y="2257266"/>
            <a:ext cx="11494558" cy="35820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collaborative 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programmers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together in real-time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code editing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conferencing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multi-language execution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sandboxed Docker 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follows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room-based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users to join sessions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multi-user collaboration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activity tracking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features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import/export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session-based 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effective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seamless team workflow from any location.</a:t>
            </a:r>
          </a:p>
        </p:txBody>
      </p:sp>
    </p:spTree>
    <p:extLst>
      <p:ext uri="{BB962C8B-B14F-4D97-AF65-F5344CB8AC3E}">
        <p14:creationId xmlns:p14="http://schemas.microsoft.com/office/powerpoint/2010/main" val="8946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21" y="288926"/>
            <a:ext cx="10975446" cy="89640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21" y="1693178"/>
            <a:ext cx="10975446" cy="482367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Built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offer video calls or screen sharing, they often fall short when it comes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collaboration. We built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bridge this gap — combining code editing, live communication,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teamwork in a single, unified platform. It’s designed to recreate the experience of working side-by-side, even when you're miles apart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a developer building something cool, a student learning to code, or a mentor guiding your team,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you the tools to stay connected and productive. With a fast, modern interface and built-in chat, video calls, and real-time code tracking, it's a secure and flexible space that fits right into today’s remote-first coding culture.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54" y="196346"/>
            <a:ext cx="11170179" cy="82657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Objective and Motivation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6153" y="1326122"/>
            <a:ext cx="1117017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 collaborative coding platform that integrates live code editing, video conferencing, and chat — enabling seamless teamwork, remote mentorship, and interactive learning in a unified, secure environment.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tools support communication or code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sharing,they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lack true real-time collaboration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born from the need to recreate the energy of side-by-side coding in a remote world — empowering developers, students, and mentors to connect, code, and create together, no matter the distance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7A225-4776-75A7-532B-B024B33E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75EF-CFB5-2E6F-6858-FD0DBDBE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" y="76199"/>
            <a:ext cx="11187112" cy="51646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49675"/>
              </p:ext>
            </p:extLst>
          </p:nvPr>
        </p:nvGraphicFramePr>
        <p:xfrm>
          <a:off x="13736" y="736601"/>
          <a:ext cx="12005734" cy="640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1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2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4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02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SI. No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Focus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Points in Coverage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Techniques(s)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used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Parameters Analyzed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Research Gaps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0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Feng, L., Yen, R., You, Y., Fan, M., Zhao, J., and Lu, Z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collaboration in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CoPrompt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sharing prompts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CoPrompt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NL-based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503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Xinyue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S., Liu, S., Fowler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Transcript-based coding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MeetScript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live transcripts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transcripts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Engagement,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tailored for coding platforms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1491"/>
                  </a:ext>
                </a:extLst>
              </a:tr>
              <a:tr h="962503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Dong, Y., Jiang, X.,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Multi-agent code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Agents collaborate using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 + role prompts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on LLMs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46554"/>
                  </a:ext>
                </a:extLst>
              </a:tr>
              <a:tr h="1161516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Gaikwad, A., Agrawal, M.,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Goyal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AI code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AI-assisted multi-user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+ code editor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Performance,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metrics not detailed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61150"/>
                  </a:ext>
                </a:extLst>
              </a:tr>
              <a:tr h="962503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 Shi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developer chat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 dev chats on Gitter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Empirical log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Platform-specific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6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92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CE3B-D122-749F-0D04-D310371A1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458E-D5BE-16D4-C259-29E42EC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47" y="28673"/>
            <a:ext cx="11187112" cy="7963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D29DD8-FFDE-53CA-33D6-3421F3A46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1631"/>
              </p:ext>
            </p:extLst>
          </p:nvPr>
        </p:nvGraphicFramePr>
        <p:xfrm>
          <a:off x="404503" y="977312"/>
          <a:ext cx="11201408" cy="587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405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SI. No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Focus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Points in Coverage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Techniques(s)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used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Parameters Analyzed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Research Gaps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95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Fathima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Kaif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M., and Nadeem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code execution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CODEGEN with multi-lang &amp; real-time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React-based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 support,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React-bound implementation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95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Rajeev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Verma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IDE with real-time 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sync &amp; 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editing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Latency, conflict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real-user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01491"/>
                  </a:ext>
                </a:extLst>
              </a:tr>
              <a:tr h="86996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Meenal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Kaur.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Multi-user collaborative editors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collab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editing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Adoption not evaluated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146554"/>
                  </a:ext>
                </a:extLst>
              </a:tr>
              <a:tr h="86996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 Yi </a:t>
                      </a:r>
                      <a:r>
                        <a:rPr lang="nb-NO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Wong.</a:t>
                      </a:r>
                      <a:endParaRPr lang="nb-NO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in Docker containers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sandboxing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attack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Vulnerabilities, fixes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Generalized to container tech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61150"/>
                  </a:ext>
                </a:extLst>
              </a:tr>
              <a:tr h="814055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Karthik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Sinha.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container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Evaluates Docker’s flaws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audit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Isolation, attack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focused on collab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6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7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114301"/>
            <a:ext cx="11737509" cy="9016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of Existing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Systems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776487"/>
            <a:ext cx="11737510" cy="442557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Real-Time Code Collaboration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Fragmented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Learning or Mentoring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Privacy Concerns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Features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Experience in Remote Settings</a:t>
            </a:r>
          </a:p>
        </p:txBody>
      </p:sp>
    </p:spTree>
    <p:extLst>
      <p:ext uri="{BB962C8B-B14F-4D97-AF65-F5344CB8AC3E}">
        <p14:creationId xmlns:p14="http://schemas.microsoft.com/office/powerpoint/2010/main" val="11671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114300"/>
            <a:ext cx="11737509" cy="8339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454754"/>
            <a:ext cx="11737510" cy="442557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software development, teams often struggle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workflows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caused by switching between multiple tools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writing, execution, communication, and collaboration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leads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productivity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lack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developers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collaboratively write, execute, and review code in real-time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also allowing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built-in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and video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711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1582</TotalTime>
  <Words>1749</Words>
  <Application>Microsoft Office PowerPoint</Application>
  <PresentationFormat>Widescreen</PresentationFormat>
  <Paragraphs>235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Open Sans</vt:lpstr>
      <vt:lpstr>Times New Roman</vt:lpstr>
      <vt:lpstr>Wingdings</vt:lpstr>
      <vt:lpstr>Parcel</vt:lpstr>
      <vt:lpstr>PowerPoint Presentation</vt:lpstr>
      <vt:lpstr>Contents</vt:lpstr>
      <vt:lpstr>Abstract</vt:lpstr>
      <vt:lpstr>Introduction</vt:lpstr>
      <vt:lpstr>Objective and Motivation</vt:lpstr>
      <vt:lpstr>LITERATURE SURVEY</vt:lpstr>
      <vt:lpstr>LITERATURE SURVEY</vt:lpstr>
      <vt:lpstr>Drawbacks of Existing Systems  </vt:lpstr>
      <vt:lpstr>Problem Statement</vt:lpstr>
      <vt:lpstr>Proposed Solution  </vt:lpstr>
      <vt:lpstr>Proposed Solution  </vt:lpstr>
      <vt:lpstr> Analysis Modeling   </vt:lpstr>
      <vt:lpstr>Analysis Modeling  </vt:lpstr>
      <vt:lpstr>System Architecture</vt:lpstr>
      <vt:lpstr>Software Requirement Specification  </vt:lpstr>
      <vt:lpstr>Software Requirement Specification  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Deeksha S Kashyap</dc:creator>
  <cp:lastModifiedBy>Hp</cp:lastModifiedBy>
  <cp:revision>132</cp:revision>
  <dcterms:created xsi:type="dcterms:W3CDTF">2024-12-10T10:37:22Z</dcterms:created>
  <dcterms:modified xsi:type="dcterms:W3CDTF">2025-05-21T06:34:24Z</dcterms:modified>
</cp:coreProperties>
</file>