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13"/>
  </p:notesMasterIdLst>
  <p:sldIdLst>
    <p:sldId id="256" r:id="rId2"/>
    <p:sldId id="309" r:id="rId3"/>
    <p:sldId id="310" r:id="rId4"/>
    <p:sldId id="311" r:id="rId5"/>
    <p:sldId id="259" r:id="rId6"/>
    <p:sldId id="314" r:id="rId7"/>
    <p:sldId id="312" r:id="rId8"/>
    <p:sldId id="313" r:id="rId9"/>
    <p:sldId id="315" r:id="rId10"/>
    <p:sldId id="316" r:id="rId11"/>
    <p:sldId id="31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5148" autoAdjust="0"/>
  </p:normalViewPr>
  <p:slideViewPr>
    <p:cSldViewPr snapToGrid="0">
      <p:cViewPr varScale="1">
        <p:scale>
          <a:sx n="76" d="100"/>
          <a:sy n="76" d="100"/>
        </p:scale>
        <p:origin x="6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DD1D8-88FF-4293-984A-280236287D98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F5234-AFAF-4209-AA89-C2B2E21892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5501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821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583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F5234-AFAF-4209-AA89-C2B2E218925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840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04/11/2025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0.0923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56;p13">
            <a:extLst>
              <a:ext uri="{FF2B5EF4-FFF2-40B4-BE49-F238E27FC236}">
                <a16:creationId xmlns:a16="http://schemas.microsoft.com/office/drawing/2014/main" id="{4807621E-2615-657E-5514-CFD32CFEC507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192000" cy="1621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78152DE6-DF9B-33C4-847B-7148149D00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329" y="1828801"/>
            <a:ext cx="1437602" cy="1508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AD5C04-09EB-C197-2869-ED934FFB0466}"/>
              </a:ext>
            </a:extLst>
          </p:cNvPr>
          <p:cNvSpPr txBox="1"/>
          <p:nvPr/>
        </p:nvSpPr>
        <p:spPr>
          <a:xfrm>
            <a:off x="2456511" y="1828801"/>
            <a:ext cx="83305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US" sz="19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BANGALORE INSTITUTE OF TECHNOLOGY</a:t>
            </a:r>
          </a:p>
          <a:p>
            <a:pPr algn="ctr">
              <a:spcBef>
                <a:spcPts val="1200"/>
              </a:spcBef>
              <a:buClr>
                <a:schemeClr val="dk1"/>
              </a:buClr>
              <a:buSzPct val="43137"/>
            </a:pPr>
            <a:r>
              <a:rPr lang="en-GB" sz="19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  <a:endParaRPr lang="en-US" sz="19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K.R.ROAD, V.V.PURAM, BANGALORE – 560004</a:t>
            </a:r>
          </a:p>
          <a:p>
            <a:pPr algn="ctr"/>
            <a:endParaRPr lang="en-US" sz="3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00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Phase I Presentation (BIS685)</a:t>
            </a:r>
            <a:endParaRPr lang="en-US" b="1" dirty="0">
              <a:solidFill>
                <a:srgbClr val="00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0DA4FC-4342-7215-8D67-4850D07FB0A4}"/>
              </a:ext>
            </a:extLst>
          </p:cNvPr>
          <p:cNvSpPr txBox="1"/>
          <p:nvPr/>
        </p:nvSpPr>
        <p:spPr>
          <a:xfrm>
            <a:off x="2129989" y="3591228"/>
            <a:ext cx="80185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virtual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6A2FD86-5433-AF74-9290-07D2BBA5E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734937"/>
              </p:ext>
            </p:extLst>
          </p:nvPr>
        </p:nvGraphicFramePr>
        <p:xfrm>
          <a:off x="537329" y="4784855"/>
          <a:ext cx="4434722" cy="26517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902322">
                  <a:extLst>
                    <a:ext uri="{9D8B030D-6E8A-4147-A177-3AD203B41FA5}">
                      <a16:colId xmlns:a16="http://schemas.microsoft.com/office/drawing/2014/main" val="312962579"/>
                    </a:ext>
                  </a:extLst>
                </a:gridCol>
                <a:gridCol w="1532400">
                  <a:extLst>
                    <a:ext uri="{9D8B030D-6E8A-4147-A177-3AD203B41FA5}">
                      <a16:colId xmlns:a16="http://schemas.microsoft.com/office/drawing/2014/main" val="1042972931"/>
                    </a:ext>
                  </a:extLst>
                </a:gridCol>
              </a:tblGrid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6514325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Praveen N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Patil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N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Namith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  <a:r>
                        <a:rPr lang="en-IN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Nagesh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 C</a:t>
                      </a:r>
                    </a:p>
                    <a:p>
                      <a:pPr algn="l"/>
                      <a:r>
                        <a:rPr lang="en-IN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Rakesh S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1BI22IS083</a:t>
                      </a:r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1BI22IS067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1BI22IS066</a:t>
                      </a:r>
                    </a:p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1BI22IS089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2788588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73796158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9553042"/>
                  </a:ext>
                </a:extLst>
              </a:tr>
              <a:tr h="301590">
                <a:tc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769381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E631A73-6B9D-4076-89E4-998E3CD327CD}"/>
              </a:ext>
            </a:extLst>
          </p:cNvPr>
          <p:cNvSpPr txBox="1"/>
          <p:nvPr/>
        </p:nvSpPr>
        <p:spPr>
          <a:xfrm>
            <a:off x="2129989" y="4251441"/>
            <a:ext cx="1471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endParaRPr lang="en-IN" sz="1800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2F8AB-D8E3-3A04-D940-18EC66892255}"/>
              </a:ext>
            </a:extLst>
          </p:cNvPr>
          <p:cNvSpPr txBox="1"/>
          <p:nvPr/>
        </p:nvSpPr>
        <p:spPr>
          <a:xfrm>
            <a:off x="7897810" y="4873755"/>
            <a:ext cx="25080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PriyaN.V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101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708" y="1227909"/>
            <a:ext cx="10667999" cy="512064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Fathima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Kaif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Nadeem, M. “CODEGEN: A React-Based Online Coding Workspace with Advanced Features and Real-Time Execution.”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175, no. 3, pp. 25–31, Foundation of Computer Science, 2023, https://doi.org/10.5120/ijca2023922770.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Verma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Nalisnick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Naesseth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C. A. “Real-Time Collaborative Coding in a Web IDE.”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15th International Conference on Cooperative Design, Visualization and Engineering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2023, pp. 45–52.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Kaur, M.,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Azrour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Sinha, K. “Collaborative Virtual Reality Application for Interior Design.”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10th International Conference on Virtual Reality and Visualization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IEEE, 2023, pp. 67–74.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Wong, A. Y.,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Chekole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G., Ochoa, M., and Zhou, J. “On the Security of Containers: Threat Modeling, Attack Analysis, and Mitigation Strategies.”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&amp; 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128, article no. 103140, Elsevier, 2023, https://doi.org/10.1016/j.cose.2022.103140.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Sinha,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Swaminathan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T., Zhang, J. J.,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Buyuktosunoglu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“From Code to Container: Understanding the Importance of Container Images.”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IEEE Symposium on Security and Privacy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IEEE, 2024, pp. 112–125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94245"/>
            <a:ext cx="10663881" cy="707767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901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" descr="data:image/png;base64,iVBORw0KGgoAAAANSUhEUgAABW0AAAMWCAYAAACKoqSLAAAAOnRFWHRTb2Z0d2FyZQBNYXRwbG90bGliIHZlcnNpb24zLjEwLjAsIGh0dHBzOi8vbWF0cGxvdGxpYi5vcmcvlHJYcgAAAAlwSFlzAAAPYQAAD2EBqD+naQABAABJREFUeJzs3XdUFNf/PvBnlw5LV0FwAVFANKhg1yhq7IiNiBoiGkuMNZqo0U80tqhRY4wl1hjQFDXRRI01aqzYC4KxY4FYIxZARHF3fn/4Y74MHQSXGZ7XOZzj7pS9M/vssL65c69KEAQBRERERERERERERFQqqA3dACIiIiIiIiIiIiL6PyzaEhEREREREREREZUiLNoSERERERERERERlSIs2hIRERERERERERGVIizaEhEREREREREREZUiLNoSERERERERERERlSIs2hIRERERERERERGVIizaEhEREREREREREZUiLNoSERERERERERERlSIs2hIREZUyaWlpWL58Obp06QI3NzdYWlrC3Nwcbm5u6NixIxYvXownT56UeDtu3LgBlUol/kyePLlY9tu3b1/Jfq2trZGYmJhtvebNm0vWy41Op8OaNWvQs2dPeHp6wtraGqampnBxcUHr1q3x9ddf4969e8XS9sxt8vDwyPO4isPkyZMl+7xx40ax7LcklJbcGkJJfVYMKesxZf4xNjZG+fLl0bJlSyxduhTp6elvvH379u2TtCkyMvKNt6Gk7Nu3D4MHD0bNmjXh6OgIY2NjaDQaVK1aFR07dsSsWbNw9epVQzfToM6ePYuRI0ciICAA5cqVg4mJCWxtbREQEIARI0bg8OHDkvXzunZTdpk/W3379i3SPjw8PMR9NG/e/LXbFBkZmes1Ka+fora/sEriO0Bmhw4dQq9eveDu7g5zc3NYWVmhUqVK8Pf3R3h4OL799ls8ePCg2F+3OCnxdyVRSWPRloiIqAgK+p+FpUuXFmq/u3fvhqenJwYNGoRNmzYhISEBz549w/Pnz5GQkICtW7di6NCh+OCDD0royN68lJQUfP3110Xa9syZM/D19cV7772HdevW4fr160hJSUF6ejru3LmD3bt3Y8yYMWjfvn0xt5oyK4u5fROyFin27dtn6CYBePWHkgcPHmDv3r0YPHgwGjVqhIcPHxq6WQZRnEWIf//9F82bN0eLFi2wdOlSxMbG4uHDh9DpdHj69Cni4uKwdetWjBs3Dl5eXqXijyAFLcwVVwEvNTUVffr0Qe3atTF//nycOXMGiYmJePnyJZKSknDmzBksXLgQTZo0QUxMTJFf502SWyFLTn9MVIrp06ejWbNmWLt2LeLj4/H8+XOkpqbi1q1biI6Oxo8//ohRo0bh3Llzku3kli0iys7Y0A0gIiKSq82bN8PLyyvX5eHh4YXa3++//47u3btDr9eLz1laWqJevXqwsbHBrVu3cPbsWeh0Osk6SrBo0SKMHj0ajo6OBd7m6NGjaNmyJZ49eyY+Z2Jignr16qFcuXK4f/8+Tp8+jRcvXijufJUmZTm3ZUm5cuUQGBgIALh79y6OHj0KnU4HADh16hQGDhyIDRs2vLH2lC9fHiEhIeJjufeevHHjBho2bJjtrgBvb29UrVoVer0e8fHxuHjxovg5EgTBEE01mLS0NLzzzjs4evSo5Hlvb294e3sjLS0NMTExuH//PgDwevMaMn+26tWrZ8CW/B8PDw9JuwDgv//+w4EDB8TH7u7uqFu3rmSd0tL+ojp69CgmTJggPjYxMUH9+vXh6OiIJ0+eiH/cISJlYtGWiIioiCpXroxq1arlutzS0rLA+0pISEB4eLjkP5kDBgzA3LlzYWNjIz6XmJiIJUuW4OLFi0VrdCmVkpKCuXPnYsaMGQVev1u3bpKCbXBwMFasWAEnJyfJepGRkdi0aVOxt5mY27KkRo0aWL9+vfh4z549aN26tVg4/P3333Hr1i24uroapD1yJggCQkJCJAVbPz8/REREoE6dOpJ1ExMT8euvv+Kbb7550800uLFjx0oKts7Ozvjll1/QokULyXp79+7FpEmT3nTzFKU0fraaN2+erZf2vn37JO9/8+bNFTVUCgD89NNP4r9tbGwQHR2NypUri88JgoDTp0/j559/hrW1tSGaSEQlSSAiIqJCAyDExsbmuU5gYKCwZMmSAu1vyJAhAgDxp2vXrnmun5aWlu25a9euCSNHjhTeeustQaPRCKampoJWqxW6d+8u7N69O9d9xcbGCp07dxbs7OwEKysroUmTJsLmzZuF69evS9o0adKkbNumpKQI8+bNE5o2bSo4ODgIJiYmQoUKFYSOHTsKW7ZsyfH1+vTpI9lvxo+1tbXw4MEDcb3AwEDJ8sxmz54tWVavXj0hPT29UOfr3r17woQJE4Q6deoItra2gomJiVCxYkWhY8eOwvr16wW9Xp9tm8xtcnd3z/O4Mrt48aIwduxY4Z133hE8PT0FW1tbwdjYWLC3txcaNWokzJgxQ0hKSsr2epMmTZLs8/r168LmzZuFJk2aCBqNRrCzsxM6deokxMTE5HrsJclQuXV3dxdfMzAwULh3754wYMAAoUKFCoKVlZXw9ttvC3v37hUEQRBevnwpzJ49W/Dy8hJMTU0FDw8PYcKECcKLFy8k+8wp73FxcUJYWJhQoUIFwczMTKhVq5bw/fffZ2tPcX9W9u7dm+NnJOtPZnq9Xli/fr0QHBwsVKxYUTAxMRFsbW2Fxo0bC4sWLRKeP3+e11uT7zEFBgZmW6dZs2aSdTZt2iQuy/x8nz59hFu3bgn9+vUTXFxcBLVane0cbd26VejWrZvg6uoqmJqaCtbW1kLNmjWFMWPGCP/++2+21856jiIiIrKt8+DBA2Hq1KlC/fr1BTs7O8HExERwcXERQkNDhUOHDuV67C9fvhR++eUXoWPHjoKLi4tgamoq2NraCtWrVxeGDBkiXL9+Pdsx5vaTkcO8/Pbbb5JtKlWqJCQmJua5TXp6uqDT6cTHer1emDVrlhAaGipUr15dqFChgmBiYiJYWVkJPj4+Qv/+/YXo6Ohs+8kpuzdu3BD69esnODs7C6ampoKPj4/w7bffSrbLen3O6WfSpEkFXi8/CQkJgqmpqbiNsbGxcOrUqVzX1+v1ksxnvXbrdDph0aJFQs2aNQVzc3OhXLlyQnh4uHD37t1s+/r111+F/v37C3Xq1BFcXV0Fc3NzwczMTNBqtUKXLl2EzZs359iGrNepR48eCaNGjRLc3d0FY2PjXH8XFjZDV65ckay/fPlycdnz588Fc3NzcdnWrVvFZbdu3ZJsN2/ePHFZ1s+vIAhCREREvm3N/Hsx6/GnpaUJ06ZNE7y9vQUzMzPBxcVFGD58eI6/+woq63Ugo61ZJSQkCGPGjBFq1aolWFtbC6ampoK7u7vQt2/fPL/LPXv2TFi6dKnQunVr8TPl4OAg1K5dW/j0008ln9OcvgP88ssvQoMGDQRLS0vBzs5O6Nq1q3D58uVCHWPbtm3FfdauXbvA2xUmW0X9jpIhJiZG+OijjwRfX19Bo9EI5ubmgpubm9C5c2fhjz/+ENfL63fls2fPhJYtW0qWZ73uEJVFLNoSEREVAVB8RVu9Xi84OTlJvqieO3euUO357bffBEtLyzy/nA8aNChbIfLQoUO5bjd8+PA8/2N96dIlwcvLK8/XHDBgQLbXzPofmyZNmoj//t///ic5f1n/A5Shfv36kmW5FYhzs3//fsHR0THPtgcHB2crMha1aLtixYp8//Pk5eUl3L9/X7Jd1qJt1vck48fS0jLPIlRJMGRuMxcDqlevLnh4eGTbzsTERPj777+FLl265Ljffv36SfaZ9T+TnTp1EmxtbXPc9uOPP85z29f9rBS2aPv06VOhffv2ea5bv359yR9F8lOQom337t0l6/z888/isszPN2/eXHB2ds7xHKWnpwu9evXKs+02NjbC9u3bJa+dX9H28OHD2fKZ+UelUglTp07Ndkz//fef8Pbbb+fZnowiREHeo4IUbUNDQyXbLFiwIN9tskpPT8+3LSYmJsKvv/4q2S7r+9yuXbtcc5/5fL3pou3ixYsl27z77ruFOj+Z2+Hi4iJ06tQpx7ZUr15dePbsmWTbzL+jcvvJek0QBOl1qlatWoKvr69km+Iq2gqCIFSqVElcPzw8XHw+KipKsq/x48eLy9auXStZdubMGXFZ1nYKwusVbf39/YUGDRrkuM0777yT4x9JC6IgRdtNmzYJ1tbWeX4ufvjhh2zbXb16VahevXqex5v5nGV9Pz/66KMct3Fycsr2uz4vHTt2lGw/atQo4cyZM5I/2uSkMNkq6ncUQRCEL7/8UlCr1blu17lzZ3Hd3H5XvnjxQujQoYP4vEqlEhYtWlTgc0SkZBwegYiIyMBu3rwpuS3WxcUFNWrUKPD2Z86cQVhYGF68eCE+V7t2bdjb2+Po0aPiEALLli1D5cqV8dlnnwF4NT7ge++9h9TUVHE7V1dX1KhRA9HR0Vi4cGGur/ns2TN06NABcXFxktd0dXXFuXPncPPmTQDA999/Dy8vL4wdOzbXfU2cOBEdOnSAXq/HwoUL8emnn8LBwSHX9XU6HU6dOiU+NjY2RsuWLXNdP6tbt26hc+fOePz4sficj48PtFotjh8/jqSkJADAn3/+iZEjR2LJkiUF3ndeVCoVvLy84OTkBHt7ezx//hwXLlxAfHw8AODKlSuYOHFinpPXLVy4EBUqVEDt2rXxzz//4NatWwBeTc4TFhaGS5cuwczMrFjamx9D5Tar8+fPAwDq16+Ply9f4vTp0wCA9PR0BAUF4dmzZ6hUqRKqVauGAwcOiK8XERGBCRMmSG4zzWzz5s0wMTFB06ZN8ezZM5w8eVJcNn/+fLRr1w7t2rXL9ziL8lnJGK/15s2bktdt1qwZypcvn+01Bg4ciO3bt4uPPTw8UKNGDXGSGgA4fvw4evfujW3btuXb5oIQBAGxsbGS55ydnXNcN2MCNVdXV/j5+eH27dvi7Orjx4/HmjVrxHU1Gg3q16+P+/fvi5PqJCUl4d1338XZs2dRpUqVfNt29+5dBAcHIzExEcCrz16DBg3g4OCAU6dO4d69exAEAV988QV8fHwQGhoqbhsSEoJDhw6Jj42NjVGrVi1UrFgRV65cwaVLlyTrpqamSs69r68vqlevLj7O6f3K6tixY5LHBclVbsqXL4/KlSvD0dERxsbGuH37NqKjo6HT6ZCeno6PPvoIHTp0gJWVVY7b79ixA2q1Gg0aNMDLly8l19pZs2Zh1KhR0Gg0CAwMRLly5bB9+3bxd0jmcY8BoHr16hAEoUDr5SfrOWrTpk3BT0oWt2/fxubNm+Hm5gYvLy8cPXoUT58+BfDqerJ27Vr07dtXso2lpSWqVasGBwcHWFlZ4eHDhzh9+rS43fz589GzZ080bNgwx9c8e/YsgFfHHhAQgEePHsHIyKjYMhQYGIiff/4ZABAVFSU+n/nfACTZzvxve3t71KxZM8/XyBhT9vz587hw4YL4fPv27cXhoCpUqJDjtmfOnAHwavxhFxcXREVFIT09HcCroVb279//WhPU5SY2NhY9evRAWloagFfjwTZq1AiWlpY4cuQInjx5gvT0dAwcOBA+Pj5o3LgxgFffj9q3b48rV66I+7KwsECtWrVQrlw5xMbGitfu3CxduhROTk7w8/PDqVOn8OjRIwDAvXv38N133xV4UrDGjRtjy5Yt4uN58+Zh3rx50Gg0CAgIQGBgIHr06JHt929hs1WU7yg//PCDZLxd4FVOfH19kZSUJPn9lRudTof33ntP/N2kUqmwePFifPTRRwU5PUTKZ+CiMRERkSwBxdfT9tixY5KeBw0aNChUW7p27SrZfv78+eKymJgYwcrKSlxmY2MjpKamCoIgCD///LNku8DAQHHZ48ePBX9//xx7RAiCICxcuFCybO3ateKyly9fSnox2draivsVhOy9Ua5fvy6899574uOM3ra59bS9d+9etl4rhTFq1KhsvVYyxMfHC66uruIyIyMj4ebNm+Lyova0vXXrlnDv3r1sbdHr9ULPnj3FbcqXLy9ZnrWnrb+/v/D48WNBEAQhNTU12zn65ZdfCnUuXoehcisI0h5cAIRZs2YJgvDqfGbtJVmvXj3h6dOngiAIwnfffSdZlrl3ZtYeQGq1WtLDLWtPvzZt2uS6bXF9VrL2bMupx11sbKxknSFDhkh6rWUdSiQqKqpA709ePW3v3r0rjBw5UrJco9GI51kQsvfyGjhwoGQIk7S0NOH+/fuSW97Lly8vXL16VVxn4sSJ2faRIa+etp9++qnkM5z5mFNTU4W6deuKy729vcVlW7dulexTq9VmG3rk+PHjkucKMjRGfiwsLCT7yNrTM/PxZP7J3KtQr9cLZ8+ezbHH4vbt2yXbZb4zIWv7AQgbNmwQlw8YMCDPDGa9BT43BV0vN1l7kmfteZ2frNfKbt26iUOkHDp0KNfzKgiC8M8//+Q4vMj9+/cFjUYjbjd69GjJ8qzXqY4dOwopKSni8ow7OYojQ1l7St65c0cQBEG8vhgZGQkABHNzc/FYateuLa6fuTekIOTc0zZDTsP25CTr8Y8YMUJc9tNPP732MQtC/j1tQ0JCxGV2dnbCxYsXxWUPHjwQ3NzcxOWtW7cWl2X9XVGrVi3hxo0bkn3/9ddfQkJCgvg463eAxo0bC8nJyYIgCEJcXJxgZmZWpM/Aw4cPs53LnH569uwpvl6GgmarKN9RXr58me0Oivnz50uuQYmJiXkOj/DFF18I4eHh4mOVSiUZ3oOIBEENIiIiki2dToe//vpLfKzVajFs2DDxsZ+fH8LCwsTHSUlJOHLkCADg77//luxrwoQJsLCwAADY2tpizJgxub5u5t56RkZG+O233/Duu+/i3XffRY8ePZCQkCAuf/LkCQ4fPpzncUycOBFq9auvJQsXLizRmZAz9zoxNzfHlClTxMdarRZDhw4VH+t0Ouzevfu1X9PFxQWnT59Gjx49UKVKFVhaWkKlUkGtVmPt2rXiev/995/YGycnY8eOha2tLYBXvX4+//xzyfK9e/cWqD1DhgwR36+cfjJ6RpaU18ltVjY2Nvj4448BvOqhk3Wm8FGjRom9wJo1ayZZdufOnVzb2Lp1a0nPr0GDBkGr1YqPDx48CJ1Ol+v2GYr7s5LX/gHg4sWL6N69u/gaWfObOf+FsX//fqhUKqhUKjg7O+Pbb7+VLP/8889znXzRwcEB8+bNg7Hx/93kZ2Zmhr///lvS03rgwIGSnrT/+9//JBPa7dixo0BtzXxOrKys8M0334jno3fv3mJvegC4fPmy2As6c282APjqq6/g5+cnea5evXrZnituGb2QC7uNvb09xo4dizp16sDe3h7GxsZQqVRo3769ZN3Lly/nup+3334b3bp1Ex9n3Tavz4yczJ49GyYmJgCAJk2aSCZwynqM7u7uWLhwIQIDA+Hk5ARTU1OoVCpUqFABKSkp4np5nVdjY2MsXrxY0sO5OO+KyNpLNaOHbcb1pHv37gBe9SA9efIkkpOTJT3lS6KXa2aWlpaYNm2a+PhN5Eqv12Pnzp3iY3Nzc3z++efitWDQoEGSSTT37dsn3uGR9VqwePFiuLu7S55r3bo1KlWqlOvrT506FRqNBgDg6ekJb29vcVlhjtfe3h6HDx9GSEiI+D0pJ2vXri1y79SifEc5deoU7t69Ky5r3bo1RowYIbl+OTg4oEuXLrm+7uLFi7F69WoAgFqtxsqVKzFw4MAiHQORUnF4BCIiIgPLejth5iJOfhITE8XbMwGgWrVq2b7UZ71lLuOWvn///VfyfNZbVPO61f3GjRviv3U6HTZs2JBnO/O7jbBatWro0aMH1qxZg+Tk5DxnRnd0dISRkZFYMEtMTMSzZ8/EgnN+MrdFq9Vmm205t/P1OiZPniwpDuclKSkJ9vb2OS7L7z0qaHa2bduW53F17Ngx330YKrdZeXp6SoofGf9JzpD5nGVd9vz581zbmPVcq9VqVKtWTTzOZ8+e4cGDB3Bycsp1H0Dxf1by2j+Q/Y8xr7v//BgbG2P8+PEYN25crusEBATkeDt+1rZkfc/Nzc1RpUoV8dbqf//9FzqdDkZGRnm2KfM5SUpKKtA5r1KlSrZz2aRJkzy3Ky4VKlSQnIuEhARUrVpVfFyzZs0cb3XOLDo6Gs2bN8eTJ0/yfb3MReus/P39JY8z/kiUIa/PTEl6netNVtbW1tmG2bC1tUVycjIA6TEmJyejcePG4lAdecnrvHp4eEj+6FPcqlatikqVKom/1w8dOoQaNWrgwYMHAIDBgwdj27ZtSEpKwqFDh5CcnCz5o1NJF22rVKki+QPMm8jVgwcPJEX1u3fv5nktSE9Px507d+Dp6Sm5FpiYmKB+/fqFfv28PkuFPV4XFxesX78et27dws6dO3Hw4EHs27cv2zVrzZo1WLBgQZ5DTOWkKN9RiuN6mZFPABgwYAA++OCDQu+DSOnY05aIiMjA3N3dJYWf27dv459//nnj7ShK766Cyjxubm4K2tvWyMgIderUER+/fPky30KVId26dQtffvml5Dl/f3906dIFISEh8PX1lSwTBOFNNq/ISktus/7nP2vxN+vy0q4gnxVD7L9cuXIICQlBSEgIevTogUGDBmHRokW4efMmpk6dmue2FStWLNJrviklfc7z06BBA8njzL3QASA8PBzr16/H4sWLc93HuHHjJAXbihUron379ggJCcnWqzGva0zWYk9+BfI3Jb9zVBg5FbRyO87vvvtOUrC1srLCO++8I34WMvcuz+u8vonPQOZxgqOiosTetmZmZmjQoAEaNWoE4FVBt7Dj2b6u0pqrrIrzWlASx+zq6op+/fohIiIC169fx6FDhyR/0NDr9ZJxeAuitHxH+eGHH7L1cCYiFm2JiIgMTqVSISQkRPLcxIkT89wmo5eGo6OjpAfbxYsXJbf7AchWSHNzcwOAbLf1ZUzolCHzRCNZZb5N0NLSEs+ePYMgCLn+ZL71PTe+vr7ihEBJSUnZJjnK7N1335U8njJlCl6+fJnr+pl7tWQcP/Cqt1bmnjhA7uerqI4dOybp0TRnzhycPn0af/zxB9avX5/tlv285PceFbQn140bN/J8v7JOwpMTQ+X2Tcl6rgVBkExCZWFhAUdHx3z38zqflYL8ISXrLbv79+/Pc//r16/Pd585qVGjBtavX4/169dj7dq1WLp0KYYOHQoXF5d8t83tlt6s72nWc56WliaZwM3V1bVAhY/M58TT0zPP8yEIgtiz3MPDQ7KfrJM45aQ4/tiV9Xo2Z86cPHtt5iTzsBr+/v64ceMGtm3bhvXr1+OLL7547TbmpqDH/7rnKTg4GKampuLjjRs3ipMO5kQQBMnQG0WV+byamZnh0qVL2L17N9avX49169YV+Ljyuq29uP5gmrm37JkzZ8TCdp06dWBmZib2hDx8+DAOHjwortusWbM821dS7S1pWX/PtGjRIt9rwVtvvQVAei1IT0/H8ePH33TzRXkNpdCkSZNsww9kHoamIO9VUb+jFOV6mVVYWJg4GdrLly8RGhqKAwcOFHo/RErGoi0REVEpMG7cOEmPnT/++AMffvhhtv+4P3r0CDNmzED//v0BvOq50bp1a3F5QkKCpDfWP//8I84oDby6LTRjduQWLVpI9j19+nRxhuWkpCTMmTMn1/Zm7rmVmpqK0aNHZ/sPcnJyMtasWYP3338/74PP5IsvvijQfx4HDx4s6bl04sQJhISE4N69e5L1UlNTsXjxYsnt/pnbnpaWJrkl8NatW5LzZ2RkhFatWhW4/TnJmCE7Q+b/REZHR0ven/zMnj1b7E2XlpaG6dOnS5aX9C2uWRkit2/Krl27sH//fvHx8uXLxVm0gVdjf2b+z3FuXuezknXIj9u3b+e5fwD47LPPkJiYKHkuozf6e++9l21YFENq2bKlpBC3fPlyXLt2TXw8a9YsSZbatWtXoP1mPifXrl3DV199le2PAomJiVixYoU4HjIABAUFSdYZN25ctj8enT59WvJcQd6j/ISEhKB27dri4xs3bqB169a4ePFigfeR+TpjZmYmjteampqKSZMmFbpNBZX5+PMqLhV0vdxUqlQJgwYNEh+/fPkSQUFBOY7jfeDAATRv3jzbHwGKIvN5VavVMDc3B/CqKDxlyhTJMC9FVRwZAqTX/5cvX+L3338H8H+3rb/99tsAXmU/c9G2sL83iqu9Jc3IyAht2rQRH+/fvx8//fRTtvVu3bqFefPmScbczXotGDJkSLbhXP7+++/XGqajoMaPH4/mzZvj119/Fb+jZXj06JHk95SRkZFkaJWCvFdF/Y5Sp04dODs7i4937dqFBQsWSHriPn78GJs2bcr12KpWrYqtW7eKr/ns2TMEBweLQ+IQESCd2piIiIgKBIAQGxub5zqBgYHCkiVLCrzPDRs2CGq1WjKzrqWlpdC8eXOhU6dOQt26dQVjY+NsMz2fPHlSMDExkWzn7+8vtGjRItus5NOnTxe3e/bsmaDVaiXLK1WqJLRt21ZwcnLKNjNx5lmHnz59Knh4eEiWV6hQQWjdurXQsWNHoVatWmKb3N3dJceZdYblrDNPZ56pOPNPVocPH852fKampkKTJk2Ezp07C40bNxbMzc3FmZ8zxMfHCzY2NpLtfH19hdatWwu2traS5zPPVp/xnmYsy++4Mly9elVQqVTi80ZGRkKLFi2EwMBAwcTERLIs6/nIOkt3xnlu06aNUKlSJcnzbm5u2WadfxPedG4FIe+Z6POa2TyvmbSzLgMgmJiYCE2bNhXq1auXbdm2bdsKtN/X+aycOnVKsp2tra0QFBQkhISECLNmzRLX6969e7bz36xZM6FTp05Co0aNJDPc5zbTe1ZZj6kws50LQt6zz2c2atQoyboajUZ45513BD8/v2zHdPnyZXG7rLPGR0REiMtu3bol2NnZZft8tGvXTujQoYPg6+srZjbzcen1euHtt9+WbGdsbCzUrVtXCA4OFmrUqCEAkMyGrtfrJdcNIyMjoWXLlkJISIgQHh5e4PMVFxcnlC9fXvLaKpVKqFmzphAcHCy0bdtWqFChQq7ntWnTppJlPj4+QocOHQRnZ+ds15i8cp91dvm8zrMgCEJwcLBkeUBAgNCtWzchJCREkrWCrpeXZ8+eCQ0bNsz2WfTx8RE6duwotG7dWqhYsaL4/JkzZ8Rt87p2C0Lu15SJEydm++wGBQUJPj4+4nuU22ckr+tUZsWVIUEQsv1eACBs3LhREIRX16KMa3Hmn8znKUNen98NGzZIljs5OQmdOnUSQkJCJPnI7/gLeo3IS9Z8Zt3PmTNnBFNTU8k6Xl5eQlBQkNC2bVuhSpUq4nuYedtnz54JVapUkWxnYWEhNGrUSOjYsaO4LPO5y+07QIb8MpibzPs1NTUVr0fvvPOO5NoOQOjWrZtk24Jk63W+o6xYsSJbnjw8PIQOHToIzZo1EywsLCS/93O73mzdulWSzQoVKkiu90RlGYu2RERERQAUf9FWEAThr7/+EpydnbN9Cc7607VrV8l2a9asyVboyvrTv39/QafTSbY7cOBArtu9//77ef5n/vz589n+U5PTj6enp2S7/Iq2//zzT7YiYE7/ARKEV0UtLy+vfNvg7+8v2e7vv/8WHBwc8tymQ4cO2YqgRSnaCoIgfPjhhzm+RqVKlYRBgwblej6yFiB79+6d434sLCyEAwcO5HiO3oQ3nds3UbTt2bNntiJaxs+wYcMkr5lf4auonxW9Xi+89dZbOa6b+T/CycnJQtu2bfPdPwAhPj6+QO/pmyravnjxQggNDc2zzdbW1sKWLVsk2+VXTDx48GC2ImdOPy1btpRsd//+/RwLg5l/MhdtBUEQhg4dmuN6tra2hTpn169fz/e1M36MjIyEadOmidvu378/x4KcSqUSpk6dWuDcF7Zo+9tvv+XaxswFrYKul5+UlJRcr4NZf86ePStuV9Si7f379wVXV9cc9z9gwIA8r0UFLdoKQvFlKCwsLNs+7t+/Ly7P+gcoe3v7bNdXQcj785uSkpLjH3YBCB9//HGBj7+g14i85Fe0FYRXReasxc2cfvr16yfZ7vLly2JxviDZLamibd++fQuUdx8fH+H27dvZti9Itor6HUUQBGHy5Mk5fmfL+ClI0VYQBGHlypWSZe7u7sK///5b4PNEpFQcHoGIiKgUad26Na5fv46lS5ciODgYlSpVgrm5OUxNTVGpUiUEBQXhu+++Q0REhGS7nj174ty5c/j4449RvXp1WFlZwdTUFK6urnj33Xexc+dOfP/999mGHmjatCmOHj2K4OBg2NrawtLSEvXr18eaNWsktwrmxNfXF2fPnsWCBQvQokULlCtXDsbGxrC0tETVqlUREhKCpUuXFnosuOrVq6N79+4FWjcgIADnz5/Hzz//jO7du8PDwwOWlpYwMTGBs7MzWrVqhdmzZ2ebcb1Fixb4559/8Pnnn8Pf3x/W1tYwNjaGk5MTgoKC8Ouvv2LLli3irbCva8mSJfjqq69QtWpVsW19+/bFiRMnJLcX5mfq1KlYu3YtGjRoAEtLS9ja2iI4OBhHjx5F06ZNi6WtRfGmc/sm+Pj44NSpUwgPD0eFChVgZmYGPz8/LF++HAsWLCjUvor6WVGpVNi2bRt69uyJChUq5HoeNBoNtm/fjt9//x1du3ZFpUqVYGZmJp7/1q1bY/r06bh8+XKJzmBfFCYmJli3bh02b96MLl26wMXFBSYmJrCysoKfnx8+/fRT/PPPP9luV846xETGcAAZ3n77bVy4cAHTp09H48aNYW9vDyMjI2g0Gvj6+iIsLAyrV6/Odutu+fLlcfDgQfz4448ICgqCs7MzTExMYGNjg+rVq2Pw4MGSoQwA4Ouvv8bYsWNRuXLlAg2ZkRsPDw8cOXIE27ZtQ9++feHt7Q0bGxsYGRnB1tYW1atXx7vvvotFixbhxo0bmDBhgrhts2bNsHfvXjRv3hyWlpbQaDRo2rQptm3bht69exe5Tfl59913sWLFCtSqVSvP62VB18uPlZUVVq9ejejoaIwYMQK1a9eGg4MDjIyMYGNjA39/fwwbNgxRUVHFMrlW+fLlceTIEfTq1QsODg4wNzdHjRo18O2332L58uWvvf8MxZWhrEMdeHt7i2OGAv83REKGwo5nC7x6D3bv3o3g4GDY29uX+jFuu3XrhgsXLmD8+PGoW7cubG1txbzUrFkT/fr1w/r167FkyRLJdl5eXjhz5gwWL16Md955B+XLl4exsTHs7e1Ru3ZtfPLJJ29krPVFixbh999/x/Dhw9G4cWM4OzvDzMwMxsbGKFeuHAIDA/HNN9/g9OnTOU54V5Bsvc53lEmTJuHUqVP48MMPUa1aNVhZWcHMzAxarRadOnUq0Bj5ANCvXz/JcFU3b95EmzZtsg33Q1TWqARBJlMUExERlSIqlQqxsbHipBU5ad68OXr27ImPPvroDbaMiIrixo0bqFy5svh40qRJmDx5suEaRHlatGgRhg8fLj7evXs33nnnHQO2iIiIiKh4Ff3PeERERERERG/Qpk2bcPjwYXz//ffic1ZWVqhfv74BW0VERERU/Fi0JSIiKqLr16/neRtjamrqG2wNEZHyRUREZBvSYOLEibC2tjZQi4iIiIhKBou2RERERdSpU6d81+nXr98baAkRUdliZmaGatWqYfjw4ejfv7+hm0NERERU7DimLREREREREREREVEp8uan4iUiIiIiIiIiIiKiXLFoS0RERERERERERFSKcExbIip2er0et2/fhrW1NVQqlaGbQ0RERERERERUKgiCgOTkZLi4uECtzr0/LYu2RFTsbt++Da1Wa+hmEBERERERERGVSgkJCahUqVKuy1m0JaJiZ21tDQA4f/487OzsDNsYoiLS6XSIj4+Hm5sbjIyMDN0cojwxryR3zDDJCfNKSsAck9zJOcPJycnw8fERaye5YdGWiIpdxpAIdnZ2sLGxMXBriIrO3t7e0E0gKjDmleSOGSY5YV5JCZhjkju5Zzi/4SQ5ERkRlRi9Xm/oJhAVmV6vx927d5ljkgXmleSOGSY5YV5JCZhjkruykGEWbYmoxAiCYOgmEBWZIAi4e/cuc0yywLyS3DHDJCfMKykBc0xyVxYyzKItERERERERERERUSnCoi0RERERERERERFRKcKiLRGVmPwG1SYqzVQqFRwcHJhjkgXmleSOGSY5YV5JCZhjkruykGGVoOTBH4jIIJKSkmBra4vbt2/DxsbG0M0hIiIiIiIiIioVkpKS4OLigidPnuRZM2FPWyIqMUqexZGUT6/XIz4+njkmWWBeSe6YYZIT5pWUgDkmuSsLGWbRlohKDDvyk5wJgoCHDx8yxyQLzCvJHTNMcsK8khIwxyR3ZSHDLNoSERERERERERERlSIs2hIRERERERERERGVIizaElGJUfIsjqR8KpUKzs7OzDHJAvNKcscMk5wwr6QEzDHJXVnIsEpQ8uAPRGQQSUlJsLW1xe3bt/OcCZGIiIiIiIiIqCxJSkqCi4sLnjx5kmfNhD1tiajE6HQ6QzeBqMh0Oh3i4uKYY5IF5pXkjhkmOWFeSQmYY5K7spBhFm2JiIhykZycbOgmEBUY80pyxwyTnDCvpATMMcmd0jPMoi0RERERERERERFRKcKiLREREREREREREVEpwqItEZUYJc/iSMqnUqmg1WqZY5IF5pXkjhkmOWFeSQmYY5K7spBhY0M3gIiUS63m34VIvtRqNRwdHQ3dDKICYV5J7phhkhPmlZSAOSa5KwsZZkWFiEqMkmdxJOXT6XS4ePEic0yywLyS3DHDJCfMKykBc0xyVxYyzKItERFRLtLS0gzdBKICY15J7phhkhPmlZSAOSa5U3qGWbQlIiIiIiIiIiIiKkVYtCUiIiIiIiIiIiIqRVi0JaISw4nISM7UajU8PT2ZY5IF5pXkjhkmOWFeSQmYY5K7spBhY0M3gIiUS6VSGboJREWmUqlgY2Nj6GYQFQjzSnLHDJOcMK+kBMwxyV1ZyLByy9FEZHBKnsWRlE+n0yEmJoY5JllgXknumGGSE+aVlIA5JrkrCxlm0ZaIiCgXer3e0E0gKjDmleSOGSY5YV5JCZhjkjulZ5jDIxBRifnnn3+g0WgM3YxSzdHREVqt1tDNICIiIiIiIqJShEVbIioxwcHBSE9PN3QzSjVzC0ucOX2KhVsiIiIiIiIiEqkEQRAM3QgiUpakpCTY2trCL3QWbLRvGbo5pVbKvas4+9PHOHToEGrXrm3o5lAWgiDg+fPnMDMz46R6VOoxryR3zDDJCfNKSsAck9zJOcNJSUlwcXHBkydP8pxMjT1tiajEWFaoDFutn6GbQVRkJiYmhm4CUYExryR3zDDJCfNKSsAck9wpPcOciIyISowxrzAkY3q9HrGxsYof3J6UgXkluWOGSU6YV1IC5pjkrixkmCUVIiIiIiIiIiIiolKERVsiIiIiIiIiIiKiUoRFWyIiIiIiIiIiIqJShEVbIioxL5U7tAyVAWq1Gn5+flCr+auSSj/mleSOGSY5YV5JCZhjkruykGHlHhkREdFrSk9PN3QTiAqMeSW5Y4ZJTphXUgLmmORO6Rlm0ZaISowxrzAkY3q9HhcvXlT0bKSkHMwryR0zTHLCvJISMMckd2UhwyypEBEREREREREREZUiLNoSERERERERERERlSIs2hIREeVCyYPak/IwryR3zDDJCfNKSsAck9wpPcPGhm4AESnXS73K0E0gKjIjIyPUrFnT0M0gKhDmleSOGSY5YV5JCZhjkruykGFll6TptfTt2xddunQxdDMU78aNG1CpVIiOjpbVvgtCBcEgr0tUHARBQFJSEgSBOabSj3kluWOGSU6YV1IC5pjkrixkmEXbUqZv375QqVRQqVQwMTFB5cqVMXbsWKSlpb3xtsyfPx+RkZFv/HWLk0qlwsaNG197P2fOnEGPHj1QsWJFmJmZwd3dHR07dsSff/5ZqAvEmy6Ea7Va3LlzB2+99dYbe83MjHiFIRnT6/W4du2aomcjJeVgXknumGGSE+aVlIA5JrkrCxlmSaUUateuHe7cuYNr165h3rx5WLZsGSZNmvTG22Fraws7O7tcl7948eLNNcaANm3ahIYNGyIlJQWrVq3ChQsXsGPHDnTt2hUTJkzAkydPDN3EHL148QJGRkZwdnaGsTFHQiEiIiIiIiIikgsWbUshMzMzODs7Q6vVokuXLmjVqhV27dolLtfr9Zg5cyYqV64MCwsL1KpVC+vXr5fsY9u2bfD29oaFhQVatGiByMhIqFQqPH78GAAwefJk1K5dW7LNt99+Cw8PD/Fx1l6hzZs3x7BhwzBy5EiUK1cObdu2BQCcO3cO7du3h0ajgZOTE3r37o0HDx5Iths+fDhGjhwJe3t7ODk5YcWKFXj69Ck++OADWFtbo2rVqti+fbukPQXZ74gRIzB27Fg4ODjA2dkZkydPFpdnHEvXrl2hUqnEx2fPnkWLFi1gbW0NGxsb1KlTBydPnszxvXj69Cn69++PoKAgbN26FW3atIGnpyd8fX3Rv39/nD17Fra2tgAAnU6H/v37i++Lj48P5s+fL+5r8uTJWLVqFTZt2iT2pt63b5+4/Nq1a2jRogUsLS1Rq1YtHDlyRNKWQ4cOoWnTprCwsIBWq8WIESPw9OlTyfFOmzYN4eHhsLGxwYcffphteIR9+/ZBpVJhz549qFu3LiwtLdG4cWNcunRJ8lpffvklKlSoAGtrawwYMADjxo3LlhciIiIiIiIiIioZLNqWcufOncPhw4dhamoqPjdz5kysXr0aS5cuxT///INRo0bh/fffx/79+wEACQkJ6NatG4KDgxEdHS0W3YrDqlWrYGpqiqioKCxduhSPHz9Gy5Yt4e/vj5MnT2LHjh24d+8eQkNDs21Xrlw5HD9+HMOHD8fgwYPRvXt3NG7cGKdPn0abNm3Qu3dvpKamAkCh9mtlZYVjx45h9uzZmDp1qljgPnHiBAAgIiICd+7cER+HhYWhUqVKOHHiBE6dOoVx48bBxMQkx+P966+/kJiYiLFjx+Z6TlSqV5Nt6fV6VKpUCb/99hvOnz+PL774Av/73//w66+/AgBGjx6N0NBQsSf1nTt30LhxY3E/n3/+OUaPHo3o6Gh4e3ujV69eePnyJQAgLi4O7dq1Q0hICGJiYrBu3TocOnQIw4YNk7Tl66+/Rq1atXDmzBlMnDgx1zZ//vnnmDt3Lk6ePAljY2P069dPXPbzzz9j+vTpmDVrFk6dOgU3NzcsWbIk133lRcFDy1AZYW5ubugmEBUY80pyxwyTnDCvpATMMcmd0jPMe6ZLoS1btkCj0eDly5d4/vw51Go1Fi1aBAB4/vw5ZsyYgd27d6NRo0YAAE9PTxw6dAjLli1DYGAglixZgipVqmDu3LkAAB8fH8TGxmLWrFmv3TYvLy/Mnj1bfPzll1/C398fM2bMEJ/74YcfoNVqcfnyZXh7ewMAatWqhQkTJgAAxo8fj6+++grlypXDwIEDAQBffPEFlixZgpiYGDRs2BCLFi0q0H5r1qwpDh3h5eWFRYsWYc+ePWjdujXKly8PALCzs4Ozs7O4n/j4eIwZMwbVqlUTt8vN5cuXAbw6hxlOnDiBFi1aiI/Xrl2Ljh07wsTEBFOmTBGfr1y5Mo4cOYJff/0VoaGh0Gg0sLCwwPPnzyXtyTB69GgEBQUBAKZMmYIaNWrg6tWrqFatGmbOnImwsDCMHDlSbPOCBQvE9zvjQtWyZUt8+umn4j5v3LiR43FNnz4dgYGBAIBx48YhKCgIaWlpMDc3x8KFC9G/f3988MEHAF69N3/99RdSUlJyPU/Pnz/H8+fPxcdJSUkAAJ2gynUbotLOyMhIvE4QlXbMK8kdM0xywrySEjDHJHdlIcPsaVsKtWjRAtHR0Th27Bj69OmDDz74ACEhIQCAq1evIjU1Fa1bt4ZGoxF/Vq9ejbi4OADAhQsX0KBBA8k+Mwq8r6tOnTqSx2fPnsXevXslbcn40GS0B3hVXM1gZGQER0dH+Pn5ic85OTkBAO7fv1/k/QJAxYoVxX3k5pNPPsGAAQPQqlUrfPXVV5L9FUTNmjURHR2N6OhoPH36VOwNCwDfffcd6tSpg/Lly0Oj0WD58uWIj48v8H4zHwcgPR+RkZGS89G2bVvo9Xpcv35d3K5u3bqv/VqXLl1C/fr1JetnfZzVzJkzYWtrK/5otVoAgArsakvypdfrkZiYqOiB7Uk5mFeSO2aY5IR5JSVgjknuykKG2dO2FLKyskLVqlUBvOpdWqtWLaxcuRL9+/cXeztu3boVrq6uku3MzMwK/BpqtRpClnvX09PTC9S2zFJSUhAcHJxjL96MYiCAbMMPqFQqyXOZhxh43f3m94GdPHky3nvvPWzduhXbt2/HpEmTsHbtWnTt2jXbuhm9cC9duoSGDRsCeHWeM96fzNauXYvRo0dj7ty5aNSoEaytrTFnzhwcO3Ysz/bkdCw5nY9BgwZhxIgR2bZzc3MT/531/SnKaxXF+PHj8cknn4iPk5KSoNVqYcQ/C5GMCYKAhISEPCdkJCotmFeSO2aY5IR5JSVgjknuykKGWbQt5dRqNf73v//hk08+wXvvvYfq1avDzMwM8fHx4u3tWfn6+mLz5s2S544ePSp5XL58edy9exeCIIhFu4zJqgojICAAGzZsgIeHB4yNiy9OxbVfExMT6HS6bM97e3vD29sbo0aNQq9evRAREZFj0bZNmzZwcHDArFmz8Mcff+T5WlFRUWjcuDGGDBkiPpe1F6+pqWmO7clPQEAAzp8/n2OxuLj5+PjgxIkTCA8PF5/LGA84N2ZmZoX6owEREREREREREeWO/eBkoHv37jAyMsJ3330Ha2trjB49GqNGjcKqVasQFxeH06dPY+HChVi1ahUA4KOPPsKVK1cwZswYXLp0Cb/88gsiIyMl+2zevDn+++8/zJ49G3Fxcfjuu++wffv2Qrdt6NChePjwIXr16oUTJ04gLi4OO3fuxAcffFCk4mRx79fDwwN79uzB3bt38ejRIzx79gzDhg3Dvn37cPPmTURFReHEiRPw9fXNcXuNRoPvv/8eW7duRVBQEHbu3Ilr164hJiZGHNvXyMgIwKteuSdPnsTOnTtx+fJlTJw4MVux08PDAzExMbh06RIePHhQoN7NAPDZZ5/h8OHDGDZsGKKjo3HlyhVs2rQp20RkxWH48OFYuXIlVq1ahStXruDLL79ETEyMWNwnIiIiIiIiIqKSxaKtDBgbG2PYsGGYPXs2nj59imnTpmHixImYOXMmfH190a5dO2zduhWVK1cG8Op2+Q0bNmDjxo2oVasWli5dKpnQC3jVG3fx4sX47rvvUKtWLRw/fhyjR48udNtcXFwQFRUFnU6HNm3awM/PDyNHjoSdnR3U6qLHq7j2O3fuXOzatQtarRb+/v4wMjJCYmIiwsPD4e3tjdDQULRv314ygVhWXbt2xeHDh2FpaYnw8HD4+PigZcuW+Pvvv8VJyABg0KBB6NatG3r06IEGDRogMTFR0usWAAYOHAgfHx/UrVsX5cuXR1RUVIGOo2bNmti/fz8uX76Mpk2bwt/fH1988QVcXFwKfC4KKiwsDOPHj8fo0aMREBCA69evo2/fvkWalVHgkLYkc9bW1oZuAlGBMa8kd8wwyQnzSkrAHJPcKT3DKiHrwKakSPv27UOLFi3w6NEjRY/3QSWjdevWcHZ2xo8//lig9ZOSkmBra4sGw36DY9UG+W9QRj1JiEXU3CAcOnQItWvXNnRziIiIiIiIiKiEJSUlwcXFBU+ePIGNjU2u67GnLRFJpKam4ptvvsE///yDixcvYtKkSdi9ezf69OlT6H2pVfybEMmXXq/H3bt3FT0bKSkH80pyxwyTnDCvpATMMcldWcgwi7ZEJKFSqbBt2zY0a9YMderUwZ9//okNGzagVatWhd6XmsPgkowJgiBO2EhU2jGvJHfMMMkJ80pKwByT3JWFDBsbugH0ZjRv3lzRQabiY2Fhgd27dxu6GUREREREREREZRZ72hIRERERERERERGVIizaElGJ0bNzN8mYSqWCg4MDVCqO80GlH/NKcscMk5wwr6QEzDHJXVnIMIdHIKISoxeUe/Ek5VOr1XBzczN0M4gKhHkluWOGSU6YV1IC5pjkrixkmD1tiajEqFXsakvypdfrER8fr+jZSEk5mFeSO2aY5IR5JSVgjknuykKGWbQlohKjZkdbkjFBEPDw4UNO4kiywLyS3DHDJCfMKykBc0xyVxYyzKItERERERERERERUSnCoi0RERERERERERFRKcKiLRGVGL1y71KgMkClUsHZ2VnRs5GScjCvJHfMMMkJ80pKwByT3JWFDBsbugFEpFx6QbkXT1I+tVoNZ2dnQzeDqECYV5I7ZpjkhHklJWCOSe7KQobZ05aISoyRil1tSb50Oh3i4uKg0+kM3RSifDGvJHfMMMkJ80pKwByT3JWFDLOnLRGVmGcPrkNlamXoZpRaKfeuGroJlI/k5GRDN4GowJhXkjtmmOSEeSUlYI5J7pSeYRZtiajEnFs/Aenp6YZuRqlmbmEJR0dHQzeDiIiIiIiIiEoRFm2JqMT8+eef0Gg0hm5Gqebo6AitVmvoZhARERERERFRKcKiLRGVmLfeegt2dnaGbgZRkahUKmi1WkXPRkrKwbyS3DHDJCfMKykBc0xyVxYyzKItEZUYtZpzHZJ8qdVqDl1BssG8ktwxwyQnzCspAXNMclcWMsyKChGVGCXP4kjKp9PpcPHiReaYZIF5JbljhklOmFdSAuaY5K4sZJhFWyIiolykpaUZuglEBca8ktwxwyQnzCspAXNMcqf0DLNoS0RERERERERERFSKsGhLREREREREREREVIqwaEtEJYYTkZGcqdVqeHp6MsckC8wryR0zTHLCvJISMMckd2Uhw8aGbgARKZdKpTJ0E2QrISEBiYmJhm5GmeHo6AitVit5TqVSwcbGxkAtIioc5pXkjhkmOWFeSQmYY5K7spBhFm2JqMQoeRbHkpSQkAD/gDpIe5Zq6KaUGeYWljhz+pSkcKvT6fDPP/+gRo0aMDIyMmDriPLHvJLcMcMkJ8wrKQFzTHJXFjLMoi0RUSmTmJiItGepqPX+fGicqhq6OYqXcu8qzv70MRITE7P1ttXr9QZqFVHhMa8kd8wwyQnzSkrAHJPcKT3DLNoSEZVSGqeqsNX6GboZRERERERERPSGKXe0XiIiIiIiIiIiIiIZYtGWiEqMkmdxJOVTq9WoVq0ac0yywLyS3DHDJCfMKykBc0xyVxYyrNwjIyIiek0mJiaGbgJRgTGvJHfMMMkJ80pKwByT3Ck9wyzaElGJUfqg4KRser0esbGxzDHJAvNKcscMk5wwr6QEzDHJXVnIMIu2RERERERERERERKUIi7ZEREREREREREREpQiLtkRERERERERERESlCIu2RFRilDyLIymfWq2Gn58fc0yywLyS3DHDJCfMKykBc0xyVxYyrNwjIyIiek3p6emGbgJRgTGvJHfMMMkJ80pKwByT3Ck9wyzaElGJUfIsjqR8er0eFy9eZI5JFphXkjtmmOSEeSUlYI5J7spChlm0JSIiIiIiIiIiIipFWLSlUmvy5MmoXbu2oZsheyqVChs3bjR0M4iIiIiIiIiIqIBYtFWg//77D4MHD4abmxvMzMzg7OyMtm3bIioqytBNK5TRo0djz549Rd5epVKJP7a2tmjSpAn+/vvvYmxhyejbty+6dOlS6O1yK3LfuXMH7du3f/2GEZVBSh7UnpSHeSW5Y4ZJTphXUgLmmORO6RlW9tGVUSEhIThz5gxWrVqFy5cvY/PmzWjevDkSExMN3bRC0Wg0cHR0fK19RERE4M6dO4iKikK5cuXQsWNHXLt2Lcd1lTqAtbOzM8zMzAzy2kZGRgZ5XaLiYGRkhJo1azLHJAvMK8kdM0xywrySEjDHJHdlIcMs2irM48ePcfDgQcyaNQstWrSAu7s76tevj/Hjx6NTp04AgH79+qFjx46S7dLT01GhQgWsXLkSANC8eXOMGDECY8eOhYODA5ydnTF58mTJNvHx8ejcuTM0Gg1sbGwQGhqKe/fuicszen4uW7YMWq0WlpaWCA0NxZMnT8R19u3bh/r168PKygp2dnZo0qQJbt68Kdm+IOvmxs7ODs7OznjrrbewZMkSPHv2DLt27QLwqifukiVL0KlTJ1hZWWH69OkAgE2bNiEgIADm5ubw9PTElClT8PLlSwCAIAiYPHmy2IvZxcUFI0aMEF/v+fPnGD16NFxdXWFlZYUGDRpg37594vLIyEjY2dlh586d8PX1hUajQbt27XDnzh3xmFetWoVNmzaJvYQztv/ss8/g7e0NS0tLeHp6YuLEiWKhOTIyElOmTMHZs2fF7SIjI8XjzDw8QmxsLFq2bAkLCws4Ojriww8/REpKirg8o6fv119/jYoVK8LR0RFDhw4tUlFbEIRCb0NUWgiCgKSkJOaYZIF5JbljhklOmFdSAuaY5K4sZJhFW4XRaDTQaDTYuHEjnj9/nuM6AwYMwI4dO8RCIQBs2bIFqamp6NGjh/jcqlWrYGVlhWPHjmH27NmYOnWqWPDU6/Xo3LkzHj58iP3792PXrl24du2aZHsAuHr1Kn799Vf8+eef2LFjB86cOYMhQ4YAAF6+fIkuXbogMDAQMTExOHLkCD788EOoVKpsbS7MurmxsLAAALx48UJ8bvLkyejatStiY2PRr18/HDx4EOHh4fj4449x/vx5LFu2DJGRkWJBd8OGDZg3bx6WLVuGK1euYOPGjfDz8xP3N2zYMBw5cgRr165FTEwMunfvjnbt2uHKlSviOqmpqfj666/x448/4sCBA4iPj8fo0aMBvBoSIjQ0VCzk3rlzB40bNwYAWFtbIzIyEufPn8f8+fOxYsUKzJs3DwDQo0cPfPrpp6hRo4a4Xdb3AgCePn2Ktm3bwt7eHidOnMBvv/2G3bt3Y9iwYZL19u7di7i4OOzduxerVq1CZGSkWAQuDCXP4kjKp9frce3aNeaYZIF5JbljhklOmFdSAuaY5K4sZNjY0A2g4mVsbIzIyEgMHDgQS5cuRUBAAAIDA9GzZ0/UrFkTANC4cWP4+Pjgxx9/xNixYwG8Gkage/fu0Gg04r5q1qyJSZMmAQC8vLywaNEi7NmzB61bt8aePXsQGxuL69evQ6vVAgBWr16NGjVq4MSJE6hXrx4AIC0tDatXr4arqysAYOHChQgKCsLcuXNhamqKJ0+eoGPHjqhSpQoAwNfXN8fjSkpKKvC6OUlNTcWECRNgZGSEwMBA8fn33nsPH3zwgfi4X79+GDduHPr06QMA8PT0xLRp0zB27FhMmjQJ8fHxcHZ2RqtWrWBiYgI3NzfUr18fwKuexxEREYiPj4eLiwuAV0XYHTt2ICIiAjNmzADwqlfz0qVLxeMYNmwYpk6dCuBV0d3CwgLPnz+Hs7Oz5BgmTJgg/tvDwwOjR4/G2rVrMXbsWFhYWECj0cDY2Djbdpn98ssv4ntiZWUFAFi0aBGCg4Mxa9YsODk5AQDs7e2xaNEiGBkZoVq1aggKCsKePXswcODAHPf7/PlzyR8JkpKScm0DERERERERERHljT1tFSgkJAS3b9/G5s2b0a5dO+zbtw8BAQGSnpIDBgxAREQEAODevXvYvn07+vXrJ9lPRpE3Q8WKFXH//n0AwIULF6DVasWCLQBUr14ddnZ2uHDhgvicm5ubWLAFgEaNGkGv1+PSpUtwcHBA37590bZtWwQHB2P+/PmS3r+ZFWbdzHr16gWNRgNra2ts2LABK1eulBxX3bp1JeufPXsWU6dOFXssazQaDBw4EHfu3EFqaiq6d++OZ8+ewdPTEwMHDsQff/whDp0QGxsLnU4Hb29vyfb79+9HXFyc+BqWlpZiwTbrec3LunXr0KRJEzg7O0Oj0WDChAmIj4/Pd7vMLly4gFq1aokFWwBo0qSJ+J5kqFGjhmRcmPzaOHPmTNja2oo/mXNBRERERERERESFw6KtQpmbm6N169aYOHEiDh8+jL59+4q9ZgEgPDwc165dw5EjR/DTTz+hcuXKaNq0qWQfJiYmkscqlarYu51HRETgyJEjaNy4MdatWwdvb28cPXr0tdfNMG/ePERHR+Pu3bu4e/eu2IM2Q+biJQCkpKRgypQpiI6OFn9iY2Nx5coVmJubQ6vV4tKlS1i8eDEsLCwwZMgQNGvWDOnp6UhJSYGRkRFOnTol2f7ChQuYP3+++Bo5ndf8xmA5cuQIwsLC0KFDB2zZsgVnzpzB559/LhnqoTgV9r0fP348njx5Iv4kJCSUSLuI3jRzc3NDN4GowJhXkjtmmOSEeSUlYI5J7pSeYQ6PUEZUr15dMhmVo6MjunTpIhZCMw8RUBC+vr5ISEhAQkKC2Kvy/PnzePz4MapXry6uFx8fj9u3b4vDBRw9ehRqtRo+Pj7iOv7+/vD398f48ePRqFEj/PLLL2jYsGGOr1uYdQHA2dkZVatWLfBxBQQE4NKlS3luY2FhgeDgYAQHB2Po0KGoVq0aYmNj4e/vD51Oh/v372crgBeGqakpdDqd5LnDhw/D3d0dn3/+ufhc1knYctouK19fX0RGRuLp06diwToqKirbe1JYZmZmMDMzy/a8kmdxJOXLGB6ESA6YV5I7ZpjkhHklJWCOSe7KQobZ01ZhEhMT0bJlS/z000+IiYnB9evX8dtvv2H27Nno3LmzZN0BAwZg1apVuHDhQrYeqPlp1aoV/Pz8EBYWhtOnT+P48eMIDw9HYGCgZMgBc3Nz9OnTB2fPnsXBgwcxYsQIhIaGwtnZGdevX8f48eNx5MgR3Lx5E3/99ReuXLmS41i1hVn3dXzxxRdYvXo1pkyZgn/++QcXLlzA2rVrxfFkIyMjsXLlSpw7dw7Xrl3DTz/9BAsLC7i7u8Pb2xthYWEIDw/H77//juvXr+P48eOYOXMmtm7dWuA2eHh4ICYmBpcuXcKDBw+Qnp4OLy8vxMfHY+3atYiLi8OCBQvwxx9/ZNvu+vXriI6OxoMHD3KciC4sLEx8T86dO4e9e/di+PDh6N27tziebXFS8oDgpHx6vR6JiYnMMckC80pyxwyTnDCvpATMMcldWcgwi7YKo9Fo0KBBA8ybNw/NmjXDW2+9hYkTJ2LgwIFYtGiRZN1WrVqhYsWKaNu2rdgTtqBUKhU2bdoEe3t7NGvWDK1atYKnpyfWrVsnWa9q1aro1q0bOnTogDZt2qBmzZpYvHgxgFdju168eBEhISHw9vbGhx9+iKFDh2LQoEHZXq8w676Otm3bYsuWLfjrr79Qr149NGzYEPPmzYO7uzsAwM7ODitWrECTJk1Qs2ZN7N69G3/++SccHR0BvBrCITw8HJ9++il8fHzQpUsXnDhxAm5ubgVuw8CBA+Hj44O6deuifPnyiIqKQqdOnTBq1CgMGzYMtWvXxuHDhzFx4kTJdiEhIWjXrh1atGiB8uXLY82aNdn2bWlpiZ07d+Lhw4eoV68e3n33XbzzzjvZslFc8hv2gag0EwQBCQkJzDHJAvNKcscMk5wwr6QEzDHJXVnIsEpQ8tFRnlJSUuDq6oqIiAh069at2Pc/efJkbNy4EdHR0cW+byrdkpKSYGtri4SEBNjb2xu6ObITHR2Nt99+G00+3QpbrZ+hm6N4TxJiETU3CIcOHULt2rXF53U6HWJjY+Hn58ehPqjUY15J7phhkhPmlZSAOSa5k3OGk5KS4OLigidPnsDGxibX9TimbRmk1+vx4MEDzJ07F3Z2dujUqZOhm0RERERERERERET/H4u2ZVB8fDwqV66MSpUqITIyEsbGjAERUU6sra0N3QSiAmNeSe6YYZIT5pWUgDkmuVN6hlmtK4M8PDzeyJgfkydPxuTJk0v8daj0ktstCkSZGRkZoUqVKoZuBlGBMK8kd8wwyQnzSkrAHJPclYUMcyIyIioxSp7FkZRPr9fj7t27zDHJAvNKcscMk5wwr6QEzDHJXVnIMIu2RFRiOM8hyZkgCLh79y5zTLLAvJLcMcMkJ8wrKQFzTHJXFjLMoi0RERERERERERFRKcKiLREREREREREREVEpwqItEZUYlUpl6CYQFZlKpYKDgwNzTLLAvJLcMcMkJ8wrKQFzTHJXFjJsbOgGEJFyqdX8uxDJl1qthpubm6GbQVQgzCvJHTNMcsK8khIwxyR3ZSHDrKgQUYlR8iyOpHx6vR7x8fHMMckC80pyxwyTnDCvpATMMcldWcgwi7ZEVGKUPIsjKZ8gCHj48CFzTLLAvJLcMcMkJ8wrKQFzTHJXFjLMoi0RERERERERERFRKcKiLREREREREREREVEpwonIiKjEKHkWxzch5d5VQzehTMjtPKtUKjg7OzPHJAvMK8kdM0xywrySEjDHJHdlIcMs2hJRiVGr2Zm/KBwdHWFuYYmzP31s6KaUGeYWlnB0dJQ8p1ar4ezsbKAWERUO80pyxwyTnDCvpATMMcldWcgwi7ZEVGJ0Op2hmyBLWq0WZ06fQmJioqGbUmY4OjpCq9VKntPpdLhx4wY8PDxgZGRkoJYRFQzzSnLHDJOcMK+kBMwxyV1ZyDCLtkREpZBWq81WRKQ3Lzk52dBNICow5pXkjhkmOWFeSQmYY5I7pWeY9y4TERERERERERERlSIs2hIRERERERERERGVIizaElGJUfIsjqR8KpUKWq2WOSZZYF5J7phhkhPmlZSAOSa5KwsZ5pi2RFRi1Gr+XYjkS61Ww9HR0dDNICoQ5pXkjhkmOWFeSQmYY5K7spBhVlSIqMTodDpDN4GoyHQ6HS5evMgckywwryR3zDDJCfNKSsAck9yVhQyzaEtERJSLtLQ0QzeBqMCYV5I7ZpjkhHklJWCOSe6UnmEOj0BERJSLZ8+eISYmRtHjJJH8ODo6QqvVGroZRERERERUgli0JSIiysG///6LAwcOYtasr/DixQtDN4dIZG5hiTOnT7FwS0RERESkYCzaElGJ4URkJGcPHz7Ezz//hOqhc2DlVNXQzSECAKTcu4qzP32MxMRESdFWrVbD09OT112SLWaY5IR5JSVgjknuykKGWbQlohLDW8pJzlQqFa5du4YmXavCVutn6OYQ5UmlUsHGxsbQzSAqMmaY5IR5JSVgjknuykKGlVuOJiKDU/IsjqR8giBgzJgxMFYLhm4KUb50Oh1iYmJ43SXZYoZJTphXUgLmmOSuLGSYRVsiIqJcmJqaGroJRAWm1+sN3QSi18IMk5wwr6QEzDHJndIzzKItERERERERERERUSnCoi0RERERERERERFRKcKiLRGVGCXP4khlw7Jly/BS2XfckEKo1WpUq1aN112SLWaY5IR5JSVgjknuykKGlXtkRERErykpKcnQTSAqMBMTE0M3gei1MMMkJ8wrKQFzTHKn9AyzaEtEJUbpg4KT8o0ZMwbG/E1JMqDX6xEbG8vrLskWM0xywrySEjDHJHdlIcP8rygRERERERERERFRKcKiLREREREREREREVEpwqItERERERERERERUSnCoi0RlRglz+JIZcOcOXPwUrlDJJGCqNVq+Pn58bpLssUMk5wwr6QEzDHJXVnIcLEeWWRkJOzs7Ipzl/T/NW/eHCNHjjR0M0iG+vbtiy5duhi6GUSyZGNjY+gmEBVYenq6oZtA9FqYYZIT5pWUgDkmuVN6hgtVtO3bty9UKhVUKhVMTU1RtWpVTJ06FS9fviyp9hWL5cuXo3nz5rCxsYFKpcLjx4/z3SbzsZqYmMDJyQmtW7fGDz/8oOiZ6d6UwhShd+zYAX9/f1hYWMDV1RVDhgwp0HZyzeu+ffsKnNPMbty4AZVKhejoaMnz8+fPR2RkZLG1rzD4WSG5GzRoEIyV+4dbUhC9Xo+LFy/yukuyxQyTnDCvpATMMcldWchwof8r2q5dO9y5cwdXrlzBp59+ismTJ2POnDkl0bZik5qainbt2uF///tfobbLONYbN25g+/btaNGiBT7++GN07Nix1Bf+lCItLQ3dunVDzZo1ERsbi61bt6J27doF3r4weX3x4kUxtbp0sbW1ZQ94IiIiIiIiIiIZKXTR1szMDM7OznB3d8fgwYPRqlUrbN68WbLOzp074evrC41GIxbNMpw4cQKtW7dGuXLlYGtri8DAQJw+fVpcLggCJk+eDDc3N5iZmcHFxQUjRowQlz9//hyjR4+Gq6srrKys0KBBA+zbty/PNo8cORLjxo1Dw4YNi3Ssrq6uCAgIwP/+9z9s2rQJ27dvl/RcfPz4MQYMGIDy5cvDxsYGLVu2xNmzZwEAly9fhkqlwsWLFyX7njdvHqpUqSI+PnfuHNq3bw+NRgMnJyf07t0bDx48yLVtjx49Qnh4OOzt7WFpaYn27dvjypUr4vKMoSo2btwILy8vmJubo23btkhISBDXmTx5MmrXro0ffvgBbm5u0Gg0GDJkCHQ6HWbPng1nZ2dUqFAB06dPl7x2Xsebeb8//vgjPDw8YGtri549eyI5ORnAqx6w+/fvx/z588WesDdu3Mj1WI2MjBAWFoaqVauidu3a+PDDD3NdN6u88poxbMD06dPh4uICHx8fAEBCQgJCQ0NhZ2cHBwcHdO7cWdK+ffv2oX79+rCysoKdnR2aNGmCmzdviss3bdqEgIAAmJubw9PTE1OmTJEU+VUqFb7//nt07doVlpaW8PLyEtt048YNtGjRAgBgb28PlUqFvn37AnjV4/jtt9+GnZ0dHB0d0bFjR8TFxYn7rVy5MgDA398fKpUKzZs3lxxnhufPn2PEiBGoUKECzM3N8fbbb+PEiROS41OpVNizZw/q1q0LS0tLNG7cGJcuXSrweSciIiIiIiIioqJ77Zs+LSwsJD0UU1NT8fXXX+PHH3/EgQMHEB8fj9GjR4vLk5OT0adPHxw6dAhHjx6Fl5cXOnToIBb0NmzYgHnz5mHZsmW4cuUKNm7cCD8/P3H7YcOG4ciRI1i7di1iYmLQvXt3tGvXTlKwLEktW7ZErVq18Pvvv4vPde/eHffv38f27dtx6tQpBAQE4J133sHDhw/h7e2NunXr4ueff5bs5+eff8Z7770H4FURtGXLlvD398fJkyexY8cO3Lt3D6Ghobm2o2/fvjh58iQ2b96MI0eOQBAEdOjQQTKeR2pqKqZPn47Vq1cjKioKjx8/Rs+ePSX7iYuLw/bt27Fjxw6sWbMGK1euRFBQEP7991/s378fs2bNwoQJE3Ds2LECHW/m/W7cuBFbtmzBli1bsH//fnz11VcAXt2u36hRIwwcOBB37tzBnTt3oNVqczzOjGLz2LFjJfsvqqx53bNnDy5duoRdu3Zhy5YtSE9PR9u2bWFtbY2DBw8iKipK/OPDixcv8PLlS3Tp0gWBgYGIiYnBkSNH8OGHH0KlUgEADh48iPDwcHz88cc4f/48li1bhsjIyGyF7ylTpiA0NBQxMTHo0KEDwsLC8PDhQ2i1WmzYsAEAcOnSJdy5cwfz588HADx9+hSffPIJTp48iT179kCtVqNr167irQDHjx8HAOzevRt37tyRZDSzsWPHYsOGDVi1ahVOnz6NqlWrom3bttnO7+eff465c+fi5MmTMDY2Rr9+/V77/BPJjVJ74JMyKXkSBiobmGGSE+aVlIA5JrlTeoaNi7qhIAjYs2cPdu7cieHDh4vPp6enY+nSpWIv0mHDhmHq1Kni8pYtW0r2s3z5ctjZ2WH//v3o2LEj4uPj4ezsjFatWsHExARubm6oX78+ACA+Ph4RERGIj4+Hi4sLAGD06NHYsWMHIiIiMGPGjKIeTqFUq1YNMTExAIBDhw7h+PHjuH//PszMzAAAX3/9NTZu3Ij169fjww8/RFhYGBYtWoRp06YBeNX79tSpU/jpp58AAIsWLYK/v7+k/T/88AO0Wi0uX74Mb29vyetfuXIFmzdvRlRUFBo3bgzgVRFYq9Vi48aN6N69O4BX78WiRYvQoEEDAMCqVavg6+uL48ePi+dUr9fjhx9+gLW1NapXr44WLVrg0qVL2LZtG9RqNXx8fDBr1izs3bsXDRo0KNDxZuw3MjIS1tbWAIDevXtjz549mD59OmxtbWFqagpLS0s4Ozvnea6nTJmCM2fOoGfPnggMDMTOnTvF93748OG4fv06tmzZku97llterays8P3338PU1BQA8NNPP0Gv1+P7778XC7ERERGws7PDvn37ULduXTx58gQdO3YUM+7r6ytp77hx49CnTx8AgKenJ6ZNm4axY8di0qRJ4np9+/ZFr169AAAzZszAggULcPz4cbRr1w4ODg4AgAoVKkiGNQgJCZEc0w8//IDy5cvj/PnzeOutt1C+fHkAgKOjY67n9enTp1iyZAkiIyPRvn17AMCKFSuwa9curFy5EmPGjBHXnT59OgIDAwEA48aNQ1BQENLS0mBubp5tv8+fP8fz58/Fx0lJSQBe9ZImkiuVSoU5c+agyafNDd0UonwZGRmhZs2ahm4GUZExwyQnzCspAXNMclcWMlzokvSWLVug0Whgbm6O9u3bo0ePHpg8ebK43NLSUnLbf8WKFXH//n3x8b179zBw4EB4eXnB1tYWNjY2SElJQXx8PIBXvTifPXsGT09PDBw4EH/88Yd4a3lsbCx0Oh28vb2h0WjEn/3790tuEy9pgiCIBb2zZ88iJSUFjo6OkjZdv35dbFPPnj1x48YNHD16FMCrAmtAQACqVasm7mPv3r2S7TOW5XRcFy5cgLGxsViMBV4V6nx8fHDhwgXxOWNjY9SrV098XK1aNdjZ2UnW8fDwEAurAODk5ITq1atL/lrh5OQkvocFOd6c9ps1BwXx6NEjzJw5EwsXLsT06dPRtWtXNGnSROxVHRsbi6ZNm+a5j/zy6ufnJxZsM47v6tWrsLa2Fo/NwcEBaWlpiIuLg4ODA/r27Yu2bdsiODgY8+fPlwz/cfbsWUydOlVybjJ6FKemporrZb6wWFlZwcbGJt/zc+XKFfTq1Quenp6wsbGBh4cHAIifnYKIi4tDeno6mjRpIj5nYmKC+vXrS3KRtY0VK1YEgFzbOHPmTNja2oo/GT2nBUEocNuIShtBEODp6QkVmGMq/QRBQFJSEq+7JFvMMMkJ80pKwByT3JWFDBe6p22LFi2wZMkSmJqawsXFBcbG0l2YmJhIHqtUKskJ7NOnDxITEzF//ny4u7vDzMwMjRo1Em9B1Wq1uHTpEnbv3o1du3ZhyJAhmDNnDvbv34+UlBQYGRnh1KlT2XrwaTSawh5KkV24cEEcPzQlJQUVK1bMcVzdjF6Szs7OaNmyJX755Rc0bNgQv/zyCwYPHiyul5KSguDgYMyaNSvbPjKKZSUlp/crp+cybsEvyPHmtt/Czuh36dIlPH/+HP7+/gCAqVOnIikpCW+//Ta+/fZbHD16NNuwE1nll1crKyvJ45SUFNSpUyfH/Wb0ZI2IiMCIESOwY8cOrFu3DhMmTMCuXbvQsGFDpKSkYMqUKejWrVu27TP3UC3K+QkODoa7uztWrFgBFxcX6PV6vPXWWyV2+3bmNmb8kSK3No4fPx6ffPKJ+DgpKQlarVbRszhS2dCrVy8c4ggJJAN6vR7Xrl2Dn58f73IgWWKGSU6YV1IC5pjkrixkuNBFWysrK1StWrXILxgVFYXFixejQ4cOAF5N+pR1wi0LCwsEBwcjODgYQ4cORbVq1RAbGwt/f3/odDrcv38/3x6WJeXvv/9GbGwsRo0aBQAICAjA3bt3YWxsLPZ8zElYWBjGjh2LXr164dq1a5KxZQMCArBhwwZ4eHhkKyrmxNfXFy9fvsSxY8fE4RESExNx6dIlVK9eXVzv5cuXOHnypDgUwqVLl/D48WPJ7fyFVdDjzY+pqSl0Ol2e67i6ugIADhw4gB49egB4NYFbcnIy3nvvPYwYMUJcJzeFzWtAQADWrVuHChUqwMbGJtf1/P394e/vj/Hjx6NRo0ZiQT4gIACXLl16rc9IRs/fzOcn4/1dsWKFmP1Dhw7lu11WVapUgampKaKiouDu7g7g1TAaJ06cwMiRI4vcZjMzM3G4DCIiIiIiIiIiej1vfMReLy8v/Pjjj7hw4QKOHTuGsLAwWFhYiMsjIyOxcuVKnDt3DteuXcNPP/0ECwsLuLu7w9vbG2FhYQgPD8fvv/+O69ev4/jx45g5cya2bt2a62vevXsX0dHRuHr1KoBXt9VHR0fnO7HV8+fPcffuXdy6dQunT5/GjBkz0LlzZ3Ts2BHh4eEAgFatWqFRo0bo0qUL/vrrL9y4cQOHDx/G559/jpMnT4r76tatG5KTkzF48GC0aNFCHJcVAIYOHYqHDx+iV69eOHHiBOLi4rBz50588MEHORbgvLy80LlzZwwcOBCHDh3C2bNn8f7778PV1RWdO3cW1zMxMcHw4cNx7NgxnDp1Cn379kXDhg3FIm5RFPR48+Ph4YFjx47hxo0bePDgQY49MrVaLXr27ImhQ4di9erViIuLw549exAXFwcrKyts3ry50EMu5CcsLAzlypVD586dcfDgQVy/fh379u3DiBEj8O+//+L69esYP348jhw5gps3b+Kvv/7ClStXxEL4F198gdWrV2PKlCn4559/cOHCBaxduxYTJkwocBvc3d2hUqmwZcsW/Pfff0hJSYG9vT0cHR2xfPlyXL16FX///bekZyvwagxcCwsLcSK7J0+eZNu3lZUVBg8ejDFjxmDHjh04f/48Bg4ciNTUVPTv3//1Th4RERERERERERWLN160XblyJR49eoSAgAD07t0bI0aMQIUKFcTldnZ2WLFiBZo0aYKaNWti9+7d+PPPP+Ho6Ajg1a3p4eHh+PTTT+Hj44MuXbrgxIkTcHNzy/U1ly5dCn9/fwwcOBAA0KxZM/j7+2Pz5s15tnXHjh2oWLEiPDw80K5dO+zduxcLFizApk2bxK7XKpUK27ZtQ7NmzfDBBx/A29sbPXv2xM2bN+Hk5CTuy9raGsHBwTh79izCwsIkr+Pi4oKoqCjodDq0adMGfn5+GDlyJOzs7HKdCS8iIgJ16tRBx44d0ahRIwiCgG3btkluabe0tMRnn32G9957D02aNIFGo8G6devyPOb8FPR48zN69GgYGRmhevXqKF++fK7jsq5atQqffPIJpk+fjho1amDQoEEIDAzEzZs3YWtri06dOuHZs2evdUyZWVpa4sCBA3Bzc0O3bt3g6+uL/v37Iy0tDTY2NrC0tMTFixcREhICb29vfPjhhxg6dCgGDRoEAGjbti22bNmCv/76C/Xq1UPDhg0xb948sVdrQbi6uooTmjk5OWHYsGFQq9VYu3YtTp06hbfeegujRo3CnDlzJNsZGxtjwYIFWLZsGVxcXCQF/My++uorhISEoHfv3ggICMDVq1exc+dO2NvbF/3EESnUgwcPoOAhkkhhcpookkhOmGGSE+aVlIA5JrlTeoZVgpJH7C3DIiMjMXLkSDx+/NjQTaEyKCkpCba2trh9+3aew0wQlWbR0dF4++230eTTrbDV+hm6OUQAgCcJsYiaG4RDhw6hdu3ahm4OEREREREVUlJSElxcXPDkyZM8ayZvvKctEZUdnIiM5EwQBNSuXRsq8G+bVPrp9XokJibyukuyxQyTnDCvpATMMcldWcgwi7ZEVGLYkZ/kLigoCEb8TUkyIAgCEhISeN0l2WKGSU6YV1IC5pjkrixkmP8VVai+fftyaAQiIiIiIiIiIiIZYtGWiIiIiIiIiIiIqBRh0ZaIiCgX165dg4LvtiGFsba2NnQTiF4LM0xywrySEjDHJHdKzzCLtkRUYoyMjAzdBKIiU6lUWLNmDXSCytBNIcqXkZERqlSpwusuyRYzTHLCvJISMMckd2UhwyzaElGJUfIsjqR8giCgWbNmUKvY1ZZKP71ej7t37/K6S7LFDJOcMK+kBMwxyV1ZyDCLtkRUYpQ8iyOVDU2bNoWaHW1JBgRBwN27d3ndJdlihklOmFdSAuaY5K4sZJhFWyIiIiIiIiIiIqJShEVbIiIiIiIiIiIiolKERVsiKjEqFe8rJ3mLjo6GXrl325CCqFQqODg48LpLssUMk5wwr6QEzDHJXVnIMIu2RFRi1GpeYki+VCoVtm7dCr2g3C8BpBxqtRpubm687pJsMcMkJ8wrKQFzTHJXFjKs3CMjIoNT8iyOpHyCICAoKAhqFbvaUumn1+sRHx/P6y7JFjNMcsK8khIwxyR3ZSHDxoZuABEpl5JncaSyoXbt2tj57zX2tqVSI+Xe1RyfFwQBDx8+hKur6xtuEVHxYIZJTphXUgLmmOSuLGSYRVsiIqIcODg4QK02Qsya0Xjx4oWhm0MkMrewhKOjo6GbQUREREREJYhFWyIiohxUqlQJzZo1RZs2rRU9uD3Jj6OjI7RaraGbQUREREREJYhFWyIqMSx0kZypVCpUrlwZFSpUUPTg9qQMKpUKzs7OvO6SbDHDJCfMKykBc0xyVxYyrBI46CQRFbOkpCTY2tri9u3bsLGxMXRziIiIiIiIiIhKhaSkJLi4uODJkyd51kzYdYiISoxOpzN0E4iKTKfTIS4ujjkmWWBeSe6YYZIT5pWUgDkmuSsLGWbRloiIKBfJycmGbgJRgTGvJHfMMMkJ80pKwByT3Ck9wyzaEhEREREREREREZUiLNoSERERERERERERlSIs2hJRiVHyLI6kfCqVClqtljkmWWBeSe6YYZIT5pWUgDkmuSsLGTY2dAOISLnUav5diORLrVbD0dHR0M0gKhC1Wo3U1FQkJCQYuilE+XJ0dIRWq5U8x2suyQnzSkrAHJPclYUMs2hLRCVGybM4kvLpdDpcuXIFXl5eMDIyMnRziPJ08+ZNfLd4MVYsX4709HRDN4coT+YWljhz+pSkcMtrLskJ80pKwByT3JWFDLNoS0RElIu0tDRDN4GoQB4+fAh7OzvUem8uzMpVMXRziHKVcu8qzv70MRITE7P1tuU1l+SEeSUlYI5J7pSeYRZtiYiIiBTCqoInrFz9DN0MIiIiIiJ6TRxwkoiIiIiIiIiIiKgUYdGWiEoMJyIjOVOr1fD09GSOSTbWrFkDnd7QrSAqGl5zSU6YV1IC5pjkrixkWLlHRkQGp1KpDN0EoiJTqVSwsbFhjkkWVCoVrl27BgHMK8kTr7kkJ8wrKQFzTHJXFjLMoi0RlRidTmfoJhAVmU6nQ0xMDHNMsiAIAsaMGQNjtWDophAVCa+5JCfMKykBc0xyVxYyzKItERFRLvR63mtO8mFqamroJhC9Fl5zSU6YV1IC5pjkTukZZtGWiIiIiIiIiIiIqBRh0ZaIiIiIiIiIiIioFGHRlohKjJJncSTlU6vVqFatGnNMsrFs2TK8VPYdYqRgvOaSnDCvpATMMcldWciwco+MiIjoNZmYmBi6CUQFlpSUZOgmEL0WXnNJTphXUgLmmORO6Rlm0ZaISozSBwUnZdPr9YiNjWWOSTbGjBkDY36zI5niNZfkhHklJWCOSe7KQob51Z6IiIiIiIiIiIioFCnWom1kZCTs7OyKc5f0/3l4eODbb781dDNIhpo3b46RI0cauhlERERERERERFRAhSra9u3bFyqVCiqVCqampqhatSqmTp2Kly9fllT7XtvDhw8xfPhw+Pj4wMLCAm5ubhgxYgSePHmS53bNmzcXj9XMzAyurq4IDg7G77///oZarmyFKUL/9NNPqFatGszNzeHh4YFp06YVaLvM76G5uTmqV6+OxYsXv0ar34yi/vFj3759UKlUePz4seT533//vcDnjIiIiIiIiIiIDK/QPW3btWuHO3fu4MqVK/j0008xefJkzJkzpyTaVixu376N27dv4+uvv8a5c+cQGRmJHTt2oH///vluO3DgQNy5cwdxcXHYsGEDqlevjp49e+LDDz98Ay0nALhx4wbCw8PRpUsXXLhwAb/++isqV65c4O0z3sPz588jNDQUQ4cOxZo1a3Jc98WLF8XV7FLFwcEB1tbWBnltJc/iSMqnVqvh5+fHHJNszJkzBy+VO6QXKRyvuSQnzCspAXNMclcWMlzoIzMzM4OzszPc3d0xePBgtGrVCps3b5ass3PnTvj6+kKj0YhF3gwnTpxA69atUa5cOdja2iIwMBCnT58WlwuCgMmTJ8PNzQ1mZmZwcXHBiBEjxOXPnz/H6NGj4erqCisrKzRo0AD79u3Ltb1vvfUWNmzYgODgYFSpUgUtW7bE9OnT8eeff+bbQ9jS0hLOzs6oVKkSGjZsiFmzZmHZsmVYsWIFdu/eLa6XkJCA0NBQ2NnZwcHBAZ07d8aNGzcAAH/99RfMzc2z9X78+OOP0bJlS/HxoUOH0LRpU1hYWECr1WLEiBF4+vRprm2Lj49H586dodFoYGNjg9DQUNy7d09cPnnyZNSuXRvLli2DVquFpaUlQkNDJT2M+/btiy5dumDGjBlwcnKCnZ2d2HN6zJgxcHBwQKVKlRARESF57byON/N+v/76a1SsWBGOjo4YOnQo0tPTAbzqAXvz5k2MGjVK7Ambm4zl/fr1Q+XKlVG/fn28//77ua6fVcZ76OnpicmTJ8PLy0vMa/PmzTFs2DCMHDkS5cqVQ9u2bQEA586dQ/v27aHRaODk5ITevXvjwYMH4j7Xr18PPz8/WFhYwNHREa1atZK8V99//z18fX1hbm6OatWqSXr33rhxAyqVCr///jtatGgBS0tL1KpVC0eOHAHwqrfsBx98gCdPnojHPnnyZADAjz/+iLp168La2hrOzs547733cP/+fXG/LVq0AADY29tDpVKhb9++4nFmHh7h0aNHCA8Ph729PSwtLdG+fXtcuXJFXJ7R0zevzzFRWZFx3SKSAxsbG0M3gei18JpLcsK8khIwxyR3Ss/wa5ejLSwsJD0UU1NT8fXXX+PHH3/EgQMHEB8fj9GjR4vLk5OT0adPHxw6dAhHjx6Fl5cXOnTogOTkZADAhg0bMG/ePCxbtgxXrlzBxo0b4efnJ24/bNgwHDlyBGvXrkVMTAy6d++Odu3aSYpO+Xny5AlsbGxgbGxc6OPt06cP7O3txWES0tPT0bZtW1hbW+PgwYOIiooSi1wvXrzAO++8Azs7O2zYsEHch06nw7p16xAWFgYAiIuLQ7t27RASEoKYmBisW7cOhw4dwrBhw3Jsg16vR+fOnfHw4UPs378fu3btwrVr19CjRw/JelevXsWvv/6KP//8Ezt27MCZM2cwZMgQyTp///03bt++jQMHDuCbb77BpEmT0LFjR9jb2+PYsWP46KOPMGjQIPz7778FOt4Me/fuRVxcHPbu3YtVq1YhMjISkZGRAF7drl+pUiVMnToVd+7cybMY6Orqirp162LYsGFIS0sr4LuUu6x5XbVqFUxNTREVFYWlS5fi8ePHaNmyJfz9/XHy5Ens2LED9+7dQ2hoKADgzp076NWrF/r164cLFy5g37596NatGwRBAAD8/PPP+OKLLzB9+nRcuHABM2bMwMSJE7Fq1SpJOz7//HOMHj0a0dHR8Pb2Rq9evfDy5Us0btwY3377LWxsbMRzk/H5SU9Px7Rp03D27Fls3LgRN27cEAuzWq1WzNilS5dw584dzJ8/P8dz0LdvX5w8eRKbN2/GkSNHIAgCOnToILnY5fc5Liglz+JIyqfX63Hx4kXmmGRj0KBBMFZuRwNSOF5zSU6YV1IC5pjkrixkuPBVy/9PEATs2bMHO3fuxPDhw8Xn09PTsXTpUlSpUgXAqyLr1KlTxeWZe5cCwPLly2FnZ4f9+/ejY8eOiI+Ph7OzM1q1agUTExO4ubmhfv36AF71Lo2IiEB8fDxcXFwAAKNHj8aOHTsQERGBGTNm5NvuBw8eYNq0aUUe4kCtVsPb21vsWbpu3Tro9Xp8//33Yo/RiIgI2NnZYd++fWjTpg169uyJX375RRySYc+ePXj8+DFCQkIAADNnzkRYWJjYG9LLywsLFixAYGAglixZAnNzc0kb9uzZg9jYWFy/fh1arRYAsHr1atSoUQMnTpxAvXr1AABpaWlYvXo1XF1dAQALFy5EUFAQ5s6dC2dnZwCvbp1fsGAB1Go1fHx8MHv2bKSmpuJ///sfAGD8+PH46quvcOjQIfTs2bNAxwu86u25aNEiGBkZoVq1aggKCsKePXswcOBAODg4wMjISOwxmpeBAwdCEAR4enqiffv22LRpk9iTKDg4GO7u7li0aFG+75tOp8OaNWsQExMjee+9vLwwe/Zs8fGXX34Jf39/SZZ++OEHaLVaXL58GSkpKXj58iW6desGd3d3AJD8UWHSpEmYO3cuunXrBgCoXLkyzp8/j2XLlqFPnz7ieqNHj0ZQUBAAYMqUKahRowauXr2KatWqwdbWFiqVKtu56devn/hvT09PLFiwAPXq1UNKSgo0Gg0cHBwAABUqVMh1TNwrV65g8+bNiIqKQuPGjQG8KjRrtVps3LgR3bt3B5D/5zir58+f4/nz5+LjpKSkXNclIiIiIiIiIqK8Fbo/xpYtW6DRaGBubo727dujR48e4u3bwKvb0TMKPQBQsWJF8RZuALh37x4GDhwILy8v2NrawsbGBikpKYiPjwcAdO/eHc+ePYOnpycGDhyIP/74QxzGIDY2FjqdDt7e3tBoNOLP/v37ERcXl2/bk5KSEBQUhOrVq0vaXFiCIIgFy7Nnz+Lq1auwtrYW2+Pg4IC0tDSxTWFhYdi3bx9u374N4FWRLCgoSCysnT17FpGRkZJjatu2LfR6Pa5fv57t9S9cuACtVisWbAGgevXqsLOzw4ULF8Tn3NzcxIItADRq1Ah6vR6XLl0Sn6tRo4Zk/A8nJydJEdLIyAiOjo7ie1iQ483Yr5GRkfg4aw4K4vz582IP3SVLlsDNzQ3NmzcX93Pu3Dk0bdo0z30sXrwYGo0GFhYWGDhwIEaNGoXBgweLy+vUqSNZ/+zZs9i7d6/kvahWrRqAVz2ia9WqhXfeeQd+fn7o3r07VqxYgUePHgEAnj59iri4OPTv31+y/ZdffpktnzVr1pScGwD5np9Tp04hODgYbm5usLa2RmBgIACIn52CuHDhAoyNjdGgQQPxOUdHR/j4+Eiyk9/nOKuZM2fC1tZW/MmcTSIiIiIiIiIiKpxC97Rt0aIFlixZAlNTU7i4uGQbYsDExETyWKVSibeOA6+GF0hMTMT8+fPh7u4OMzMzNGrUSLxlXavV4tKlS9i9ezd27dqFIUOGYM6cOdi/fz9SUlJgZGSEU6dOSQqCAKDRaPJsd3JyMtq1awdra2v88ccf2dpZUDqdDleuXBF7s6akpKBOnTr4+eefs61bvnx5AEC9evVQpUoVrF27FoMHD8Yff/whDhWQsY9BgwZJxu7N4ObmVqR2FlRO71dOz2V0Ny/I8ea238J2WY+JiYGZmRmqV68O4FWP1x49eqBJkyYYO3YskpOT0alTpzz3ERYWhs8//xwWFhaoWLFitgGqraysJI9TUlIQHByMWbNmZdtXxYoVYWRkhF27duHw4cP466+/sHDhQnz++ec4duwYLC0tAQArVqyQFEUBZMtr5vOT8QeAvM7P06dP0bZtW7Rt2xY///wzypcvj/j4eLRt27ZEJlDL73Oc1fjx4/HJJ5+Ij5OSkli4JUVQ8qD2pDxKnVCTyg5ec0lOmFdSAuaY5E7pGS500dbKygpVq1Yt8gtGRUVh8eLF6NChA4BXk1plnuQJeDXuaHBwMIKDgzF06FBUq1YNsbGx8Pf3h06nw/379/PtYZlZUlIS2rZtCzMzM2zevDnbcAOFsWrVKjx69Egc2iAgIADr1q1DhQoV8pwAJCwsDD///DMqVaoEtVot3hqfsY/z588X+Lz6+voiISEBCQkJYmHs/PnzePz4sVjgBF71wLx9+7Y4lMTRo0fFYRCKqqDHmx9TU1PodLo813F1dcXz589x7NgxNGjQAEZGRvjll1/QqVMnfPjhh/jmm29gYWGR5z5sbW0LldeAgABs2LABHh4euY55rFKp0KRJEzRp0gRffPEF3N3d8ccff+CTTz6Bi4sLrl27Jo5XXBQ5nZuLFy8iMTERX331lfienzx5Mtt2API8r76+vnj58iWOHTsmDo+QmJiIS5cuSbJTWGZmZjAzM8v2fNZiNZGcGBkZSXrFE5VmKpUKc+bMQZNPmxu6KURFwmsuyQnzSkrAHJPclYUMv/GStJeXF3788UdcuHABx44dQ1hYmKTwFhkZiZUrV+LcuXO4du0afvrpJ1hYWMDd3R3e3t4ICwtDeHg4fv/9d1y/fh3Hjx/HzJkzsXXr1hxfLykpCW3atMHTp0+xcuVKJCUl4e7du7h7926+RcPU1FTcvXsX//77L44ePYrPPvsMH330EQYPHowWLVoAeFWMLVeuHDp37oyDBw/i+vXr2LdvH0aMGCFO3pWx3unTpzF9+nS8++67kgLXZ599hsOHD2PYsGGIjo7GlStXsGnTplwnImvVqhX8/PzEfR4/fhzh4eEIDAxE3bp1xfXMzc3Rp08fnD17FgcPHsSIESMQGhqa7ziyeSno8ebHw8MDBw4cwK1bt7IV7TO8/fbbaNy4MXr06IGNGzciLi4OO3bswO3bt2FlZYVffvkFqampRT6WnAwdOhQPHz5Er169cOLECcTFxWHnzp344IMPoNPpcOzYMcyYMQMnT55EfHw8fv/9d/z333/w9fUF8Gp82pkzZ2LBggW4fPkyYmNjERERgW+++abAbfDw8EBKSgr27NmDBw8eIDU1FW5ubjA1NcXChQtx7do1bN68GdOmTZNs5+7uDpVKhS1btuC///5DSkpKtn17eXmhc+fOGDhwIA4dOoSzZ8/i/fffh6urKzp37vx6Jy8HefXOJSrtBEFAUlISc0yykDH+uwrMK8kTr7kkJ8wrKQFzTHJXFjL8xou2K1euxKNHjxAQEIDevXtjxIgRqFChgrjczs4OK1asQJMmTVCzZk3s3r0bf/75JxwdHQG8mvQqPDwcn376KXx8fNClSxecOHEi12EETp8+jWPHjiE2NhZVq1ZFxYoVxZ+EhIQ827pixQpUrFgRVapUQbdu3XD+/HmsW7cOixcvFtextLTEgQMH4Obmhm7dusHX1xf9+/dHWlqapCdq1apVUb9+fcTExGTrhVmzZk3s378fly9fRtOmTeHv748vvvhC7CGblUqlwqZNm2Bvb49mzZqhVatW8PT0xLp16yTrVa1aFd26dUOHDh3Qpk0b1KxZU9L2oijo8eZn6tSpuHHjBqpUqSIZViHrce7YsQPvvvsuPvnkE1SvXh3jx49H//79cfnyZdy9exdhYWHFOlOgi4sLoqKioNPp0KZNG/j5+WHkyJGws7ODWq2GjY0NDhw4gA4dOsDb2xsTJkzA3Llz0b59ewDAgAED8P333yMiIgJ+fn4IDAxEZGQkKleuXOA2NG7cGB999BF69OiB8uXLY/bs2ShfvjwiIyPx22+/oXr16vjqq6/w9ddfS7ZzdXXFlClTMG7cODg5OeVa9I+IiECdOnXQsWNHNGrUCIIgYNu2bUUeMiQvSp7FkZRPr9fj2rVrzDHJRq9evWCk7DvESMF4zSU5YV5JCZhjkruykGGVoOSSdBk2efJkbNy4EdHR0YZuCpVBSUlJsLW1RUJCAuzt7Q3dHKIi0el0iI2NhZ+fH4f6oFLvzJkz2LFjBw69aAQrV2XfJkby9iQhFlFzg3Do0CHUrl1bfJ7XXJIT5pWUgDkmuZNzhpOSkuDi4oInT57k2QGS/TGIiIiIiIiIiIiIShEWbYmIiHLxOhNXEr1pDx48AO+fIjnjNZfkhHklJWCOSe6UnmEWbRVq8uTJHBqBDE5utygQZWZkZIRq1aoxxyQLKpUKy5Ytg05QGbopREXCay7JCfNKSsAck9yVhQyzaEtEJUbJA4KT8un1eiQmJjLHJAuCIKB27dpQgV1tSZ54zSU5YV5JCZhjkruykGEWbYmoxHCeQ5IzQRCQkJDAHJNsBAUFwYjf7EimeM0lOWFeSQmYY5K7spBhfrUnIiIiIiIiIiIiKkVYtCUiIiIiIiIiIiIqRVi0JSIiyoW1tbWhm0BUYNeuXYOC7w6jMoDXXJIT5pWUgDkmuVN6hlm0JaISo+RZHEn5jIyMUKVKFeaYZEGlUmHNmjXQCSpDN4WoSHjNJTlhXkkJmGOSu7KQYRZtiajEKHkWR1I+vV6Pu3fvMsckC4IgoFmzZlCr2NWW5InXXJIT5pWUgDkmuSsLGWbRlohKjJJncSTlEwQBd+/eZY5JNpo2bQo1O9qSTPGaS3LCvJISMMckd2UhwyzaEhEREREREREREZUiLNoSERERERERERERlSLGhm4AESmXSsX7dEm+VCoVHBwcmGOSjejoaCQ7VMBLPTNLpVfKvas5Ps9rLskJ80pKwByT3JWFDLNoS0QlRq1mZ36SL7VaDTc3N0M3g6hAypUrhz1/70Xas62GbgpRvswtLOHo6Ch5jtdckhPmlZSAOSa5KwsZZtGWiEqMkmdxJOXT6/X4999/UalSJf4Bgko9V1dX/L1nN3Q6naJ7G5AyODo6QqvVSp7jNZfkhHklJWCOSe7KQoZZtCWiEqPkWRxJ+QRBwMOHD+Hq6mrophDlSxAE6PV61KxZE0ZGRoZuDlGh8ZpLcsK8khIwxyR3ZSHDyixFExEREREREREREckUi7ZEREREREREREREpQiLtkRUYjiuIsmZSqWCs7Mzc0yywLyS3DHDJCfMKykBc0xyVxYyrBI46CQRFbOkpCTY2tri9u3bsLGxMXRziIiIiIiIiIhKhaSkJLi4uODJkyd51kzY05aISoxOpzN0E4iKTKfTIS4ujjkmWWBeSe6YYZIT5pWUgDkmuSsLGWbRloiIKBfJycmGbgJRgTGvJHfMMMkJ80pKwByT3Ck9w8aGbgAREREpU0JCAhITEw3djDJBEAQkJSUhJiZG0eN6kXIxw1RaOTo6QqvVGroZRERUBrFoS0RERMUuISEB/gF1kPYs1dBNKRNMTU0xZswYzJkzBy9evDB0c4gKjRmm0srcwhJnTp9i4ZaIiN44Fm2JqMSwpwzJmUqlglarZY6LKDExEWnPUlHr/fnQOFU1dHMUTwUBN8wF1B/+OwQwsyQ/zDCVRin3ruLsTx8jMTFRUrTldwRSAuaY5K4sZJhFWyIqMWo1h80m+VKr1XB0dDR0M2RP41QVtlo/QzejTHgEwMba0K0gKjpmmOSC3xFICZhjkruykGFWVIioxCh5FkdSPp1Oh4sXLzLHJAtGKj2aOMTDSKU3dFOIioQZJjnhdwRSAuaY5K4sZJhFWyIiolykpaUZuglEBaYx5jigJG/MMMkJvyOQEjDHJHdKzzCLtkRERERERERERESlCIu2RERERERERERERKUIi7ZEVGI4ERnJmVqthqenJ3NMsqAXVDj52AV6Qbmz55KyMcMkJ/yOQErAHJPclYUMGxu6AUSkXCoV/+NF8qVSqWBjY2PoZhAViAAVEl9YGroZREXGDJOc8DsCKQFzTHJXFjKs3HI0ERmckmdxJOXT6XSIiYlhjkkWjFR6vFP+GoxUekM3hahImGGSE35HICVgjknuykKGWbQlIiLKhV7P4gHJhzGLXSRzzDDJCb8jkBIwxyR3Ss8wi7ZEREREREREREREpQiLtkRERERERERERESlCIu2RFRilDyLIymfWq1GtWrVmGOSBZ2gwqFEN+gETgBJ8sQMk5zwO0LOdu3ahSFDhoiPe/TogYMHDxZqH/fu3UO7du2QkpJSpDZcuXIFgYGBRdq2rGGOSe7KQoaNDd0AKtv27duHFi1a4NGjR7CzszNoW/r27YvHjx9j48aNJf5aiYmJ8PX1xfHjx+Hh4VHir/c6GjZsiDFjxiAkJMTQTSF640xMTAzdBKICS9Pzax3JGzNMcrJnzx788ssv2WYuT01NxapVq7Ktf+bMGYwcORIWFhYAABsbG7Rq1QoDBgwo8YLDzJkzodFoMHz48AKt36dPH9y7dw8A8OLFC6hUKvE7kZOTU47HBwCtW7dG69atX6utTk5O2LFjx2vtIz/Xrl1DZGQkoqOjkZ6ejnLlyiEwMBA9e/aERqPB+fPnsWzZMly9ehUAUKFCBYSGhqJ9+/YAkO9yOeF3XZI7pWdYueVoBejbty9UKlW2n4xfDiVFpVK9kcJlQXl4eIjHbmFhAQ8PD4SGhuLvv/8u1teZP38+IiMji3WfuZk+fTo6d+4sFmz37dsHlUqFx48fZ1vXw8MD3377rfg4p/fn2bNnsLKywtWrVzF58mTUrl07235u3LgBlUqF6OhoAMCSJUtgZ2eHhIQEyXrDhw+Ht7c3UlNTAQATJkzAuHHjijTAt9IHBSdl0+v1iI2NZY5JFoxUAlqVvwYjlWDophAVCTNMcqLX6/Hvv/+if//+WLJkieSnUqVKuW6n0WiwY8cO7NixA7Nnz8b27duxffv2N9jyglm1apXYztatW6NLly7i49wKtnJx+fJlDBkyBG5ubvjhhx+wfft2zJkzBy9evEBcXBxSU1MxZswYtGzZEps2bcKmTZswduxY2NvbA0C+y+WE33VJ7spChlm0LeXatWuHO3fuSH4qV66cbb0XL14YoHVvztSpU3Hnzh1cunQJq1evhp2dHVq1aoXp06cX22vY2tq+kd6+qampWLlyJfr3719s+9y1axfc3d1RtWrVAm/z0UcfoX79+pJ27NmzB0uWLEFkZCQsLS0BAO3bt0dycnKp/EJJRERERCRHHh4e8PPzw+XLl8Xnbt26hXHjxqFTp04IDQ3F6tWrxWLEvXv38Mknn6BTp04ICgrCZ599hjt37ojb6vV6rF+/Hr1790a7du3w3nvv4dixY1i/fj127dqFjRs3ol27dujTp89rtfvLL79Et27d0L59ewwcOBCnT58Wl23fvj3X/+P07t0bx44dAwDExcUhMDAQmzZtAgCkpKSgZcuWePz4Me7cuYPAwEAkJycDeNVLePbs2ZgyZQratWuH999/H2fOnBH3m5ycjEmTJiEoKAi9e/fG2bNn82z/d999h5YtW2LAgAEoV64cAMDZ2RlDhgxBrVq1EB8fj7S0NAQHB8PY2BjGxsbw9fVFw4YNASDf5URExYlF21LOzMwMzs7Okh8jIyM0b94cw4YNw8iRI1GuXDm0bdsWALB//37Ur18fZmZmqFixIsaNG4eXL1+K+2vevDlGjBiBsWPHwsHBAc7Ozpg8ebK4PKPnZ9euXaFSqSS37m/atAkBAQEwNzeHp6cnpkyZItm3SqXC999/j65du8LS0hJeXl7YvHmz5Hi2bdsGb29vWFhYoEWLFrhx40aBzoO1tTWcnZ3h5uaGZs2aYfny5Zg4cSK++OILXLp0SVzv3LlzaN++PTQaDZycnNC7d288ePBAXL5+/Xr4+fnBwsICjo6OaNWqFZ4+fQrgVc/mLl26iOsmJycjLCwMVlZWqFixIubNm4fmzZtj5MiRkvM1Y8YM9OvXD9bW1nBzc8Py5cvzPJZt27bBzMysWH+xb9q0CZ06dSrUNiqVCitXrsSxY8ewdOlSJCUloV+/fvjkk0/QuHFjcT0jIyN06NABa9euLbb2EhERERGVZXFxcYiJiYFWqwUApKWl4ZNPPkGdOnWwYcMGLFy4EH///bfYcUKv1yM0NBS//fYbfv31V5iZmWHOnDni/n7//XesX78eEyZMwPbt2zFv3jw4OTnh3XfflfSWfd2esgEBAVi9ejX+/PNPtGzZEpMmTRLv0MuLv7+/WGw9c+YMXF1dxcfR0dHw8PDItQPN3r170alTJ2zduhVt2rTBV199JS5bsGABUlJSsHbtWsybNw9//fVXrm1IS0tDbGws3nnnnVzX0Wq1sLKywpQpU3Do0CEkJiYWajkRUXFi0VbGVq1aBVNTU0RFRWHp0qW4desWOnTogHr16uHs2bNYsmQJVq5ciS+//DLbdlZWVjh27Bhmz56NqVOnYteuXQCAEydOAAAiIiJw584d8fHBgwcRHh6Ojz/+WBzDJzIyMltP1ylTpiA0NBQxMTHo0KEDwsLC8PDhQwBAQkICunXrhuDgYERHR2PAgAEYN25ckY//448/hiAI4l9oHz9+jJYtW8Lf3x8nT57Ejh07cO/ePYSGhgIA7ty5g169eqFfv364cOEC9u3bh27dukEQcr4N75NPPkFUVBQ2b96MXbt24eDBg5K/JGeYO3cu6tatizNnzmDIkCEYPHiwpJCc1cGDB1GnTp0iH3dWer0eW7ZsQefOnQu9rVarxbfffosxY8bg/fffh0ajwbRp07KtV79+/UJPIkBERERERP8nJSUFQUFBaN26Nfr164cGDRqI3+GPHDkCjUaD7t27w8TEBE5OTggJCcHu3bsBABUrVkTDhg1hZmYGKysr9O7dW3Jb8KZNm9C3b1/4+PhApVLBycmpRObO6NChAzQaDYyNjdGrVy/o9XrExcXlu13mou3p06cRHh4u9oo9ffo0AgICct22YcOG8Pf3h5GREdq3b4+7d+/iyZMn0Ol02Lt3LwYMGABra2uUK1cOPXv2zHU/ycnJ0Ol0Yg/bnFhZWWHx4sWwsbHBd999h5CQEHz00Udij+j8lhMRFSeO9l/KbdmyBRqNRnzcvn17/PbbbwAALy8vzJ49W1z2+eefQ6vVYtGiRVCpVKhWrRpu376Nzz77DF988YU4wH3NmjUxadIkcR+LFi3Cnj170Lp1a5QvXx4AYGdnB2dnZ3HfU6ZMwbhx48TbaTw9PTFt2jSMHTtW3Bfwqrdqr169AAAzZszAggULcPz4cbRr1w5LlixBlSpVMHfuXACAj48PYmNjMWvWrCKdGwcHB1SoUEHsrbto0SL4+/tjxowZ4jo//PADtFotLl++jJSUFLx8+RLdunWDu7s7AMDPzy/HfScnJ2PVqlX45ZdfxL/ERkREwMXFJdu6HTp0EGdJ/eyzzzBv3jzs3bsXPj4+Oe775s2bOe6nqI4ePQoAaNCgQZG2/+CDD7B8+XL8+eefOHbsGMzMzLKt4+LigoSEBOj1+hwnSnj+/DmeP38uPk5KSgIARc/iSMqnVqvh5+fHHJMs6AQVdv/nCZ2gMnRTiIqEGSY5UavVqFSpElSqwuVVo9Fg69at0Ol02LZtG9asWYPnz5/DxMQEd+/exfXr1xEUFCSur9frUaFCBQCvOqgsWLAAMTEx4p2CL168QGpqKjQaDe7du5fneLrFQa/XY+XKldi7dy8ePXoEtVqNp0+f4smTJ/lu6+/vj2nTpiE5ORnnzp3DhAkT8Ntvv+H69es4ffo0Bg4cmOu2Dg4O4r/Nzc0BvBpy7v+xd99hUVzv28Dv2aV3QRRQFJEgVopi7F3BgiVWYu8xsUVFxdiNvUSj36ixoTFRY4wlomjEElvsoMZeQUVREFZABHb3/cMf87pSBBWXGe7Pde11yczszDPDI3v2mTPnqNVqpKeno2TJkuL6N//9NktLSygUCjx79kz8Ppid0qVLY/To0QCAZ8+eYfny5ZgwYQK2bt0KQRDeuV4q2NYlqSsKOcyibSHXuHFjLF++XPzZ3Nxc/PfbvTWvXr2K2rVr63xQ1K1bF0lJSXjw4AHKlCkD4HXR9k2Ojo6IjY3NNY7IyEgcP35cp2etWq1GamoqUlJSxPFP39y3ubk5rKysxH1fvXo1S2Gxdu3auR73XbRarXi+kZGROHTokE6RO9Pt27fRokULNG3aFFWrVoWfnx9atGiBTp06ZTto/J07d5Ceno6aNWuKy6ytrbMtxL55zoIgwMHBIdfr+fLlS7Gx8THs3LkTbdq0ee8/VJGRkTh//jzMzMxw9OhRnXPOZGpqCo1Gg1evXokz3r5p9uzZmDZt2nsdn6gwS09Pz/ZGBlFhZKLIQLJa3jPokrwxh0lK1Gr1e79XqVQiICAAJ0+eREhICIYOHYoSJUqgQoUKOt/93vTzzz/j1atXWL16NWxsbHDz5k0MGDBAfGqwZMmSePjwIapUqZLlvR+rkHjgwAEcOHAACxYsEIvWrVu3zvHJxTfZ2NigTJky2Lp1K0qVKgUzMzN4e3vj4MGDiIqKgqenZ77jsba2hoGBAZ48eSIWdp88eZLj9iYmJqhWrRrCw8Pz/ORj8eLF8eWXX+LAgQNQqVSwtrbO1/rCjm1dkjq557B8y9EyYW5uDjc3N/Hl6Oios+59GBrqNoYFQXjnbHtJSUmYNm0aIiIixNelS5dw8+ZNnQLk++z7fcXFxeHp06fixGxJSUni0Atvvm7evIkGDRpAqVTi77//xt69e1GpUiUsXboUFSpUwN27dz8ojvyec/HixfH8+XOdZVZWVgCQ7V3qhISEXD/8d+3apTOerZWVVY77AaCzr7S0NPTq1Qvdu3fHTz/9hIkTJ2Y7tEN8fDzMzc2zLdgCQHBwMBITE8VXdHQ0AMh6FkeSP41Gg2vXrjGPSRKUghb17KKgFN79xZmoMGIOk5RoNBrExMTkqViZm169emHnzp14+vQpateujfj4eGzfvh2vXr2CWq1GVFSUOKRAcnIyjI2NYWFhgcTERISEhOjsq23btli/fj1u3rwJrVaLJ0+eiE8k2tra4tGjRzrx7t27F127ds1XvMnJyTA0NIS1tTXS09MREhKCly9f5vn93t7e+OOPP+Dt7Q3g9fi427Ztw2effZZtx5t3USqVaNy4MdauXYsXL17g2bNn75yH4+uvv8ahQ4ewdu1acTza2NhYrFixApGRkbh//z5+++03xMTEQKPR4MWLF9i+fTucnZ1hbW39zvVSwrYuSV1RyGEWbWWkYsWKOHnypM6H8fHjx2FpaZmvR2UMDQ2z3Dn28fHB9evXdQrIma+89vCsWLEiTp8+rbMs89H+97FkyRIoFApx8jAfHx/8999/cHFxyRJjZoFbEATUrVsX06ZNw4ULF2BkZITt27dn2berqysMDQ3FMX2B1wXVjzFWkbe3N65cuaKz7LPPPoNCocC5c+d0lt+5cweJiYlwd3fPdl83b97E/fv30bx5c3FZhQoV8ODBgyx3mc+fPw8TExOxxzUATJ8+HfHx8fjhhx/Qu3dvNG/eHH379s3yR+/y5cti4yo7xsbGsLKy0nkREREREVHOPDw84OnpiV9++QVmZmZYtGgRzp8/j27duqFt27aYMWOGOD9I37598fDhQ7Rp0wZDhw7N8gRjx44d0a5dO0ydOhUtW7bEqFGjxKf/WrdujWfPnqFNmzbo27cvgNc9UrPrlZsbf39/uLi4oEuXLggMDISxsbE4vF5eeHt7Izk5WRy/1svLC6mpqbmOZ/suI0aMgKmpKbp27Ypvv/0WLVq0yHX7ChUqYNmyZbh79y769OmDli1bYvTo0TAwMICbmxvMzMxw8+ZNDBs2DK1atULPnj2RkJCA2bNnA8A71xMRfUwcHkFGvv76ayxevBjDhg3D0KFDcf36dUyZMgWjRo3K16PzLi4uCA8PR926dWFsbIxixYph8uTJaNOmDcqUKYNOnTpBoVAgMjISly9fzjLRWU6++uorLFy4EEFBQRgwYADOnTuX5Q5xTl68eIHHjx8jPT0dd+/excaNG7F69WrMnj0bbm5uAIBvvvkGq1atQmBgIMaOHQtbW1vcunULmzdvxurVq3H27FmEh4ejRYsWKFGiBE6dOoWnT5+iYsWKWY5naWmJ3r17IygoSBw7d8qUKVAoFB/8eJGfnx+Cg4Px/PlzcWgGS0tLDBgwQGwwVK1aFdHR0Rg3bhxq1aqFOnXqZLuvnTt3olmzZuLwFJn7r1ChAgIDA/H999/DwcEB58+fx8SJEzFixAgolUoAryedmzt3LkJDQ8W7witXrkSVKlXwww8/iOM0Aa8nT3tXA4iIiIiIiLLn7e2N0NDQLMsXLFgg/rtUqVLZTgoMvP6OtnLlSp1lbz5tp1Ao0LVr12x7z5YqVQqrVq3SWRYZGYkRI0a8M+7g4GDx36amplm++2XOZwK8nn+lZcuW4s9btmzR2bZBgwY4cuSI+LOZmRkOHjyos42jo6PONm8eH3j9venN9ZaWlpg+fbrONp06dcr1nMqXL5/jdTY3N9eZs+Vt9vb2ua4nIvqY2NNWRkqVKoU9e/bg9OnT8PT0xFdffYX+/ftj4sSJ+drPwoUL8ffff8PZ2VnsXenn54fdu3dj//798PX1Ra1atfDDDz/kOoD728qUKYNt27Zhx44d8PT0xIoVK3QmDcvN5MmT4ejoCDc3N/Ts2ROJiYkIDw/HuHHjxG2cnJxw/PhxqNVqtGjRAlWrVsXIkSNhY2MDhUIBKysr/PPPP2jVqhXc3d0xceJELFy4UKdh8aZFixahdu3aaNOmDZo1a4a6deuiYsWKHzwebdWqVeHj44Pff/9dZ/mSJUvQu3dvjBs3DpUrV0afPn1QrVo1/PXXXzkWinfu3KnTWAMAAwMD7N+/H2XKlEFgYCCqVKmCKVOmYMSIEWLj5NWrV+jduzf69u2rU4x1dHTE0qVLdYZJePjwIU6cOCHelScqSuQ8qD3JT4aW+UrSxhwmKREEAWvWrMGQIUN0Xg8ePNB3aHnyww8/wMXFRd9hkJ6xrUtSJ/ccFrQfOhAPURGRnJyMUqVKYeHChejfv/8H7Ss0NBRBQUG4fPnye/+RefbsGRwdHfHgwYNcZ0n9UOPGjcPz58/x888/5/k9mYPwP3r0iEMlEBVRERERqFevHuqODoW1c1V9h0NERJRvidGXcHxhaxw7dgxeXl76DoeIiGRCpVLByckJiYmJudZMODwCUQ4uXLiAa9euoWbNmkhMTBQfu2nXrt0H77t169a4efMmHj58CGdn5/faR3x8PBYtWlSgBVsAKFGiBEaNGvVe7+U9IZIyrVaLFy9ewNLS8qPNukxUUARoYWv0EvFpptCC+UrSwxwmKWEbgeSAeUxSVxRyWN79iIk+0IIFC+Dp6YlmzZohOTkZR48eRfHixT/KvkeOHPneBVsAcHd3x7Bhwz5KLLkZPXr0exeG5TyLI8mfRqPBnTt3mMckCQpBixo2j6AQeLOMpIk5TFLCNgLJAfOYpK4o5DB72hLlwNvbG+fOndN3GEREREREREREVMSwpy0RERERERERERFRIcKiLRERUQ5MTEz0HQJRniVlGOk7BKIPwhwmKWEbgeSAeUxSJ/cc5vAIRFRglEqlvkMgem9KpRIeHh76DoMoT9RaBY7Hl9F3GETvjTlMUsI2AskB85ikrijkMHvaElGBkfOA4CR/Go0GcXFxzGOSBAFalDJRQQAncSJpYg6TlLCNQHLAPCapKwo5zKItERUYrZZfvEi6tFotoqOjmcckCQpBiypWsVAIzFeSJuYwSQnbCCQHzGOSuqKQwyzaEhERERERERERERUiLNoSERERERERERERFSIs2hIREeXA0tJS3yEQ5dmzNDN9h0D0QZjDJCVsI5AcMI9J6uSewwb6DoCI5EupVOo7BKL3plQqUb58eX2HQZQnaq0C5xKc9B0G0XtjDpOUsI1AcsA8JqkrCjnMnrZEVGDkPIsjyZ9Go8Hjx4+ZxyQJArQobx4PAfKdiIHkjTlMUsI2AskB85ikrijkMHvaElGBkfMsjiR/Wq0Wjx8/hr29vb5DkbSkJ7f0HUKRYKDQoqyHGhcfPkCGRtB3OET5xhymwiinzzC2EUgOmMckdUUhh1m0JSIioo/Ozs4OJqZmiNw4Qt+hFAlGRkaoFxSEk0vmIy0tTd/hEOUbc5gKKxNTM9jZ2ek7DCIiKoJYtCUiIqKPztnZGRfOn0NcXJy+QykStFotVCoVwsPDIQjspUjSwxymwsrOzg7Ozs76DoOIiIogFm2JqMDwSxdJmSAIsLW1ZR5/AGdnZ37R/UQ0Gg0ePHiA0qVLQ6HglAUkPcxhkhK2EUgOmMckdUUhhwUtB50koo9MpVLB2toajx49gpWVlb7DISIiIiIiIiIqFFQqFZycnJCYmJhrzYS3sYmowMh5FkeSP41Gg6ioKOYxSQLzlaSOOUxSwnwlOWAek9QVhRxm0ZaICgw78pOUabVaxMfHM49JEpivJHXMYZIS5ivJAfOYpK4o5DCLtkRERERERERERESFCIu2RERERERERERERIWIgb4DICL5kvMsjiR/giDAwcGBeSwh0dHRiIuL03cYeqHVavHq1StcvHiROUuSxBwmKZFjvtrZ2cHZ2VnfYdAnxLYuSV1RyGEWbYmowCgU7MxP0qVQKODg4KDvMCiPoqOj4e1THakvU/QdChERkeSYmJrhwvlzLNwWIWzrktQVhRxm0ZaICoxardZ3CETvTa1W4969e3BxcYFSqdR3OPQOcXFxSH2ZAs8eS2BR0k3f4XxySkGLWmU0+DdKAbVWvr0NSL6YwyQlcsvXpCe3ELlxBOLi4li0LULY1iWpKwo5zKItERFRDl68eKHvECifLEq6wdq5qr7D+OSUggalit+BtdYVai2fciDpYQ6TlDBfSS7Y1iWpk3sO8xOGiIiIiIiIiIiIqBBh0ZaIiIiIiIiIiIioEGHRlogKjJxncST5EwQBzs7OzGOSBI1WwGVVCWhkMLYiFU3MYZIS5ivJAdu6JHVFIYc5pi0RFRiFgveFSLoUCgXs7Oz0HQZRnmgh4GGqlb7DIHpvzGGSEuYryQHbuiR1RSGHWVEhogKjVqv1HQLRe1Or1bh27RrzmCRBKWhQ1zYKSkGj71CI3gtzmKSE+UpywLYuSV1RyGEWbYmIiHKQmpqq7xCI8szCIE3fIRB9EOYwSQnzleSAbV2SOrnnMIu2RERERERERERERIUIi7ZEREREREREREREhQiLtkRUYDgRGUmZQqGAq6sr85gkQaMVcDbBiTOZk2Qxh0lKmK8kB2zrktQVhRw20HcARCRfgsCGLEmXIAiwsuLM0CQNWgiISzPTdxhE7405TFLCfCU5YFuXpK4o5LB8y9FEpHdynsWR5E+tVuPixYvMY5IEpaBBU/s7nMmcJIs5TFLCfCU5YFuXpK4o5DCLtkRERDnQaPhljKTDgMUDkjjmMEkJ85Wyc/ToUXTt2lX8uXfv3jhx4oQeI8od27okdXLPYQ6PoAeCIGD79u1o37497t27h3LlyuHChQvw8vLSd2iS16dPHyQkJGDHjh0Ffqw1a9Zgy5Yt2L9/f4EfS5/Gjx+P5ORkLF26VN+hEBERERHRJ7J3715s3Lgxy+PHKSkpWL9+fZbtL1y4gJEjR6Jq1apYtmyZuDwtLQ0dO3aESqXC7t27YWlpWeCxfyyzZ8/GgQMHYGhoqLN806ZNKFas2Dvf/+Z12rt3L/744w+sWbPmo8dJRPLEnrYfoE+fPhAEIcvL398/z/twdnZGTEwMqlSpAgA4fPgwBEFAQkJCAUX9umicn6JmSEgIbGxsCiye93Hv3j0IgoCIiAid5UuWLEFISEiBHz81NRWTJk3ClClTxGVTp07N8fc/f/58CIKARo0aFXhsH9uYMWOwfv163LlzR9+hEBERERHRJzRw4EAsX75c51W6dOkctzczM8Pjx4/x4MEDcdmxY8cK3ffJ/Gjfvj3CwsJ0Xnkp2H5sWq1W1o+BE1FWLNp+IH9/f8TExOi8Nm3alOf3K5VKODg4wMDg43Z61mq1yMjI+Kj7/BTS0tI+6P3W1tafpEHwxx9/wMrKCnXr1tVZ7ujoiEOHDuk0UgBg7dq1KFOmTIHHVRCKFy8OPz8/LF++PN/vlfMsjiR/CoUCHh4ezGOSBLVWwLG4MlBzJnOSKOYwSQnzNWcKhQItWrTAnj17xGV79+5Fy5YtdbbLyMjAzz//jM6dO6Nt27aYOnWqTselhg0bYufOnejTpw9atmyJ4OBgJCUlieu///57fPHFF2jZsiUGDhyI8+fP6+z/zJkz+Oqrr9C6dWt06NABGzduFNft378fPXv2ROvWrTF06FDcuHHjvc83NjYWo0ePFuO4d++ezvquXbvi6NGjuHHjBhYtWoQ7d+7A398f/v7+ePLkCbRaLbZs2YLAwEC0adMGQUFBePTokc77N27ciCFDhqBFixZZ9v8h2NYlqSsKOSzfM/tEjI2N4eDgoPN6867bzZs30aBBA5iYmKBSpUr4+++/dd7/Zo/Re/fuoXHjxgCAYsWKQRAE9OnTBwDw6tUrDB8+HCVKlICJiQnq1auHM2fOiPvJ7KG7d+9eVK9eHcbGxjh27Ng74888/p9//onGjRvDzMwMnp6eOHnypLjfvn37IjExUexJPHXqVDGmMWPGoFSpUjA3N8fnn3+Ow4cP6+x/1apVcHZ2hpmZGTp06IBFixbpFFWnTp0KLy8vrF69GuXKlYOJiQkAICwsDPXq1YONjQ3s7OzQpk0b3L59W3xfuXLlAADe3t46PVj79OmD9u3bi9vl9bqFh4ejRo0aMDMzQ506dXD9+vVcr9vmzZsREBCQZXmJEiXQokULncdgTpw4gWfPnqF169Y622o0GkyfPh2lS5eGsbExvLy8EBYWluffDQDExcUhMDAQpUqVgpmZGapWrZrlpoFGo8G8efPg5uYGY2NjlClTBjNnzhTXX7p0CU2aNIGpqSns7OwwaNAgnQYRAAQEBGDz5s25XhMiOXr7UTiiwixVw1GvSNqYwyQlzNec+fv7Y//+/VCr1Xj69CmuX7+OevXq6WyzceNGnDhxAsuWLcPmzZshCAJmzJihs82hQ4fwww8/4Pfff8fTp0+xdetWcZ2Pjw82bNiAv/76C02aNMGUKVOQkpICALhx4wa+++47BAYGYufOnfjll1/g7e0NAIiMjMSiRYswZswY7Ny5Ew0bNkRQUFCW7z95NWPGDNjZ2WH79u2YOHEidu/ene127u7uGDVqFFxdXcXeuiVLlsS+ffvw+++/4/vvv8e2bdvg4uKC4OBgnQ5YYWFhCA4ORlhY2EfvCMS2Lkmd3HOYRdsCpNFo8MUXX8DIyAinTp3CihUrMG7cuBy3d3Z2xrZt2wAA169fR0xMDJYsWQIAGDt2LLZt24b169fj/PnzcHNzg5+fH+Lj43X2MX78eMyZMwdXr15FtWrV8hzrd999hzFjxiAiIgLu7u4IDAxERkYG6tSpg8WLF8PKykrsSTxmzBgAwNChQ3Hy5Els3rwZFy9eROfOneHv74+bN28CAI4fP46vvvoKI0aMQEREBJo3b65TLMx069YtbNu2DX/++ac43EFycjJGjRqFs2fPIjw8HAqFAh06dBAHmT59+jQA4MCBA4iJicGff/6Z7Xnl9bp99913WLhwIc6ePQsDAwP069cv1+t17Ngx1KhRI9t1/fr10xmiYe3atejevTuMjIx0tluyZAkWLlyIBQsW4OLFi/Dz80Pbtm3F6/dmbNn9boDXwzRUr14doaGhuHz5MgYNGoSePXuK1wcAgoODMWfOHEyaNAlXrlzBb7/9hpIlS4rX2c/PD8WKFcOZM2ewdetWHDhwAEOHDtWJoWbNmnjw4EGOd3ZfvXoFlUql8wLkPyg4yZtGo8GlS5eYxyQJSkGLZvZ3oBS0+g6F6L0wh0lKmK+5K1OmDEqWLIkzZ84gLCwMTZo0yVJY2b9/P3r16oWSJUvCzMwM33zzDc6ePYtnz56J2wQGBqJYsWKwtLREw4YNdTrWtGrVChYWFjAwMEBgYCA0Go3YySezkNuwYUMYGBjAwsIClStXBgDs27cPzZs3h6enJwwMDNC5c2dYWlrqdIx5286dO9G6dWvx1aNHDwCve9levHgRQ4YMgYmJCcqWLYt27drl61rt378fHTt2RPny5WFsbIyBAwciNjYW165dE7dp164dypQpA6VS+VELVGzrktQVhRzm7cEPtHv3blhYWOgsmzBhAiZMmIADBw7g2rVr2LdvH5ycnAAAs2bNyvJoSCalUglbW1sAr3tsZvZITU5OxvLlyxESEiK+d9WqVfj777+xZs0aBAUFifuYPn06mjdvnu/zGDNmjNgTdNq0aahcuTJu3boFDw8PWFtbQxAEODg4iNtHRUVh3bp1iIqKEs9tzJgxCAsLw7p16zBr1iwsXboULVu2FIu87u7uOHHiRJa7j2lpadiwYQPs7e3FZR07dtTZZu3atbC3t8eVK1dQpUoVcVs7OzuduN6Un+s2c+ZMNGzYEMDrwnfr1q2Rmpoq9vx9U0JCAhITE8XzflubNm3w1Vdf4Z9//kH16tXx+++/49ixY1i7dq3OdgsWLMC4cePQrVs3AMDcuXNx6NAhLF68GP/73//E7XL73ZQqVUq8vgAwbNgw8W5tzZo18eLFCyxZsgTLli1D7969AQDly5cX73T/9ttvSE1NxYYNG2Bubg4AWLZsGQICAjB37lyxuJt5rvfv34eLi0uWc549ezamTZuW7fUgIiIiIqKipWXLltizZw9u376NyZMnZ1n/9OlTne9xxYsXh5GREZ4+fYrixYsDgPjdGABMTEzw8uVLAK8LNWvWrMGhQ4fw/PlzKBQKJCcnIzExEQDw5MmTHDswPX36VOx1m8nR0RFPnz7N8VzatWuHYcOGZVn+7NkzGBkZ6Txpm/n9Ka/evg5GRkYoXrw4YmNj33ufRCQf7Gn7gRo3boyIiAid11dffQUAuHr1KpydnXWKe7Vr1873MW7fvo309HSd8VMNDQ1Rs2ZNXL16VWfbnHp/vsubH2qOjo4AoPNB8bZLly5BrVbD3d0dFhYW4uvIkSPiHc7r16+jZs2aOu97+2cAKFu2rE7BFng9rERgYCBcXV1hZWUlFgqjoqLyfE75uW75Of/MxkJ2Bd3MY/To0QPr1q3D1q1b4e7unqXRoFKp8OjRoyxj4tatWzdfsanVasyYMQNVq1aFra0tLCwssG/fPvE6Xb16Fa9evULTpk2zjfXq1avw9PQUC7aZMWg0Gp072aampgAgPnL0tuDgYCQmJoqv6OjobLcjIiIiIiL5a9KkCU6fPg1jY2NUqFAhy3p7e3s8fvxY/DkuLg5paWlZvhdm58CBAzhw4ADmzp2LPXv2IDQ0FObm5tBqX/d8LlmyJB4+fJjte+3t7RETE6Oz7PHjx3k67tuKFy+OtLQ0PH/+XFz25MmTHLcXhKxjIL99HdLT0/Hs2TOUKFEi1/cRUdHAnrYfyNzcHG5ubvoOQ/Rm8S0/3nzMIvNDIbcu5klJSVAqlTh37hyUSqXOurd7Hr9LdjEHBASgbNmyWLVqFZycnKDRaFClSpUPnqgsJ/k5fzs7OwiCoPPh/LZ+/frh888/x+XLl9851MKHxDZ//nwsWbIEixcvRtWqVWFubo6RI0eK1ymz2PqhMoeTyKkxY2xsDGNj449yLCIiIiIikjYzMzMsXrwYZmZm2a5v0aIFNm7ciCpVqsDCwgL/+9//UL16dbGXbW6Sk5NhaGgIa2trpKen47fffhM71gCvv0sOHToUtWvXRp06dZCamor79++jcuXKaNGiBYKDg9GiRQtUrFgRO3fuRGJiImrVqpXvcyxRogSqVq2KlStX4ttvv8WTJ0/w119/5bi9ra0t4uLi8OrVK/G7U4sWLbB69WrUqVMHTk5OWLNmDYoXLw4PD498x0NE8sOetgWoYsWKiI6O1rmT9++//+b6nsxxT9VqtbisfPnyMDIywvHjx8Vl6enpOHPmDCpVqvSRo84+pjfjAV5PAKZWqxEbGws3NzedV+bjHRUqVNCZ9AtAlp+zExcXh+vXr2PixIlo2rQpKlasmKVAmt11eltBXTcjIyNUqlQJV65cyXGbypUro3Llyrh8+TK+/PLLLOutrKzg5OSkExvwehzg/MR2/PhxtGvXDj169ICnpydcXV11Zj/97LPPYGpqivDw8GzfX7FiRURGRiI5OVlnnwqFQueO+OXLl2FoaCiOBZVXcp7FkeRPoVCgatWqzGOSBLVWwIGnrpzJnCSLOUxSwnzNGw8PjxwnzurevTt8fX3x9ddfo1u3bsjIyMDEiRPztF9/f3+4uLigS5cuCAwMhLGxsU7nEnd3d0yfPh0bN25EQEAAevXqhcjISACAl5cXRowYgXnz5qFt27Y4ePAg5s2bB0tLyxyPt2PHDvj7++u8Mr9zTZo0CbGxsWjXrh1mzJiBVq1a5bgfHx8fVKpUCR07dkTr1q3x5MkT+Pn54YsvvsD48ePRoUMH3L59G7Nnz4aBQcH3r2Nbl6SuKOQwe9p+oFevXuk8zgAABgYGKF68OJo1awZ3d3f07t0b8+fPh0qlwnfffZfr/sqWLQtBELB79260atUKpqamsLCwwJAhQxAUFARbW1uUKVMG8+bNQ0pKCvr371+QpwcAcHFxQVJSEsLDw+Hp6QkzMzO4u7uje/fu6NWrFxYuXAhvb288ffoU4eHhqFatGlq3bo1hw4ahQYMGWLRoEQICAnDw4EHs3bv3nY93FCtWDHZ2dvj555/h6OiIqKgojB8/XmebEiVKwNTUFGFhYShdujRMTExgbW2ts425uXmBXTc/Pz8cO3YMI0eOzHGbgwcPIj09XRyb+G1BQUGYMmUKypcvDy8vL6xbtw4RERH49ddf8xzHZ599hj/++AMnTpxAsWLFsGjRIjx58kQs/JqYmGDcuHEYO3YsjIyMULduXTx9+hT//fcf+vfvj+7du2PKlCno3bs3pk6diqdPn2LYsGHo2bOnzthJR48eRf369T9az10iqUhPT2cvcpIME0UGktXynkGX5I05TFLCfM3K29sboaGh2a5zdHTEkSNHxJ8NDQ0xZMgQDBkyJNvt39wWADp37ozOnTsDeP004ffff6+zPjAwUOfnWrVq5dh7NrPwmhfBwcEIDg7OcX3JkiWxaNEinWU9e/YU/71lyxbx3wYGBpg1a1aWfXz55ZfZdvR5+/0FgW1dkjq557B8y9GfSFhYGBwdHXVemZM8KRQKbN++HS9fvkTNmjUxYMAAzJw5M9f9lSpVCtOmTcP48eNRsmRJDB06FAAwZ84cdOzYET179oSPjw9u3bqFffv26Qx6XlDq1KmDr776Cl27doW9vT3mzZsHAFi3bh169eqF0aNHo0KFCmjfvj3OnDkj3k2tW7cuVqxYgUWLFsHT0xNhYWH49ttvcxwLNpNCocDmzZtx7tw5VKlSBd9++y3mz5+vs42BgQF+/PFHrFy5Ek5OTjnO0llQ161///7Ys2ePONh9dszNzXMs2ALA8OHDMWrUKIwePRpVq1ZFWFgYdu3ahc8++yzPcUycOBE+Pj7w8/NDo0aN4ODggPbt2+tsM2nSJIwePRqTJ09GxYoV0bVrV3FMXDMzM+zbtw/x8fHw9fVFp06d0LRpUyxbtkxnH5s3b8bAgQPzHFcmOc/iSPKn0Whw7do15jFJglLQop5dFGcyJ8liDpOUFKV8XbVqlVhczXw9ePBA32HRR8C2LkldUchhQZs5WjfRJzBw4EBcu3YNR48e1XcoH6xz587w8fHJ9c6rHOzduxejR4/GxYsX8/yYjkqlgrW1NaKjoz/JjQWigqBWq3Hp0iVUrVo1y9jdVPhERESgXr16qDs6FNbOVfUdzienFDRoZn/n/x7X5T15kh7mMEmJ3PI1MfoSji9sjWPHjsHLy0vf4dAnwrYuSZ2Uc1ilUsHJyQmJiYmwsrLKcTvpf8JQobZgwQJERkbi1q1bWLp0KdavX4/evXvrO6yPYv78+fmedE2KkpOTsW7duk8yrhIREREREREREXFMWypgp0+fxrx58/DixQu4urrixx9/xIABA/Qd1kfh4uKCYcOG6TuMAtepUyd9h0CkN3Ie1J7kJ0MGvb2oaGMOk5QwX0kO2NYlqZN7DrNoSwXq999/13cIpEdSe0SB6E1KpRLVqlXTdxhEeaLWKhD+1FXfYRC9N+YwSQnzleSAbV2SuqKQw/IuSRORXnHIbJIyrVYLlUrFPCZJEKCFnVEKBDBfSZqYwyQlzFeSA7Z1SeqKQg6zaEtEBUbOsziS/Gk0Gty5c4d5TJKgELSoYfMIiiIwkznJE3OYpIT5SnLAti5JXVHIYRZtiYiIiIiIiIiIiAoRFm2JiIiIiIiIiIiIChEWbYmIiHJgYmKi7xCI8iwpw0jfIRB9EOYwSQnzleSAbV2SOrnnsIG+AyAi+VIqlfoOgei9KZVKeHh46DsMojxRaxU4Hl9G32EQvTfmMEkJ85XkgG1dkrqikMPsaUtEBUbOA4KT/Gk0GsTFxTGPSRIEaFHKRMWZzEmymMMkJcxXkgO2dUnqikIOs2hLRAVGq2VDlqRLq9UiOjqaeUySoBC0qGIVy5nMSbKYwyQlzFeSA7Z1SeqKQg6zaEtERERERERERERUiHBMWyIiIpKNpCe39B2CXhgotEi3UEP14DIyNIK+wyHKN+YwSYnc8rWofnYSERV2LNoSERHlwNLSUt8hUB7Z2dnBxNQMkRtH6DsUvTA0NIRTp0448ccfSE9P13c4RPnGHCYpkWO+mpiawc7OTt9h0CfGti5JndxzWNDKefAHItILlUoFa2trPHr0CFZWVvoOh4iKiOjoaMTFxek7DCIiIsmxs7ODs7OzvsMgIioSVCoVnJyckJiYmGvNhD1tiajAyHkWR5I/jUaD2NhYlChRAgoFh4CXAmdn5yL7hZP5SlLHHCYpYb6SHDCPSeqKQg7L86yIqFBgR36SMq1Wi8ePHzOPSRKYryR1zGGSEuYryQHzmKSuKOQwi7ZEREREREREREREhQiLtkRERERERERERESFCIu2RFRgBEHQdwhE700QBNja2jKPSRKYryR1zGGSEuYryQHzmKSuKOSwoJXz4A9EpBcqlQrW1tZ49OhRrjMhEhEREREREREVJSqVCk5OTkhMTMy1ZsKetkRUYDQajb5DIHpvGo0GUVFRzGOSBOYrSR1zmKSE+UpywDwmqSsKOWyg7wCISL7YkZ+kTKvVIj4+HqVKldJ3KETvpNVq8fDhQ8TFxcn6ETGSL61WC5VKxRwmSWC+fjg7Ozs4OzvrO4wijW1dkrqikMMs2hIRERFJ3IMHD/DPP0cxd+4cpKWl6TsconwzMjJCUFAQ5s+fzxymQo/5+uFMTM1w4fw5Fm6JiHLBoi0RERGRxMXHx0OjUaNa4AIYFy+v73CI8s1AoUUxVzVqj/gTGRr2XKTCjfn6YZKe3ELkxhGIi4tj0ZaIKBcs2hJRgeHjYiRlgiDAwcGBeUyScfToUZjWHAvL0lX1HQpRvgnQ4r7mOSxKFYMW/LtLhRvzleSAbV2SuqKQw5yIjIgKjELBPzEkXQqFAg4ODsxjkgRBEPDPP/9Ao5Vvo5XkTQsBt5NtWQAjSWC+khywrUtSVxRyWL5nRkR6p1ar9R0C0XtTq9W4ffs285gkQavVIjAwEEqBE0CSNCkFDarbPIJSkO8M0CQfzFeSA7Z1SeqKQg6zaEtERJSDFy9e6DsEojxzdXWFjJ8OoyKguFGKvkMgyjPmK8kB27okdXLPYRZtiYiIiIiIiIiIiAoRFm2JiIiIiIiIiIiIChEWbYmowMh5FkeSP0EQ4OzszDwmyQgNDYWawyuSRGm0Ai6rSnAyPZIE5ivJAdu6JHVFIYdZtCWiAiPnWRxJ/hQKBezs7JjHJAmCICAiIoIzmZNkaSHgYaoVc5gkgflKcsC2LkldUchh+Z4ZEemdnGdxJPlTq9W4du0a85gkQavVYvDgwVAKWn2HQvRelIIGdW2joBTYXZwKP+YryQHbuiR1RSGHWbQlIiLKQWpqqr5DIMqz4sWLQ8ZPh1ERYGGQpu8QiPKM+UpywLYuSZ3cc5hFWyIiIiIiIiIiIqJChEVbIiIiIiIiIiIiokKERVsiKjByHhCc5E+hUMDV1ZV5TJKxadMmqDm8IkmURivgbIITNFqO8UGFH/NV/vr374+9e/e+13sXLlyIFStWfOSIPj62dUnqikIOG+g7gKLOxcUFI0eOxMiRIz/pcQVBwPbt29G+fftPetyCFh4ejqFDh+Ly5ctQKpX6DqfQO3z4MBo3boznz5/DxsYm221WrFiB0NBQ/PXXX/nev8DBFUnCBEGAlZWVvsMgyhNBEHDnzh04ciZzkigtBMSlmek7DKI8Yb4WnL1792Ljxo1Z2mApKSlYv359lu0vXLiAkSNHomHDhpg+fbq4fOnSpUhKSkJwcHCBx/y20aNHf5T9rFu3Drdu3cLMmTOxePFiJCYmYsqUKeL6oUOH4unTp9iyZYu47KeffkJUVBTUajUuXboEAEhPT4dWq4WRkZG4XVhYGNu6JHlFIYflW47+QH369IEgCOLLzs4O/v7+uHjxor5D+ySePn2KIUOGoEyZMjA2NoaDgwP8/Pxw/PjxPO9j6tSp8PLyKrggszF27FhMnDgxS8H25cuXsLW1RfHixfHq1ass73NxcRF/1+bm5vDx8cHWrVvF9R/jXBYuXAgXFxeYmpqiQoUK+Pnnn/P1/tmzZ0OpVGL+/PnvdfxGjRq9182Bfv364fz58zh69Gi+3yvnWRxJ/tRqNS5evMg8JknQarUICgqCgUKr71CI3otS0KCp/R0oBXYXp8KP+VqwBg4ciOXLl+u8SpcuneP2RkZGOH36NK5evfoJo/y0vL29ERERIf6cmpqKu3fvAgBiYmLE5RcuXICPjw/mz5+PsLAwhIWFoUePHqhdu7b4c1hYGAC2dUn6ikIOs2ibC39/f8TExCAmJgbh4eEwMDBAmzZt9B3WJ9GxY0dcuHAB69evx40bN7Br1y40atQIcXFx+g4tR8eOHcPt27fRsWPHLOu2bduGypUrw8PDAzt27Mj2/dOnT0dMTAwuXLgAX19fdO3aFSdOnPgosf3zzz8YM2YMRo8ejatXr2LNmjWwt7fP1z7Wrl2LsWPHYu3atR8lprwyMjLCl19+iR9//PGTHpeoMNBo+GWMpOPNHjREUmTAAhhJCPO18DAyMkLnzp2xcuXKHLd58OABxowZgzZt2iAwMFCngw4A/Pnnn+jUqRMCAgKwatWqLO8/e/YsBg8ejNatW6N37965dmaaPXs2li5dCgBIS0vDnDlz0LZtW7Rq1Qp9+vR5r+Kyp6cnnj9/jnv37gEALl26hAoVKsDHxwcXLlwAACQlJeHWrVvw9vbO837Z1iWpk3sOs2ibi8wepg4ODvDy8sL48eMRHR2Np0+fituMGzcO7u7uMDMzg6urKyZNmoT09HSd/fz111/w9fWFiYkJihcvjg4dOuR4zNWrV8PGxgbh4eEAgMuXL6Nly5awsLBAyZIl0bNnTzx79kzcvlGjRhg+fDjGjh0LW1tbODg4YOrUqTr7vHnzJho0aAATExNUqlQJf//9d67nnZCQgKNHj2Lu3Llo3LgxypYti5o1ayI4OBht27bV2W7AgAGwt7eHlZUVmjRpgsjISABASEgIpk2bhsjISLEHa0hICO7duwdBEHTuEiYkJEAQBBw+fBjA60f2BUFAaGgoqlWrBhMTE9SqVQuXL1/ONe7NmzejefPmMDExybJuzZo16NGjB3r06IE1a9Zk+35LS0s4ODjA3d0d//vf/2BqaprjkACHDx9GzZo1YW5uDhsbG9StWxf379/PMTaFQgGlUon+/fvDxcUF9erVyzUP3nbkyBG8fPkS06dPh0qlylJM7tOnT5ahLkaOHIlGjRqJ648cOYIlS5aIv4/MD3wAOHfuHGrUqAEzMzPUqVMH169f19lXQEAAdu3ahZcvX+Y5ZiIiIiIiok+hW7duuHPnDk6fPp1lXUZGBoKDg1G+fHls27YN33//PTZt2iR+Lz5//jxWr16NqVOn4s8//wQAsRcrANy+fRtTpkzB4MGD8ddff2H06NGYOXMmoqKi3hlXWFgYbt++jV9//RWhoaGYMWMG7Ozs8n1+NjY2cHV1Fb9HR0REwMvLC56enuKyyMhIWFhYwM3NLd/7J6LCiUXbPEpKSsLGjRvh5uam80fW0tISISEhuHLlCpYsWYJVq1bhhx9+ENeHhoaiQ4cOaNWqFS5cuIDw8HDUrFkz22PMmzcP48ePx/79+9G0aVMkJCSgSZMm8Pb2xtmzZxEWFoYnT56gS5cuOu9bv349zM3NcerUKcybNw/Tp08XP4A0Gg2++OILGBkZ4dSpU1ixYgXGjRuX67laWFjAwsICO3bsyHYogUydO3dGbGws9u7di3PnzsHHxwdNmzZFfHw8unbtitGjR6Ny5cpib+WuXbu+8zq/KSgoCAsXLsSZM2dgb2+PgICALAXxNx09ehQ1atTIsvz27ds4efIkunTpgi5duuDo0aO5FlgBwMDAAIaGhkhLS8uyLiMjA+3bt0fDhg1x8eJFnDx5EoMGDcp1/FYvLy+UKlUKX3/99XvdCVqzZg0CAwNhaGiIwMDAHAvPOVmyZAlq166NgQMHir8PZ2dncf13332HhQsX4uzZszAwMEC/fv103l+jRg1kZGTg1KlT2e7/1atXUKlUOi8iIiIiIqJPwdzcHL169cLPP/8MrVZ3qKCrV68iLi4OAwYMgLGxMcqXL48OHTqIwwT8/fffaNasGapUqQJDQ0P07dtXpyPQrl270LJlS/j4+EChUKBatWqoXbs2Dh069M64DAwMkJKSgvv370Or1cLZ2RklSpR4r3P09vYWe9VGRETA09MTXl5eOsu8vLw4rwiRjHAislzs3r0bFhYWAIDk5GQ4Ojpi9+7dOjPTTZw4Ufy3i4sLxowZg82bN2Ps2LEAgJkzZ6Jbt26YNm2auJ2np2eWY40bNw6//PILjhw5gsqVKwMAli1bBm9vb8yaNUvcbu3atXB2dsaNGzfg7u4OAKhWrZo4IPlnn32GZcuWITw8HM2bN8eBAwdw7do17Nu3D05OTgCAWbNmoWXLljmet4GBAUJCQjBw4ECsWLECPj4+aNiwIbp164Zq1aoBeD0UwenTpxEbGwtjY2MAwIIFC7Bjxw788ccfGDRoECwsLGBgYAAHB4e8XnIdU6ZMQfPmzQG8LkyXLl0a27dvz1K0znT//n3xHN+0du1atGzZEsWKFQMA+Pn5Yd26dVl6JGdKS0vDwoULkZiYiCZNmmRZr1KpkJiYiDZt2qB8+fIAgIoVK+Z4HhqNBu3bt4enpycSEhLw5ZdfYsOGDeJjrFWrVkXv3r0xZsyYbN+vUqnwxx9/4OTJkwCAHj16oH79+liyZImYn+9ibW0NIyMjmJmZZfv7mDlzJho2bAgAGD9+PFq3bo3U1FSxsWJmZgZra+sci92zZ8/WyfFMcp7FkeRPoVDAw8ODeUySsXLlSlToXVvfYRC9F7VWwLG4MlBrWWygwo/5Wji1a9cOW7duFZ9azfT06VPY2dnB0NBQXObk5CR2dHr27JnOkAIGBgY6HbUeP36M8+fPY+/eveIytVoNM7N3T0bXokULxMXFYdGiRYiNjUXdunUxZMiQHCeBzo23tzfmz5+Ply9f4u7du6hUqRIMDQ2hUCjw8OFDRERE5Po9/21s65LUFYUclu+ZfQSNGzdGREQEIiIicPr0afj5+aFly5Y6hastW7agbt26cHBwgIWFBSZOnKjzmERERASaNm2a63EWLlyIVatW4dixY2LBFnj9eMOhQ4fEnq8WFhbw8PAA8Lr3aKbMQmomR0dHxMbGAnh9V9HZ2VmnmFm79ru/0HXs2BGPHj3Crl274O/vj8OHD8PHxwchISFibElJSbCzs9OJ7+7duzqxfYg347S1tUWFChVyHf/n5cuXWYZGUKvVWL9+PXr06CEu69GjB0JCQrL0eB03bhwsLCxgZmaGuXPnYs6cOWjdunWW49ja2qJPnz7w8/NDQEAAlixZojP4+9vCwsJw/PhxhISEYMuWLYiLi0NAQACSk5ORmpqKW7duoX79+jm+f9OmTShfvrxY7Pfy8kLZsmV1Zgn9UG/mkKOjIwCIOZTJ1NQUKSkp2b4/ODgYiYmJ4is6OvqjxUakT2827okKOz7lQFKXqmF/EpIO5mvhY2hoiP79+2Pt2rXIyMgQl9vb2yMuLk5n2ePHj8U5RooXL47Hjx+L6zIyMnTmcilRogQ6deqE0NBQ8RUWFobRo0e/MyYDAwP07NkTa9euxYYNG/DkyRPxO3V+eXp6QqVSYffu3XB3dxfbqZ6enjh27Fi+x7MF2NYl6ZN7DrNomwtzc3O4ubnBzc0Nvr6+WL16NZKTk8WByU+ePInu3bujVatW2L17Ny5cuIDvvvtO55F6U1PTdx6nfv36UKvV+P3333WWJyUlISAgQCwcZ74yx6jN9HaSCoLwUQZjNjExQfPmzTFp0iScOHECffr0EXv0JiUlwdHRMUts169fR1BQUI77zLwD8uYjK7kNeZAfxYsXx/Pnz3WW7du3Dw8fPkTXrl1hYGAAAwMDdOvWDffv389yBzYoKAgRERF48OABnj9/nuswEuvWrcPJkydRp04dbNmyBe7u7vj333+z3fbixYsoU6YMbG1tYWxsjB07diApKQlNmzbF4sWL4erqis8//zzHY61Zswb//fefGL+BgQGuXLmiMyGZQqHI8hhQfq7rmzmU+TjN2zkUHx+f4+RpxsbGsLKy0nlltw8iKdFoNLh06RLzmCQjKCgIBmzZkUQpBS2a2d+BUtC+e2MiPWO+Fl7NmjWDiYmJztAFFStWRLFixbB27VqkpaXhzp07+PPPP+Hv7w8AaNq0KQ4cOIArV64gPT0d69evR2pqqvj+gIAA7N27F+fPn4darUZaWhouX76sM0dITs6fP4+bN28iIyMDJiYmMDIygoHB64L/hQsXxKcd88LS0hJubm747bff4OXlJS739PTE5s2bYWNjg3LlyuV5f2zrktQVhRzm7cF8EAQBCoVCnIzpxIkTKFu2LL777jtxm7cfH69WrRrCw8PRt2/fHPdbs2ZNDB06FP7+/jAwMBAfk/fx8cG2bdvg4uIi/mHPr4oVKyI6OhoxMTFiD8qciovvUqlSJezYsUOM7fHjxzAwMICLi0u22xsZGUGtVussyyz6xcTEiHcB35yU7E3//vsvypQpAwB4/vw5bty4keswBN7e3rhy5YrOsjVr1qBbt246vyPg9XAAa9asEYdfAF4XffMzaLu3tze8vb0RHByM2rVr47fffkOtWrWybFeqVCncvXsXDx48QOnSpWFubo49e/agcePGCA4OFge7z86lS5dw9uxZHD58GLa2tuLy+Ph4NGrUCNeuXYOHhwfs7e2zTNQWERGhU4zN7veRV7dv30Zqamq+79wSERERERF9KgqFAoMGDdLpgGNgYIA5c+Zg8eLF6NChAywtLdGlSxc0a9YMwOv5O/r164fJkyfj1atXaNu2rU7x093dHZMnT8aaNWtw//59KBQKuLm5YciQIQBej4m7ceNGrF+/Pks88fHx+OGHH/D06VMYGRmhevXq6N27NwDgyZMnqFKlSr7Oz9vbG1u2bNEp2np5eSE+Pj7bof2ISNpYtM3Fq1evxMcknj9/jmXLlom9X4HX48dGRUVh8+bN8PX1RWhoKLZv366zjylTpqBp06YoX748unXrhoyMDOzZsydLL846depgz549aNmyJQwMDDBy5Eh88803WLVqFQIDAzF27FjY2tri1q1b2Lx5M1avXg2lUvnOc2jWrBnc3d3Ru3dvzJ8/HyqVKksB821xcXHo3Lkz+vXrh2rVqsHS0hJnz57FvHnz0K5dO3G/tWvXRvv27TFv3jy4u7vj0aNH4sRrNWrUgIuLC+7evYuIiAiULl0alpaWMDU1Ra1atTBnzhyUK1cOsbGxOuMCv2n69Omws7NDyZIl8d1336F48eJo3759jnH7+fnpfFA+ffoUf/31F3bt2pXlw7BXr17o0KED4uPjdYqheXH37l38/PPPaNu2LZycnHD9+nXcvHkTvXr1ynb7jh07Ytq0aWjdujUWLlwIFxcXnD17FvHx8TA3N8e6devQrl27bMdhWbNmDWrWrKnTszqTr68v1qxZg/nz56NJkyaYP38+NmzYgNq1a2Pjxo24fPmyTpHVxcUFp06dwr1792BhYZGv8z569ChcXV3FMXyJiIiIiIj0zdvbG6GhoTrLatWqhSNHjugsc3Z2xsKFC3PcT6dOndCpUyfx54EDB+qs9/HxgY+PT7bvbd68uU5nILVaLXa6atasmVgcftuFCxfEAm52kpOTYW1trbPs66+/xtdff62zrFSpUlnO9025dSAjosKND9HlIiwsDI6OjnB0dMTnn3+OM2fOYOvWrWjUqBEAoG3btvj2228xdOhQeHl54cSJE5g0aZLOPho1aoStW7di165d8PLyQpMmTXD69Olsj1evXj2EhoZi4sSJWLp0KZycnHD8+HGo1Wq0aNECVatWxciRI2FjY5PngZYVCgW2b9+Oly9fombNmhgwYABmzpyZ63ssLCzw+eef44cffkCDBg1QpUoVTJo0CQMHDsSyZcsAvO51vGfPHjRo0AB9+/aFu7u7OOxAyZIlAbwuVvr7+6Nx48awt7fHpk2bAEAcY6h69eoYOXIkvv/++2zjmDNnDkaMGIHq1avj8ePH+Ouvv8TJu7LTvXt3/Pfff7h+/ToAYMOGDTA3N892TOGmTZvC1NQUGzdufPdFfIuZmRmuXbuGjh07wt3dHYMGDcI333yDwYMH57j9iRMn4Ovri759+6JKlSqYP38+ZsyYgTNnzuDw4cMYOXJklvelpaVh48aN6NixY7b77dixIzZs2ID09HT4+flh0qRJGDt2LHx9ffHixYssReQxY8ZAqVSiUqVKsLe31xl7+V02bdqUpeFCRERERET0sa1atQpDhgzReT148EDfYeVJRkYG7t+/j1KlSr1z2+DgYNSsWTPbdSqVCqdOncr1SVMikj9B+/ZAmER6dvjwYTRu3BjPnz/P96yaQUFBUKlUWLlyZcEEVwT9999/aNKkCW7cuJHlTm9OVCoVrK2t8fDhwzy/h6iw0Wq10Gg0UCgU4ljPRIXVhQsX0LRpU/gO+xPWztXe/QaiQkcLpaCFWisA4N9cKuyYrx8iMfoSji9sjWPHjuk85i91aWlpaNu2LapUqYLp06fDzMzsvfbz999/Y+nSpahTpw5GjRqVa8elD8G2LkmdlHNYpVLByckJiYmJ4pxA2eHwCCQr3333HX766SfxPy59uJiYGGzYsIHFVyqS0tPTYWxsrO8wiPIktwYfkRSYKDKQrJb3LNAkH8xXepuRkRHCwsI+eD9vD7dQkNjWJamTew6zqkWyYmNjgwkTJrBg+xE1a9YMfn5+7/VeOc/iSPKn0Whw7do15jFJxuDBg2HAjz+SKKWgRT27KCgFPgRIhR/zleSAbV2SuqKQw+xpS4VOo0aNwFE7iIiIiIiIiIioqGJ/DCIiIiIiIiIiIqJChEVbIiKiHHCoFZKStLQ0fYdA9EEytPybS9LBfCU5YFuXpE7uOSzvsyMivVIqlfoOgei9KZVKVKtWjXlMkiAIAubPn48MjbRmziXKpNYqEP7UFWoWwkgCmK8kB2zrktQVhRzmpwwRFRiOTUxSptVqoVKpmMckCVqtFq6urhDAfCVpEqCFnVEKc5gkgflKcsC2LkldUchhFm2JqMDIeRZHkj+NRoM7d+4wj0kyAgMDoWTLjiRKIWhRw+YRFIJ8v3iRfDBfSQ7Y1iWpKwo5zKY9ERERERERERERUSHCoi0RERERERERERFRIcKiLRERUQ5MTEz0HQJRnj179gwyHtKLioCkDCN9h0CUZ8xXkgO2dUnq5J7DLNoSUYGR8yyOJH9KpRIeHh7MY5IEQRCwcuVKqLWCvkMhei9qrQLH48tAreXXEyr8mK8kB2zrktQVhRw20HcARCRfch4QnORPo9Hg+fPnKFasGBQKfimjwk2r1cLLywspsbf0HQrRexGgRVkbLe4nCNCCNx+ocGO+fpikJ/ysKgzY1iWpKwo5zKItERUYLZ/TJQnTarWIjo6GjY2NvkMheidbW1sEBLTF3LlBSEtL03c4RPlmZGSEhkFB2Lp0PnOYCj3m64czMTWDnZ2dvsMo0tjWJakrCjnMoi0RERGRxJUuXRoNGtRHixbNIQjs9UXSo9VqoVKpEB4ezhymQo/5+uHs7Ozg7Oys7zCIiAo1Fm2JiIiIZMDU1BRVq1aV9bheJF9qtRqXLl1iDpMkMF+JiOhTkOegD0RERB+BpaWlvkMgyjPmK0kdc5ikhPlKcsA8JqmTew4LWg46SUQfmUqlgrW1NR49egQrKyt9h0NEREREREREVCioVCo4OTkhMTEx15oJe9oSUYHRaDT6DoHovWk0Gjx+/Jh5TJLAfCWpYw6TlDBfSQ6YxyR1RSGHWbQlogLDjvwkZVqtFo8fP2YekyQwX0nqmMMkJcxXkgPmMUldUchhFm2JiIiIiIiIiIiIChEWbYmIiIiIiIiIiIgKEQN9B0BE8iUIgr5DIHpvgiDA1taWeUySwHyVnujoaMTFxek7jEJDq9UiNTUVFy9eZB5Tocd8Jamxs7ODs7OzzjK2HUjqikIOs2hLRAVGoWBnfpIuhUKBMmXK6DsMojxhvkpLdHQ0vH2qI/Vlir5DISKiIsDE1AwXzp/TKdyy7UBSVxRymEVbIiowcp7FkeRPo9HgwYMHKF26NG9AUKHHfJWWuLg4pL5MgWePJbAo6abvcAoFhaCFl6MGETEKaLTy7TFD8sB8JSlJenILkRtHIC4uTqdoy7YDSV1RyGEWbYmowMh5FkeSP61Wi/j4eJQqVUrfoRC9E/NVmixKusHauaq+wygUlIIGbvZ3cM/AFWqtPL94kXwwX0kO2HYgqSsKOcxPGCIiIiIiIiIiIqJChEVbIiIiIiIiIiIiokKERVsiKjBynsWR5E8QBDg4ODCPSRKYryR1Gq2AW8m2HB+UJIH5SnLAtgNJXVHIYY5pS0QFRq6DgVPRoFAo4ODgoO8wiPKE+UpSp4WA28m2+g6DKE+YryQHbDuQ1BWFHGZFhYgKjFqt1ncIRO9NrVbj9u3bzGOSBOYrSZ1S0KC6zSMoBY2+QyF6J+YryQHbDiR1RSGHWbQlIiLKwYsXL/QdAlGeMV9J6oobpeg7BKI8Y76SHLDtQFIn9xxm0ZaIiIiIiIiIiIioEGHRloiIiIiIiIiIiKgQYdGWiAqMnGdxJPkTBAHOzs7MY5IE5itJnUYr4LKqBDRa5jAVfsxXkgO2HUjqikIOG+g7ACKSL4WC94VIuhQKBezs7PQdBlGeMF9J6rQQ8DDVSt9hEOUJ85XkgG0HkrqikMOsqBBRgZHzLI4kf2q1GteuXWMekyQwX0nqlIIGdW2joBQ0+g6F6J2YryQHbDuQ1BWFHGbRloiIKAepqan6DoEoz5ivJHUWBmn6DoEoz5ivJAeFqe0wYsQIbN26Vd9hkMQUphwuCBweQaL69OmDhIQE7Nix473eLwgCtm/fjvbt23/UuKQsPDwcQ4cOxeXLl6FUKj/JMT/09/gpdOvWDb6+vhg9erS+QyEiIiIiIqKP5NSpU5g/fz6srHSH+0hJScH69euzfc+WLVuwa9cuxMXFwcjICG5ubggKCoKjo+OnCDmLCxcuYOLEiQgNDc3XNtevX8fq1avx33//QaPRwM3NDX369EGNGjU+RdhEecKeth9Znz59IAgCBEGAoaEhypUrh7Fjx36y6n9ISIh4/Jxe9+7dQ0xMDFq2bPlJYnrT06dPMWTIEJQpUwbGxsZwcHCAn58fjh8//sljedvYsWMxceJEsWCrVqsxZ84ceHh4wNTUFLa2tvj888+xevVqPUf6/02dOhVeXl7vtV18fDxGjhyJsmXLwsjICE5OTujXrx+ioqJ0tps4cSJmzpyJxMTEjxg5ERERERER6Vv//v2xfPlynVfp0qWz3Xb//v34888/MWPGDISFheHXX39FmzZtJDcR1LVr1zBixAhUq1YNW7ZswZ9//gl/f39MnDixUNQmiDKxp20B8Pf3x7p165Ceno5z586hd+/eEAQBc+fOLfBjd+3aFf7+/uLPX3zxBapUqYLp06eLy+zt7T9ZT9K3dezYEWlpaVi/fj1cXV3x5MkThIeHIy4uTi/xZDp27Bhu376Njh07isumTZuGlStXYtmyZahRowZUKhXOnj2L58+f6zHSjyM+Ph61atWCkZERVqxYgcqVK+PevXuYOHEifH19cfLkSbi6ugIAqlSpgvLly2Pjxo345ptv8nUcTkRGUqZQKODq6so8JklgvpLUabQCziY4QaOV1hd/KpqYryQHCoUC9vb2+Sq4XrlyBT4+PuJ3RUtLSzRp0kRnm/379+OXX35BfHw8ypUrh+HDh8Pd3R0AkJ6ejg0bNuDAgQN4/vw5HBwcMGHCBHF9ppSUFEyePBnW1tYIDg7GixcvsGzZMpw/fx6CIKBx48YYPHgwXr58ibFjxyItLU2sg8ydOxeenp65nsfy5cvRpEkT9OzZU1zWpk0bxMXFYenSpahTp47kCtFFUVFo/8r3zPQosweps7Mz2rdvj2bNmuHvv/8W12s0GsyePRvlypWDqakpPD098ccff4jr1Wo1+vfvL66vUKEClixZkqdjm5qawsHBQXwZGRnBzMxMZ5lSqYQgCOIj+ffu3YMgCPj9999Rv359mJqawtfXFzdu3MCZM2dQo0YNWFhYoGXLlnj69KnO8VavXo2KFSvCxMQEHh4e+Omnn3KMLSEhAUePHsXcuXPRuHFjlC1bFjVr1kRwcDDatm0LAOjXrx/atGmj87709HSUKFECa9asAQA0atQIw4cPx9ixY2FrawsHBwdMnTo1y7EGDx6MkiVLwsTEBFWqVMHu3btzjG3z5s1o3rw5TExMxGW7du3C119/jc6dO6NcuXLw9PRE//79MWbMGHGbV69eYfjw4ShRogRMTExQr149nDlzRmff//33H9q0aQMrKytYWlqifv36uH37drZxnDlzBvb29mKBPyEhAQMGDIC9vT2srKzQpEkTREZGAnjdq3ratGmIjIwUe1GHhITkeI5v+u677/Do0SMcOHAALVu2RJkyZdCgQQPs27cPhoaGWYqzAQEB2Lx5c572/SZ+0JGUCYIAKysr5jFJAvOVpE4LAXFpZtCCOUyFH/OV5EAQBJiamuar7VClShUcOnQIv/zyCy5duoRXr17prI+MjMSiRYswZswY7Ny5Ew0bNkRQUBCSkpIAACtXrhSHZNi7dy+mT5+eZWiGhIQEjBw5Ei4uLuKTsBMmTICtrS02bdqEdevW4datW/jll19gbW2NefPmwcLCAmFhYQgLC3tnwTY1NRUXL15Es2bNsqxr1qwZYmJi8ODBgzxfE9KfotD+ZdG2gF2+fBknTpyAkZGRuGz27NnYsGEDVqxYgf/++w/ffvstevTogSNHjgB4XdQtXbo0tm7diitXrmDy5MmYMGECfv/99wKNdcqUKZg4cSLOnz8PAwMDfPnllxg7diyWLFmCo0eP4tatW5g8ebK4/a+//orJkydj5syZuHr1KmbNmoVJkyblOPaNhYUFLCwssGPHjix/3DMNGDAAYWFhiImJEZft3r0bKSkp6Nq1q7hs/fr1MDc3x6lTpzBv3jxMnz5dLIxrNBq0bNkSx48fx8aNG3HlyhXMmTMn197FR48ezTJ2jYODAw4ePJilUP2msWPHYtu2bVi/fj3Onz8PNzc3+Pn5IT4+HgDw8OFDNGjQAMbGxjh48CDOnTuHfv36ISMjI8u+Dh48iObNm2PmzJkYN24cAKBz586IjY3F3r17ce7cOfj4+KBp06aIj49H165dMXr0aFSuXBkxMTGIiYnRuUY50Wg02Lx5M7p37w4HBweddaampvj666+xb98+8RwAoGbNmjh9+nSOv7dXr15BpVLpvADIehZHkj+1Wo2LFy8yj0kSmK8kdUpBg6b2d6AUNPoOheidmK8kB2q1GtHR0dBo8p7HzZo1w/jx43H58mWMHz8ebdu2xbx58/Dy5UsAwL59+9C8eXN4enrCwMAAnTt3hqWlJU6ePAmtVou//voL33zzDUqXLg1BEFCmTBmd76SPHj3CN998g0aNGmHo0KEQBAHXrl3DgwcPMGTIEJiYmMDa2ho9evTAgQMH3uu8X7x4AY1GAzs7uyzrihcvDuB14ZgKv6LQ/uXwCAVg9+7dsLCwQEZGBl69egWFQoFly5YBeF3cmjVrFg4cOIDatWsDAFxdXXHs2DGsXLkSDRs2hKGhIaZNmybur1y5cjh58iR+//13dOnSpcDiHjNmDPz8/AC8nrkxMDAQ4eHhqFu3LoDXY9282ZNzypQpWLhwIb744gsxzitXrmDlypXo3bt3lv0bGBggJCQEAwcOxIoVK+Dj44OGDRuiW7duqFatGgCgTp06qFChAn755ReMHTsWALBu3Tp07twZFhYW4r6qVauGKVOmAAA+++wzLFu2DOHh4WjevDkOHDiA06dP4+rVq+JjFpmPb+Tk/v37cHJy0lm2aNEidOrUCQ4ODqhcuTLq1KmDdu3aiWMBJycnY/ny5QgJCRGXrVq1Cn///TfWrFmDoKAg/O9//4O1tTU2b94MQ0NDAMjy6AcAbN++Hb169cLq1avFwuuxY8dw+vRpxMbGwtjYGACwYMEC7NixA3/88QcGDRoECwsLGBgYZCm+5ubp06dISEhAxYoVs11fsWJFaLVa3Lp1CzVr1gQAODk5IS0tDY8fP0bZsmWzvGf27Nk6OUskF/lpxBLpG/OVpM6ABTCSEOYryYFWq833exo1aoRGjRpBq9Xi0qVL+P777/HLL79g0KBBePr0Kby9vXW2d3R0FL+Dpqam5jheLgAcPnwYFhYWOhOmP378GElJSQgICNCJ+33bPZaWllAoFIiLi8vy3fbZs2cAABsbm/faN316cm//sqdtAWjcuDEiIiJw6tQp9O7dG3379hXHSr116xZSUlLQvHlzseephYUFNmzYoPPI/P/+9z9Ur14d9vb2sLCwwM8//5xlgqhMv/76q86+jh49+l5xZxZOAaBkyZIAgKpVq+osi42NBfC6YHn79m30799f59jff/99jo/+A6/HtH306BF27doFf39/HD58GD4+PjrF4AEDBmDdunUAgCdPnmDv3r3o169fjrECrz8IMmOLiIhA6dKlsy2O5uTly5c6QyMAQKVKlXD58mX8+++/6NevH2JjYxEQEIABAwYAAG7fvo309HSxqA0AhoaGqFmzJq5evSrGUr9+fbFgm51Tp06hc+fO+OWXX3R6ykZGRiIpKQl2dnY61/ju3bu5XuO8ys8HtKmpKYDXYwtlJzg4GImJieIrOjr6g+MjIiIiIiKiwkkQBFSrVg0NGzbEnTt3ALyeP+fNp2aB10VXe3t72NjYwMTEJNehB7p164ZKlSphzJgxSE5OBgCUKFECNjY2CA0NFV979uxBWFgYgPzPo5I5fGJ2PXXDw8Ph4OCQa2GZ6FNi0bYAmJubw83NDZ6enli7di1OnToljseaOZZLaGgoIiIixNeVK1fEcW03b96MMWPGoH///ti/fz8iIiLQt29fpKWlZXu8tm3b6uzr7cf88+rNwmLmmCBvL8u8i5F5HqtWrdI5dmaRMzcmJiZo3rw5Jk2ahBMnTqBPnz5ir1kA6NWrF+7cuYOTJ09i48aNKFeuHOrXr59jrG/HlllgzI/ixYtnO8GYQqGAr68vRo4ciT///BMhISFYs2YN7t69m6f95iWW8uXLw8PDA2vXrkV6erq4PCkpCY6OjjrXNyIiAtevX0dQUFDeT+4tmR+YmYXlt129ehWCIMDNzU1cljlUgr29fbbvMTY2hpWVlc6LiIiIiIiI5GPPnj04duwYXrx4AQC4c+cOjh8/jipVqgAAWrRogQMHDuDSpUvIyMjAtm3bkJiYiFq1akEQBLRp0wY//fQTHjx4AK1Wi6ioKDx+/Fjcv0KhwLhx4+Di4oIxY8YgKSkJHh4eKFGiBFavXo2UlBRotVo8fvxYrDsUK1YMKSkp+ZowfMiQITh48CB+++03vHjxAikpKQgNDcVvv/2Gb775RtZjpJK0sGhbwBQKBSZMmICJEyfi5cuXqFSpEoyNjREVFQU3Nzedl7OzMwDg+PHjqFOnDr7++mt4e3vDzc0t156VlpaWOvt5n6JlfpUsWRJOTk64c+dOlvMoV65cvvZVqVIl8S4aANjZ2aF9+/ZYt24dQkJC0Ldv33ztr1q1anjw4AFu3LiR5/d4e3vjypUreYoVeN3TuHz58jAyMsLx48fF9enp6Thz5oy4XbVq1XD06FGdYuzbihcvjoMHD+LWrVvo0qWLuK2Pjw8eP34MAwODLNc4c6wdIyOjfI/folAo0KVLF/z22286H5DA6x7HP/30E/z8/GBraysuv3z5MkqXLi0eNz/HIpIqhUIBDw8P5jFJAvOVpE6tFXAsrgzUWn5RpsKP+UpyoFAo4OjomK8CpYWFBbZs2YLAwED4+/tj4sSJaNq0KQIDAwEAXl5eGDFiBObNm4e2bdvi4MGDmDdvHiwtLQEAgwcPRvXq1TF69Gi0bNkSU6ZMEedDeTOuoKAguLm5YdSoUUhJScGcOXPw9OlT9OrVC61atcL48ePx8OFDAECZMmXQqlUr9O7dG61bt8bFixfx5MkT+Pv748mTJ9meR6VKlfDDDz/g/Pnz6NKlC7744gvs3bsXM2bMQIMGDd7ncpIeFIX2L8e0/QQ6d+4sjm86ZswYjBkzBt9++y00Gg3q1auHxMREHD9+HFZWVujduzc+++wzbNiwAfv27UO5cuXwyy+/4MyZM/kuhha0adOmYfjw4bC2toa/vz9evXqFs2fP4vnz5xg1alSW7ePi4tC5c2f069cP1apVg6WlJc6ePYt58+ahXbt2OtsOGDAAbdq0gVqtznZ83Nw0bNgQDRo0QMeOHbFo0SK4ubnh2rVrEAQB/v7+2b7Hz88vywRqnTp1Qt26dVGnTh04ODjg7t27CA4Ohru7Ozw8PGBgYIAhQ4YgKCgItra2KFOmDObNm4eUlBT0798fADB06FAsXboU3bp1Q3BwMKytrfHvv/+iZs2aqFChgnisEiVK4ODBg2jcuDECAwOxefNmNGvWDLVr10b79u0xb948uLu749GjRwgNDUWHDh1Qo0YNuLi44O7du+KQEJaWljA2NkavXr1QqlQpzJ49O9vznTVrljgG8Lx581ClShXcvXsXEydORHp6Ov73v//pbH/06FG0aNEiX78HIjnIbWgTosKG+UpSl6rhVxOSDuYryUFuk3Vnp0GDBu8savr7++f4vdvIyAiDBg3CoEGDsqxbsmSJ+G9BEDB69Gid9cHBwTkeMygoKMvTqJnDJwCvO2mFhobqrK9YsSIWLFiQ84mQJMi9/SvfcnQhYmBggKFDh2LevHlITk7GjBkzMGnSJMyePRsVK1aEv78/QkNDxaLs4MGD8cUXX6Br1674/PPPERcXh6+//lrPZ5HVgAEDsHr1aqxbtw5Vq1ZFw4YNERISkmNx2cLCAp9//jl++OEHNGjQAFWqVMGkSZMwcOBAcaK2TM2aNYOjoyP8/PyyTBCWF9u2bYOvry8CAwNRqVIljB07Ntceqd27d8d///2H69evi8v8/Pzw119/ISAgAO7u7ujduzc8PDywf/9+GBi8bqTNmTMHHTt2RM+ePeHj44Nbt25h3759KFasGIDXvYYPHjyIpKQkNGzYENWrV8eqVauy/cPi4OCAgwcP4tKlS+jevTs0Gg327NmDBg0aoG/fvnB3d0e3bt1w//59cczhjh07wt/fH40bN4a9vT02bdoEAIiKisoyltCb7Ozs8O+//6Jx48YYPHgwypcvjy5duqB8+fI4c+aMzsRtqamp2LFjBwYOHJiP38Brch8UnORNo9Hg0qVLzGOSBOYrSZ1S0KKZ/R0ohfxPikP0qTFfSQ40Gg0ePHiA1atXY8iQITqv3MadJSosikL7V9C+z3SBRAUsKSkJpUqVwrp16/DFF198kmMGBQVBpVJh5cqVn+R4UrF8+XJs374d+/fvz/N7VCoVrK2tER0dLRawiaRGrVbj0qVLqFq1ar57IRB9asxXaYmIiEC9evVQd3QorJ2rvvsNRYBS0KCZ/R0ceOoKtZb9SqhwY76SlCRGX8Lxha1x7NgxeHl5icvZdiCpk3IOq1QqODk5ITExMdc5gfgJQ4WKRqNBbGwsZsyYARsbG7Rt2/aTHfu7775D2bJlZX2X5n0YGhpi6dKl+g6DiIiIiIiIiKjI4EA8VKhERUWhXLlyKF26NEJCQsRhCD4FGxsbTJgw4ZMdTyoGDBig7xCIiIiIiIiIiIoUFm2pUHFxcQFH7JAPOc/iSPKnUChQtWpV5jFJAvOVpE6tFf7vUfO8z2JOpC/MV5IDth1I6opCDsv3zIiIiD5Qenq6vkMgyjPmK0mdiSJD3yEQ5RnzleSAbQeSOrnnMIu2RFRgOD4wSZlGo8G1a9eYxyQJzFeSOqWgRT27KCgFPnFFhR/zleSAbQeSuqKQwyzaEhERERERERERERUiLNoSERERERERERERFSIs2hIREeVAzoPak/wwX0nqMrTMYZIO5ivJAdsOJHVyz2EDfQdARPKlVCr1HQLRe1MqlahWrZq+wyDKE+YrSZ1aq0D4U1d9h0GUJ8xXkgO2HUjqikIOy7skTUR6pdVycgaSLq1WC5VKxTwmSWC+ktQJ0MLOKAUCmMNU+DFfSQ7YdiCpKwo5zKItERUYOc/iSPKn0Whw584d5jFJAvOVpE4haFHD5hEUgny/eJF8MF9JDth2IKkrCjnMoi0RERERERERERFRIcIxbYmIiIiI9CDpyS19h1BoGCi0SLdQQ/XgMjI0gr7DIcoV85WkhJ81RNLFoi0REVEOTExM9B0CUZ4xX6XDzs4OJqZmiNw4Qt+hFBqGhobw6NcPJ9auRXp6ur7DIcoV85WkxsTUDHZ2dlmXs+1AEif3HBa0ch6xl4j0QqVSwdraGo8ePYKVlZW+wyEiIip0oqOjERcXp+8wiIioCLCzs4Ozs7O+wyCi/6NSqeDk5ITExMRcaybsaUtEBUbOA4KT/Gk0Gjx//hzFihWDQsEh4KlwY75Kj7OzM79Av4E5TFLCfCU5YB6T1BWFHJbnWRFRocCO/CRlWq0W0dHRzGOSBOYrSR1zmKSE+UpywDwmqSsKOcyiLREREREREREREVEhwqItERERERERERERUSHCoi0REVEOLC0t9R0CUZ4xX0nqmMMkJcxXkgPmMUmd3HNY0Mp58Aci0guVSgVra2s8evQo15kQiYiIiIiIiIiKEpVKBScnJyQmJuZaM2FPWyIqMBqNRt8hEL03jUaDx48fM49JEpivJHXMYZIS5ivJAfOYpK4o5LCBvgMgIvliR36SMq1Wi8ePH8Pe3l7foRC9E/OVpE6r1eLu3buIiYmBIAj6DocoV1qtFiqVivlKkmFnZwdnZ2edZWw7kNQVhRxm0ZaIiIiIiPTqwYMH+Oefo5g7dw7S0tL0HQ5RroyMjBAUFIT58+czX0kSTEzNcOH8uSyFWyIq3Fi0JSIiIiIivYqPj4dGo0a1wAUwLl5e3+EQ5cpAoUUxVzVqj/gTGRr2tKXCLenJLURuHIG4uDgWbYkkhkVbIiowfFyMpEwQBNja2jKPSRKYryQHERERMK04BJalq+o7FKJcKaDBEzyDZani0HCaGJIoth1I6opCDvMThogKjELBPzEkXQqFAmXKlGEekyQwX0nqBEFAaGgoNFr5fvEi+dBAgf9elGDBliSNbQeSuqKQw/I9MyLSOznP4kjyp9FoEBUVxTwmSWC+ktRptVq0bt0aCoGTmFLhp4AGlS1joQD/5pJ0se1AUlcUcphFWyIqMFotv3iRdGm1WsTHxzOPSRKYryQHXl5eULCjLUmAIAClTVWQ8RO5VASw7UBSVxRymEVbIiIiIiIiIiIiokKERVsiIiIiIiIiIiKiQoRFWyIqMHKexZHkTxAEODg4MI9JEpivJAdHjx6FRr5POJKMaLQCbiXbcuI8kjS2HUjqikIOs2hLRAVGzrM4kvwpFAo4ODgwj0kSmK8kdYIg4J9//mERjCRBCwG3k22hBfOVpIttB5K6opDD8j0zItI7tVqt7xCI3ptarcbt27eZxyQJzFeSOq1Wi8DAQCgFdrWlwk8paFDd5hGUgnxnLCf5Y9uBpK4o5DCLtkRERDl48eKFvkMgyjPmK0mdq6srZPyEI8lMcaMUfYdA9MHYdiCpk3sOs2hLREREREREREREVIiwaEtERERERERERERUiLBoS0QFRs6zOJL8CYIAZ2dn5jFJAvOV5CA0NBRqDhFKEqDRCrisKsGJ80jSCkPboWHDhrh586bejk/SVhhyuKAZ6DsAKlymTp2KHTt2ICIiIsdt+vTpg4SEBOzYseOTxVWYYunZsycqVqyICRMmFNgxQkJCMHLkSCQkJBTYMfIqLCwM48ePx/nz5/M9K6OcZ3Ek+VMoFLCzs9N3GER5wnwlqRMEAREREajbVL5fvEg+tBDwMNVK32EQfRCFQoHTp09j48aNsLLSzeeUlBSsX79eZ5larUbbtm0xefJkfP755wCABw8eoHv37ujTpw/69u0L4PXEku3atcPo0aPRsGHDD4qxYcOGMDY2hkKhgImJCby9vTF8+HCcPXsWCxcuFI+XmpoKU1NT8X2jR49GkyZN8Mcff2Dv3r2IiYmBmZkZ3Nzc0K1bN1SvXv2D4qLCoSi0f1lRKSICAgLg7++f7bqjR49CEARcvHgRY8aMQXh4+CeOLntarRY///wzPv/8c1hYWMDGxgY1atTA4sWLkZLy8Qb+P3z4MARByFOBNDIyEnv27MHw4cMBAOPHj4eHh4fONteuXYMgCOjTp4/O8pCQEBgbG+Ply5cfJe6QkBAIggBBEKBQKODo6IiuXbsiKioK9+7dE9fl9AoJCQEAHDp0CK1atYKdnR3MzMxQqVIljB49Gg8fPgQA+Pv7w9DQEL/++mu+Y5TzLI4kf2q1GteuXWMekyQwX0nqtFotBg8eDKWg1XcoRO+kFDSoaxsFpcCu4SRdarUaMTEx6N+/P5YvX67zKl26dJbtlUolqlatqtPB68KFCyhbtqzOsjt37kClUsHLy+ujxPm///0PYWFhWL9+PRISEvDTTz+hefPmCAsLQ1hYmPi9duvWreKy5s2b4/vvv8eePXswcuRI/PXXX/j999/RoUMHHDly5KPERfpXFNq/LNoWEf3798fff/+NBw8eZFm3bt061KhRA9WqVYOFhUWhuVPRs2dPjBw5Eu3atcOhQ4cQERGBSZMmYefOndi/f79eYlq6dCk6d+4MCwsLAEDjxo1x/fp1PH78WNzm0KFDcHZ2xuHDh3Xee+jQIdSqVUvnDuCHsrKyQkxMDB4+fIht27bh+vXr6Ny5M5ydnRETEyO+Ro8ejcqVK+ss69q1K1auXIlmzZrBwcEB27Ztw5UrV7BixQokJiaKdy6B1z2af/zxx48WN5FUpKam6jsEojxjvpLUFS9eHDJ+wpFkxsIgTd8hEH2w9PT0fG3v7e2NCxcuiD9HRESga9euuHXrFl69eiUuK1++PKytrZGRkYE1a9YgMDAQAQEBCA4OxrNnz3T2GRkZiR49eqB169aYOnUqkpKSsj22tbU1GjRogBs3brwzzoiICBw9ehSzZs2Cl5cXjIyMYGhoiDp16mDUqFH5Omcq3OTe/mXRtoho06YN7O3txbtQmZKSkrB161b0798fwOvhEd68I6ZWqzFq1CjY2NjAzs4OY8eOhVar2wNCo9Fg9uzZKFeuHExNTeHp6Yk//vhDZ5sjR46gZs2aMDY2hqOjI8aPH4+MjIwc4/3999/x66+/YtOmTZgwYQJ8fX3h4uKCdu3a4eDBg2jcuLHO9gsWLICjoyPs7OzwzTff6Hz4/PLLL6hRowYsLS3h4OCAL7/8ErGxsQCAe/fuifsqVqxYtj1k37wWf/zxBwICAsRl9erVg6GhoU6B9vDhw/jmm28QHx+Pe/fu6SzPPNarV68wZswYlCpVCubm5vj888+zFHkBYMeOHfjss89gYmICPz8/REdH66wXBAEODg5wdHREnTp10L9/f5w+fRrJyclwcHAQXxYWFjAwMNBZFhcXh+HDh2P48OFYu3YtGjVqBBcXFzRo0ACrV6/G5MmTxeMEBATg7NmzuH37do6/MyIiIiIiIpIvb29v3LhxQ3zyNTIyEr6+vvjss8/w33//AXhdMPX29gYArFq1CpcvX8ayZcvw559/wtnZGdOmTdPZ5/79+7F48WJs3rwZL168wNKlS7M9dnx8PA4fPpxtL+C3nT59Gh4eHihVqtSHnC6R3rFoW0QYGBigV69eCAkJ0Sm6bt26FWq1GoGBgdm+b+HChQgJCcHatWtx7NgxxMfHY/v27TrbzJ49Gxs2bMCKFSvw33//4dtvv0WPHj3Exw4ePnyIVq1awdfXF5GRkVi+fDnWrFmD77//Psd4f/31V1SoUAHt2rXLsk4QBFhbW4s/Hzp0CLdv38ahQ4ewfv16hISE6BSn09PTMWPGDERGRmLHjh24d++eWJh1dnbGtm3bAADXr19HTEwMlixZkm1MFy9eRGJiImrUqCEuMzc3h6+vLw4dOiQuO3z4MJo2bYq6deuKy+/cuYOoqCixaDt06FCcPHkSmzdvxsWLF9G5c2f4+/vrDMKekpKCmTNnYsOGDTh+/DgSEhLQrVu3HK9ZbGwstm/fDqVSCaVSmeN2mbZu3Yq0tDSMHTs22/U2Njbiv8uUKYOSJUvi6NGj2W776tUrqFQqnRcRERERERHJh5ubG8zMzHDx4kU8ePAAhoaGKFGiBLy8vHDhwgVotVpERkbC29sbWq0WO3fuxDfffAM7OzsYGhqif//+uHz5stiJCgC6deuG4sWLw9LSEv3790d4eDg0mv8/9MiwYcPg7++PDh064NWrVxg5cuQ740xISIC9vX1BXAKiT4oTkRUh/fr1w/z583HkyBE0atQIwOuhETp27KhTBH3T4sWLERwcjC+++AIAsGLFCuzbt09c/+rVK8yaNQsHDhxA7dq1AQCurq44duwYVq5ciYYNG+Knn36Cs7Mzli1bBkEQ4OHhgUePHmHcuHGYPHlytpNV3bx5ExUqVMjTeRUrVgzLli2DUqmEh4cHWrdujfDwcAwcOFA870yurq748ccf4evri6SkJFhYWMDW1hYAUKJECZ1C5dvu378PpVKJEiVK6Cxv3Lgxtm7dCgC4cuUKUlNT4e3tjQYNGuDw4cPo27cvDh8+DBMTE9SqVQtRUVFYt24doqKi4OTkBAAYM2YMwsLCsG7dOsyaNQvA62LzsmXLxEHe169fj4oVK+L06dOoWbMmACAxMREWFhbQarXi3c7hw4fD3Nz8ndft5s2bsLKygqOj4zu3BQAnJyfcv38/23WzZ8/OcscU4ERkJG0KhQKurq7MY5IE5ivJwaZNm+DUoba+wyB6J41WwNkEJ2i0HM+DpEuhUMDe3h5CPsalUSgU8PT0xIULF/D06VPxKV1PT0+sWbMGd+7cQVJSEjw9PZGYmIiXL19i+PDhOscwMDBAbGys+L3awcFBXFeyZEmkp6cjISFB/J6+dOlSsSfv5MmT8ezZs3cWZG1sbBAVFZXn8yJpKgrtX/meGWXh4eGBOnXqYO3atQCAW7du4ejRo+LQCG9LTExETEyMWDQEXv+BfbOn6a1bt5CSkoLmzZvDwsJCfG3YsEF8lP7q1auoXbu2zh/qunXrIikpKdsxdgFkGYIhN5UrV9bpWero6Khz5+7cuXMICAhAmTJlYGlpKc5gmd8/4i9fvoSxsXGWD7VGjRrhxo0biImJweHDh1GvXj0olUo0bNhQHPLg8OHDqFOnDoyNjXHp0iWo1Wq4u7vrXLMjR47oDD9gYGAAX19f8WcPDw/Y2Njg6tWr4jJLS0tERESIs2f6+Phg5syZeTofrVabrw9oU1PTHCeACw4ORmJiovjKHMYhP/snKmwEQYCVlRXzmCSB+UpSJwgC7ty5Ay2Yw1T4aSEgLs2M+UqSJggCTE1N8912yBzXNiIiAp6engCASpUq4fbt2zh16hTc3NxgYWEBKysrmJiYYPny5QgNDRVff//9N6pUqSLu7835YWJjY2FoaJhtZ6rKlSuja9euWLhw4TvrBb6+vrh27RoePXqUr3MjaSkK7V8WbYuY/v37Y9u2bXjx4gXWrVuH8uXLi0XM95E5SHhoaCgiIiLE15UrV7KMa5sf7u7uuHbtWp62NTQ01PlZEATxcYrk5GT4+fnBysoKv/76K86cOSMO75CWlr/JA4oXL46UlJQs76tbty6MjIxw6NAhHDp0SLyevr6+ePbsGe7cuYPDhw+jSZMmAF5fM6VSiXPnzulcs6tXr+Y4NENOFAoF3NzcULFiRYwaNQq1atXCkCFD8vRed3d3sTCfF/Hx8Tne0TQ2NoaVlZXOC4CsZ3Ek+VOr1bh48SLzmCSB+UpSp9VqERQUBANF3m/cE+mLUtCgqf0dKAXNuzcmKqTUajWio6N1hiLIC29vb9y6dQtnz54Vx641NjaGm5sbtm7dCh8fHwCvv6u2bdsWP/30k9ipKjExEQcPHtTZ3+bNm/Hs2TO8ePECa9euRZMmTXLsOdmuXTs8ffpUHIoxtxjr16+PCRMmIDIyEmlpacjIyMCpU6fwww8/5Ot8qfAqCu1fFm2LmC5dukChUOC3337Dhg0b0K9fvxzvSlhbW8PR0RGnTp0Sl2VkZODcuXPiz5UqVYKxsTGioqLg5uam83J2dgYAVKxYESdPntS5G3b8+HFYWlrmOIj4l19+iRs3bmDnzp1Z1mm1WiQmJubpfK9du4a4uDjMmTMH9evXh4eHh04vXAAwMjIC8O4CY+ajH1euXNFZbmpqKk4k9ubQE4aGhqhVqxbWrFmD6OhocTxbb29vqNVqxMbGZrlmbz4akpGRgbNnz4o/X79+HQkJCahYsWKOMY4fPx5btmzB+fPnc78wADp16gQjIyPMmzcv2/UJCQniv1NTU3H79m3xQ5moqMhvI5ZIn5ivJHWZbTIiKTBgwZZkID9PuGZydXWFhYUFTExMULJkSXG5l5cX4uPjdb4zDho0CJUrV8bIkSPh7++PQYMG4cyZMzr7a9GiBUaOHImuXbvC1NQUw4YNy/HYxsbG6Ny5M0JCQt7Z7pk4cSL8/f2xaNEiBAQEoHPnzvjjjz8+qNMaFT5yb/9yTNsixsLCAl27dkVwcDBUKpU4IVdORowYgTlz5uCzzz6Dh4cHFi1apFPMs7S0xJgxY/Dtt99Co9GgXr16SExMxPHjx2FlZYXevXvj66+/xuLFizFs2DAMHToU169fx5QpUzBq1Kgc76B16dIF27dvR2BgICZOnIgWLVrA3t4ely5dwg8//IBhw4ahffv27zzfMmXKwMjICEuXLsVXX32Fy5cvY8aMGTrblC1bFoIgYPfu3WjVqhVMTU1hYWGRZV/29vbw8fHBsWPHxAJupsaNG4t37DLvLAJAw4YNsWDBAnHCMuB1D9fu3bujV69eWLhwIby9vfH06VOEh4ejWrVqaN26NYDXRd9hw4bhxx9/hIGBAYYOHYpatWqJ49lmx9nZGR06dMDkyZOxe/fuXK+Ns7MzfvjhBwwdOhQqlQq9evWCi4sLHjx4gA0bNsDCwgILFy4EAPz7778wNjYWxy0mIiIiIiKiokcQBOzatSvL8v79+2cZetHQ0BC9evVCr169st1XZo/ZTp065br+TT169ECPHj3Enx0dHbPdTqlUolu3brlO5k1U2LGnbRHUv39/PH/+HH5+fuJEWDkZPXo0evbsid69e6N27dqwtLREhw4ddLaZMWMGJk2ahNmzZ6NixYrw9/dHaGgoypUrBwAoVaoU9uzZg9OnT8PT0xNfffUV+vfvj4kTJ+Z4XEEQ8Ntvv2HRokXYsWMHGjZsiGrVqmHq1Klo164d/Pz88nSu9vb2CAkJwdatW1GpUiXMmTMHCxYs0NmmVKlSmDZtGsaPH4+SJUti6NChOe5vwIAB+PXXX7Msb9y4MV68eIG6devCwOD/3wtp2LAhXrx4gXr16ukM47Bu3Tr06tULo0ePRoUKFdC+fXucOXMGZcqUEbcxMzPDuHHj8OWXX6Ju3bqwsLDAli1b3nnO3377LUJDQ3H69Ol3bvv1119j//79ePjwITp06AAPDw8MGDAAVlZWGDNmjLjdpk2b0L17d5iZmb1zn0RERERERCQNa9aswZAhQ3ReOc09Q0SflqB9n/7wREXUy5cvUaFCBWzZsqXI9Dp99uwZKlSogLNnz4qF+HdRqVSwtrbGw4cPYW1tXcAREhUMrVaLV69eZTsBIVFhw3wlqbtw4QI6dOiACr1DYO1cTd/hEL2DFubKdCSrDQFORkaFXGL0JRxf2DrLE6NsO5DUSTmHVSoVnJyckJiYKM4JlB32tCXKB1NTU2zYsAHPnj3TdyifzL179/DTTz/luWBLJCdvT3RIVJgxX0nqVCqVvkMgyrNUDUcaJOlj24GkTu45zKItUT41atQIAQEB+g7jk6lRowa6du36Xu+V+6DgJG8ajQaXLl1iHpMkMF9JDoKCgmDAbyckAUpBi2b2d6AU+NAqSRfbDiR1RSGH2SwiIiIiIiIiIiIiKkRYtCUiIiIiIiIiIiIqRFi0JSIiIiIiIiIiIipEWLQlogKjUPBPDEmXQqFA1apVmcckCcxXkoP58+cjQ77D0pGMqLUCDjx1hVorrdnKid7EtgNJXVHIYfmeGRER0QdKT0/XdwhEecZ8JamzsrLSdwhEeWaiyNB3CEQfjG0Hkjq55zCLtkRUYOQ8iyPJn0ajwbVr15jHJAnMV5KDwYMHw4DfTkgClIIW9eyioBS0+g6F6L2x7UBSVxRymM0iIiIiIiIiIiIiokKERVsiIiIiIiIiIiKiQoRFWyIiohzIeVB7kh/mK0ldWlqavkMgyrMMLf/mkvSx7UBSJ/cclvfZEZFeKZVKfYdA9N6USiWqVavGPCZJYL6S1AmCgPnz5yNDI+g7FKJ3UmsVCH/qCjULtyRhbDuQ1BWFHDbQdwBEJF9aLSdnIOnSarV48eIFLC0tIQgsIlDhxnwlqdNqtXB1dUXyk1v6DoXonQRoYW8OPE0GtODfXCrcknL4u8q2A0ldUchhFm2JqMDIeRZHkj+NRoM7d+6gatWqsr57S/LAfCWps7W1RffuPTB3bhCHSaBCz8jICEFBQZi/dD7zlSTBxNQMdnZ2OsvYdiCpKwo5zKItERERERHpVenSpdGgQX20aNFctr1lSD60Wi1UKhXCw8OZryQJdnZ2cHZ21ncYRJRPLNoSEREREZHemZqayrq3DMmHWq3GpUuXmK9ERFSgOHI6ERFRDkxMTPQdAlGeMV9J6pjDJCXMV5ID5jFJndxzWNBypiAi+shUKhWsra3x6NEjWFlZ6TscIiIiIiIiIqJCQaVSwcnJCYmJibnWTNjTlogKDCciIynTaDSIi4tjHpMkMF9J6pjDJCXMV5ID5jFJXVHIYRZtiajAsCM/SZlWq0V0dDTzmCSB+UpSxxwmKWG+khwwj0nqikIOs2hLREREREREREREVIiwaEtERERERERERERUiBjoOwAiIqLCytLSUt8hEOUZ85Wkjjn8YaKjoxEXF6fvMIoErVaLlJQUXLx4EYIg6Dscovcitzy2s7ODs7OzvsOgT0zubQdBK+fBH4hIL1QqFaytrfHo0aNcZ0IkIiIiog8XHR0Nb5/qSH2Zorz3kzcAAHQOSURBVO9QiIj0wsTUDBfOn2PhliRBpVLByckJiYmJudZM2NOWiAqMnGdxJPnTaDSIjY1FiRIloFBwNCEq3JivJHXM4Q8TFxeH1Jcp8OyxBBYl3fQdjuwpBC0qFNfi+jMBGq30eyhS0SSnPE56cguRG0cgLi6ORdsipCi0HVi0JaICw478JGVarRaPHz+Gvb29vkMheifmK0kdc/jjsCjpBmvnqvoOQ/aUggZV7e/giakr1Fp5FgpI/pjHJHVFoe3A/5lEREREREREREREhQiLtkRERERERERERESFCIu2RFRg5DALKRVdgiDA1taWeUySwHwlqWMOk5RotcCDl1bgSGAkZcxjkrqi0HbgmLZEVGDkOhg4FQ0KhQJlypTRdxhEecJ8JaljDpOUaKDAfy9K6DsMog/CPCapKwptB1ZUiKjAaDQafYdA9N40Gg2ioqKYxyQJzFeSOuYwSYkCGlS2jIUCzFeSLuYxSV1RaDuwaEtEBUbLZ21IwrRaLeLj45nHJAnMV5I65jBJiSAApU1VkPETuVQEMI9J6opC24FFWyIiIiIiIiIiIqJChEVbIiIiIiIiIiIiokKERVsiKjBynsWR5E8QBDg4ODCPSRKYryR1zGGSEo1WwK1kW2i0zFeSLuYxSV1RaDsY6DsAIpIvhYL3hUi6FAoFHBwc9B0GUZ4wX0nqmMMkJVoIuJ1sq+8wiD4I85ikrii0HVhRIaICo1ar9R0C0XtTq9W4ffs285gkgflKUsccJilRChpUt3kEpSDfGctJ/pjHJHVFoe3Aoi0REVEOXrx4oe8QiPKM+UpSxxwmKSlulKLvEIg+GPP404uJiUHDhg35mfeRyP06cniEfJo6dSp27NiBiIgIfYeiF40aNYKXlxcWL15c4MeaNGkSnjx5gp9//rnAj/U2FxcXjBw5EiNHjvzkxy5Mrly5ghYtWuD69eswNzfXdzhEREREREREebZ3715s3LgRVlZWOstTUlKwfv36LNtfuHABI0eOhKmpKQRBgLGxMT777DO0a9cO9erV+1Rhf3SRkZEYPnw4AgMD8dVXX+ms69q1K+Lj46FUKmFkZIRKlSph2LBhKFWqFPbu3Ys//vgDa9as0VPkRZtse9o+fvwYw4YNg6urK4yNjeHs7IyAgACEh4frOzT06dMHgiBkefn7++s7NNHhw4chCAISEhJ0lv/555+YMWNGgR//8ePHWLJkCb777jtx2ZvXzdDQECVLlkTz5s2xdu1aaDTSfKQjJSUFwcHBKF++PExMTGBvb4+GDRti586ded5HSEgIbGxsCiS+SpUqoVatWli0aFGB7J+IiIiIiIioIA0cOBDLly/XeZUuXTrH7S0sLBAWFoa9e/fit99+Q4sWLTBv3jz88ssvnzDqd8vIyMjztqGhobCyssK+ffuyfd/kyZMRFhaGTZs2wcTEBLNmzfqYodJ7kmXR9t69e6hevToOHjyI+fPn49KlSwgLC0Pjxo3xzTff6Ds8AIC/vz9iYmJ0Xps2bdJ3WO9ka2sLS0vLAj/O6tWrUadOHZQtW1ZneeZ1u3fvHvbu3YvGjRtjxIgRaNOmTb7+YH1qaWlp2S7/6quv8Oeff2Lp0qW4du0awsLC0KlTJ8TFxX3iCHPWt29fLF++/L2ur5xncST5EwQBzs7OzGOSBOYrSR1zmKREoxVwWVUCGi3zlaSLeZw3ZmZmaN68OUaMGIENGzZApVIBeN0Ba/78+ejQoQM6dOiAhQsX4uXLl+L7Hjx4gODgYLRt2xZt2rTBxIkTs93/f//9h44dO+Kff/4BAJw9exaDBw9G69at0bt3bxw/flzcdvbs2Zg7dy6mTJmCli1b5rmzV3JyMo4cOYIRI0bg5cuX+Pfff3Pc1tzcHC1atMDt27fztG99KgptB1kWbb/++msIgoDTp0+jY8eOcHd3R+XKlTFq1Cid5IyKikK7du1gYWEBKysrdOnSBU+ePNHZ15w5c1CyZElYWlqif//+SE1NzXK81atXo2LFijAxMYGHhwd++umnd8ZobGwMBwcHnVexYsUAvO7lamRkhKNHj4rbz5s3DyVKlBDji46ORpcuXWBjYwNbW1u0a9cO9+7d0znG2rVrUblyZRgbG8PR0RFDhw4F8LqoLQiCzhAPCQkJEAQBhw8fxr1799C4cWMAQLFixSAIAvr06QPg9fAIbw4Z8Pz5c/Tq1QvFihWDmZkZWrZsiZs3b4rrM3uB7tu3DxUrVoSFhYVYeM3N5s2bERAQkON1K1WqFHx8fDBhwgTs3LkTe/fuRUhIiLhdXn63f/31F3x9fWFiYoLixYujQ4cOOcazevVq2NjYiD21L1++jJYtW8LCwgIlS5ZEz5498ezZM3H7Ro0aYejQoRg5ciSKFy8OPz+/bPe7a9cuTJgwAa1atYKLiwuqV6+OYcOGoV+/fuI2r169wpgxY1CqVCmYm5vj888/x+HDhwG8zpW+ffsiMTFR7IU8depUAK//gO3YsUPneDY2NuJ1ysyDzZs3o06dOjAxMUGVKlVw5MgRnfc0b94c8fHxWZbnhUIhyz8xVEQoFArY2dkxj0kSmK8kdcxhkhItBDxMtYIW8i0UkPwxj/OnQYMGyMjIwJUrVwAAP/74Ix4+fIiQkBCsW7cOUVFRWLZsGQDg5cuXGDVqFMqVK4ctW7Zg+/bt+OKLL7Ls8+TJk5g0aRImTZqEBg0a4Pbt25gyZQoGDx6Mv/76C6NHj8bMmTMRFRUlvic8PBytW7dGaGgoWrdunafYw8PDYWpqikaNGqFBgwYIDQ3NcdsXL15g3759cHd3z8/l0Yui0HaQ3ZnFx8cjLCwM33zzTbZjcGY+Rq7RaNCuXTuxGPX333/jzp076Nq1q7jt77//jqlTp2LWrFk4e/YsHB0dsxRkf/31V0yePBkzZ87E1atXMWvWLEyaNCnbsVHyKrMw2rNnTyQmJuLChQuYNGkSVq9ejZIlSyI9PR1+fn6wtLTE0aNHcfz4cbEYmtmjc/ny5fjmm28waNAgXLp0Cbt27YKbm1ueju/s7Ixt27YBAK5fv46YmBgsWbIk22379OmDs2fPYteuXTh58iS0Wi1atWqF9PR0cZuUlBQsWLAAv/zyC/755x9ERUVhzJgxOR4/Pj4eV65cQY0aNfIUb5MmTeDp6Yk///wTQN5+t6GhoejQoQNatWqFCxcuIDw8HDVr1sx2//PmzcP48eOxf/9+NG3aFAkJCWjSpAm8vb1x9uxZhIWF4cmTJ+jSpYvO+9avXw8jIyMcP34cK1asyHbfDg4O2LNnT66DZw8dOhQnT57E5s2bcfHiRXTu3Bn+/v64efMm6tSpg8WLF8PKykrssZ3btc1OUFAQRo8ejQsXLqB27doICAjQ6elrZGQELy8vnZsIb3v16hVUKpXOC4CsZ3Ek+VOr1bh27RrzmCSB+UpSxxwmKVEKGtS1jYJSkOYQbUQA8zi/DA0NYW1tjRcvXkCj0eDAgQMYNGgQrK2tYWNjg4EDB2L//v3QaDQ4efIkDAwMMHDgQJiamsLQ0BA+Pj46+9u7dy8WLVqE+fPnw8vLC8DrTl0tW7aEj48PFAoFqlWrhtq1a+PQoUPi+3x9fVGzZk0oFAqYmJjkKfbQ0FA0a9YMBgYG8PPzw6lTp7I83fv999+jdevW6NOnD7RaLSZMmPBhF+wTKAptB9lNRHbr1i1otVp4eHjkul14eDguXbqEu3fvwtnZGQCwYcMGVK5cGWfOnIGvry8WL16M/v37o3///gBeJ/GBAwd0ettOmTIFCxcuFO+alCtXDleuXMHKlSvRu3fvHI+/e/duWFhY6CybMGGC+B/j+++/x99//41Bgwbh8uXL6N27N9q2bQsA2LJlCzQaDVavXi12A1+3bh1sbGxw+PBhtGjRAt9//z1Gjx6NESNGiPv39fXN0zVUKpWwtbUFAJQoUSLH8VJv3ryJXbt24fjx46hTpw6A10VsZ2dn7NixA507dwYApKenY8WKFShfvjyA10XI6dOn53j8qKgoaLVaODk55SleAPDw8MDFixcB5O13O3PmTHTr1g3Tpk0T9+Hp6Zllv+PGjcMvv/yCI0eOoHLlygCAZcuWwdvbW2eMl7Vr18LZ2Rk3btwQ70h99tlnmDdvXq5x//zzz+jevTvs7Ozg6emJevXqoVOnTqhbt654LTLv2mVejzFjxiAsLAzr1q3DrFmzYG1tDUEQ4ODgkOfr9aahQ4eiY8eOAF4X+8PCwrBmzRqMHTtW3MbJyQn379/PcR+zZ8/WuZZEcpHd0xVEhRXzlaSOOUxSYmGQ/fBnRFLCPM679PR0JCYmwtLSEgkJCUhPT9f5Du7o6Ii0tDQkJibi8ePHcHJyyvWx/U2bNqFly5ZinQR4PbfP+fPnsXfvXnGZWq2GmZmZ+HOJEiXyFfft27dx7do1sXOXt7c37OzsEBYWhu7du4vbTZw4EfXr18/XvgsDubcdZFe01Wq1edru6tWrcHZ2Fot6wOtJl2xsbHD16lX4+vri6tWrWWbVe/MuR3JyMm7fvo3+/ftj4MCB4jYZGRmwtrbO9fiNGzfG8uXLdZZlFkqB170bf/31V1SrVg1ly5bFDz/8IK6LjIzErVu3sowtm5qaitu3byM2NhaPHj1C06ZN83Qt3tfVq1dhYGCAzz//XFxmZ2eHChUq4OrVq+IyMzMznT9Ejo6OiI2NzXG/mePA5PWuEfD69575BzEvv9uIiAid31l2Fi5ciOTkZJw9exaurq7i8sjISBw6dChL0R14/Qcxs2hbvXr1d8bdoEED3LlzB//++y9OnDiB8PBwLFmyBNOmTcOkSZNw6dIlqNXqLI8mvHr1CnZ2du/cf17Url1b/LeBgQFq1Kih8/sDAFNTU6SkpOS4j+DgYIwaNUr8WaVS6Vx/IiIiIiIiIqn6559/YGBggMqVK8Pc3ByGhoZ4/PixWMd5/PgxjIyMYG1tDQcHBzx69EinTvG2uXPnYtKkSbC0tERgYCCA1wXZTp06YfDgwTnGkd+hAPbs2QMAOp2ykpKSsGfPHp2iLRVOsivafvbZZxAEAdeuXSvwYyUlJQEAVq1apVO4BF73Vs2Nubn5O4crOHHiBIDXwwXEx8eLwz0kJSWhevXq+PXXX7O8x97e/p3/iTPXv1ngfnM4g4/N0NBQ52dBEHItrhcvXhzA6/Fy7e3t83SMq1evoly5cnmOydTU9J3b1K9fH6Ghofj9998xfvx4cXlSUhICAgIwd+7cLO9xdHQU/53d8BzZMTQ0RP369VG/fn2MGzcO33//PaZPn45x48YhKSkJSqUS586dy5JT2RWN35TddX7f33N8fLxO4f1txsbGMDY2fq99ExERERERERVGKSkp+Pfff7FkyRL06tVL7DzXtGlTrF69GlOnToVWq8WqVavQvHlzKBQK1KpVCz/99BPWrl2LL7/8EgYGBrh06ZLOEAmOjo5YsmQJRo4cCbVajR49eiAgIABjx46Fr68vPD09oVarcePGDVhYWMDFxSXb+GJiYtCtWzds3rxZpx4BvP7+//fff2Pw4ME68+w8f/4cgwYNQmRkZLZPHFPhIbsxbW1tbeHn54f//e9/SE5OzrI+ISEBAFCxYkVER0cjOjpaXHflyhUkJCSgUqVK4janTp3Sef+bE5mVLFkSTk5OuHPnDtzc3HRe+SkgZuf27dv49ttvxYJw7969odG8HmvGx8cHN2/eRIkSJbIc19raGpaWlnBxcREnzXpbZiH0zcnA3pyUDHjd0xfIfUzSihUrIiMjQ+caxcXF4fr16+I1fB/ly5eHlZWVOMD3uxw8eBCXLl0SH/HPy++2WrVqOV6fTDVr1sTevXsxa9YsLFiwQFzu4+OD//77Dy4uLlmuf14LtbmpVKkSMjIykJqaCm9vb6jVasTGxmY5VuajGEZGRtn+nuzt7XV+xzdv3sy2t+ybOZ2RkYFz586hYsWKOttcvnwZ3t7e+T4XOQ8ITvKnUCjg6urKPCZJYL6S1DGHSUo0WgFnE5yg0XICJ5Iu5nHOkpKS4O/vj5YtW+LLL7/E3r17ERQUhJ49e4rbDB8+HA4ODujduzf69OmDUqVKiZO/m5mZYdGiRbh+/Tq6dOmCL774Issk4cDrOW5+/PFH7NmzB+vXr4e7uzsmT56MNWvWoF27dujUqRPWrl2ba+er2NhYODg4ZNvh7ejRo8jI+H/t3Wd4FOX79vFz0gmQQCItIaFIx9AEFCnSmygICj9AKQIKIkWRKtKkKaAISJdQpCsqXbpUBaRLB5HQezaAqTvPC57sn0iRFjaz+X6Og8PN7uzk2uVknL32nvuOV7169RQYGOj4kydPHpUrV06LFy9+/DfLiVLDuYPLjbSVpG+++UZly5ZV6dKlNWDAABUpUkTx8fFauXKlxo0bpwMHDqhq1aoKCwtT06ZNNXLkSMXHx+v999/Xyy+/7FgAq1OnTmrRooVKliypsmXLaubMmfrzzz+TXCrfv39/dezYUf7+/qpZs6ZiYmK0fft2Xb16Ncnl4v8WExOjc+fOJbnPw8NDzzzzjONblho1aqhly5aqWbOmwsLCNGLECHXt2lVNmzbVsGHDVLduXQ0YMEDZs2fX33//rQULFqhbt27Knj27+vXrp7Zt2ypz5syqVauWoqKitGnTJnXo0EFp0qTRiy++qKFDhypXrly6cOGCevfunaSWHDlyyDAMLV68WLVr11aaNGnuGNmZN29e1a1bV23atNGECROUPn169ejRQ8HBwapbt+4j//25ubmpatWq2rhxo+rVq3fX9y0hIUHnz5/X8uXLNWTIENWpU0fNmjWTpAf6u+3bt6+qVKmiZ599Vv/73/8UHx+vpUuXqnv37kl+30svvaSlS5eqVq1a8vDwUOfOndW+fXtNmjRJjRs3Vrdu3RQQEKCjR49qzpw5mjx58n+Osr5dxYoV1bhxY5UsWVKBgYHav3+/evXqpUqVKsnPz09+fn5q2rSpmjVrphEjRqh48eK6ePGiVq9erSJFiuiVV15Rzpw5df36da1evVpFixaVr6+vfH19VblyZY0ZM0ZlypRRQkKCunfvfseoZ+nWv5e8efOqYMGC+uqrr3T16lW98847jsdPnDih06dPq2rVqg/8uhLdbw4fIKUzDEN+fn7OLgN4IOQVVkeGYSWmDF2O9f3vDYEUjBzfXfHixfXrr7/+53Zp06ZNMuXAv4WGht51jZts2bIl2X/mzJk1a9Ysx88lSpS4Y9GyRD179rzjvp07d6pp06by8LizvVe5cmVVrlz5rvu6fZ2huXPn3vN11KpVS7Vq1brn486UGs4dXLIdnTt3bu3YsUOVKlVSly5d9Nxzz6latWpavXq1Yx5ZwzD0888/K2PGjKpQoYKqVq2q3LlzJwlro0aN9Omnn6pbt256/vnn9ffff6tdu3ZJflfr1q01efJkhYeHKywsTC+//LKmTp36nyNtly9frmzZsiX5U65cOUnSoEGD9Pfff2vChAmSbv2jnjhxonr37q3du3fL19dX69evV2hoqOrXr6+CBQuqVatWio6OdgS2efPmGjlypMaOHavChQurTp06OnLkiOP3T5kyRfHx8Xr++efVuXNnDRw4MEl9wcHB6t+/v3r06KEsWbI4vjH6t/DwcD3//POqU6eOypQpI9M0tXTp0rs2Bx9G69atNWfOHMfo4n+/bzlz5lTNmjW1du1ajRo1Sj///LOjWfogf7cVK1bU/PnztXDhQhUrVkyVK1fW1q1b71pLuXLltGTJEvXu3VujR49WUFCQNm3apISEBFWvXl1hYWHq3LmzMmTI8NDf8NSoUUPTpk1T9erVVbBgQXXo0EE1atTQvHnzHNuEh4erWbNm6tKli/Lnz6969epp27ZtCg0NlXSrsdy2bVs1atRImTJlcvyPYcSIEQoJCVH58uXVpEkTffzxx0kmME80dOhQDR06VEWLFtXGjRu1cOFCxxQV0q0J0qtXr64cOXI81GuT7j9SG0jpEhIStGfPHnIMSyCvsDoyDCtxN+yqkum43A37f28MpFCpKceTJk1Su3btkvw5deqUs8t6Ilq0aOFYtD61SQ3nDob5oCt3AU+RaZp64YUX9OGHHzom5caTdeLECeXKlUs7d+5UsWLF7rpNbGys8ubNq1mzZqls2bIPvG+bzSZ/f39FREQoY8aMT6hi4OlKSEjQ3r17FRYW9lAj6AFnIK+wOjL8eHbt2qVy5cqpbJcl8g8Jc3Y5Ls/dsKtqpuNadTG3EkyXHAeFVMCVchwZsVebRryijRs33vOzLVyPlc8dbDabgoKCFBkZed/Rwtb+lwmXZRiGJk6cqPj4eGeXkqqdPHlSvXr1eqiGLQAAAAAAAB6PS85pC9dQrFgxviVzssRFzwAAAAAAAPD00LQFUqmcOXMquWdHceVVHOH63NzcVKBAAXIMSyCvsDoyDCtJMA1tvByqBJNFd2Fd5BhWlxrOHVz3lQEA8Jged1FF4Gkir7A6MgwribYz/gnWR45hda5+7kDTFkCysdtdfyVSuC673a69e/eSY1gCeYXVkWFYibthqmqm43I3WNMb1kWOYXWp4dyBpi0AAAAAAAAApCA0bQEAAAAAAAAgBaFpCwAAAAAAAAApCE1bAMnGlVdxhOtzc3NTWFgYOYYlkFdYHRmGlSSYhlZdzK0E03B2KcAjI8ewutRw7uC6rwwAgMcUFxfn7BKAB0ZeYXVkGFbi4xbv7BKAx0aOYXWufu5A0xZAsnHlVRzh+ux2uw4ePEiOYQnkFVZHhmEl7oapcoEn5W6Yzi4FeGTkGFaXGs4daNoCAAAAAAAAQAri4ewCAAAAAACP7/r5o84uIVXwcDMVly5BtlP7FG9nPlBYkyvlmGMfXBVNWwAA7sGVJ7WH6yGvsDoy/OgCAwPlk8ZXu7/r5OxSUgUvLy+V7tRJW77+WrGxsc4uB3gkrpZjnzS+CgwMdHYZeMpc/dzBME2TCUwAPFE2m03+/v46c+aM/Pz8nF0OAACAy4uIiNDly5edXQYAOEVgYKBCQkKcXQbwQGw2m4KCghQZGXnfngkjbQEkG74TgpWZpqmoqCilT59ehmHtS8bg+sgrrI4MP76QkBAaFk8JeYUrIMewutSQYdceRwzAqVx5FUe4PrvdruPHj5NjWAJ5hdWRYVgJeYUrIMewutSQYZq2AAAAAAAAAJCC0LQFAAAAAAAAgBSEpi0AAPfg4+Pj7BKAB0ZeYXVkGFZCXuEKyDGsztUzbJisFATgCbPZbPL399eZM2fuuxIiAAAAAABAamKz2RQUFKTIyMj79kwYaQsg2bjyhOBwfXa7XZcvXybHsATyCqsjw7AS8gpXQI5hdakhwx7OLgCA62IgP6zMNE1FREQoQ4YMzi4F+E/kFVZHhmElpmnq8OHD8vHxkWEYzi4HeCSmacpms8nPz48cP6LAwECFhIQ4u4xUKzWcO9C0BQAAAADgAZ06dUrr12/Q558PVWxsrLPLAR6Jl5eXunbtqmHDhpHjR+STxlc7d/xB4xbJhqYtAAAAAAAP6MqVK7LbE1Sk8XB5P/Oss8sBHomHm6mMuRNUptMCxdsZafuwrp8/qt3fddLly5dp2iLZ0LQFAOAe0qdP7+wSgAdGXmF1ZBhWcvz4cfkGl1G67GHOLgV4JO6GXZHu5+SXPasSTJY7gjW5+rkD/zIBJBt3d3dnlwA8Mnd3dz377LPkGJZAXmF1ZBhWYhiGZs+erQST0YmwrgTTTX9cC6JhC8tKDecO/OsEkGxceRVHuD673a5z586RY1gCeYXVkWFYiWmaqlChgtwMFt2FdRky9WzaKzJEjmFNqeHcgaYtgGRjmpwAwLpM09S5c+fIMSyBvMLqyDCspnz58nJjoC0szM0wlSftFb58gGWlhnMHmrYAAAAAAAAAkILQtAUAAAAAAACAFISmLYBkYxhcMwbrMgxDAQEB5BiWQF5hdWQYVrNr1y7ZXfeKXKQCpimd+sdPLnxlOVxcajh3oGkLINm4uXGIgXW5ubkpNDSUHMMSyCusjgzDSgzD0JIlS2Q3XbdRANdnl5v+jMosO20hWFRqOHdw3VcGwOlceRVHuD673a6TJ0+SY1gCeYXVkWFYiWmaeuWVV1jACZbmJrsKp78gN3HchTWlhnMHmrYAko0rr+II12eapq5cuUKOYQnkFVZHhmE1xYoVkxsDbWFhhiFlT2OTC19ZDheXGs4daNoCAAAAAAAAQApC0xYAAAAAAAAAUhCatgCSjSuv4gjXZxiGsmbNSo5hCeQVVkeGYTUbNmyQ3XWvyEUqYDcNHb0RwIJ6sKzUcO5A0xbJql+/fipWrJizy3iqpk6dqgwZMji7DAfDMPTTTz855Xe78iqOcH1ubm7KmjUrOYYlkFdYHRmGlRiGofXr19PsgqWZMnTsRoBMkWNYU2o4d3DdV4a7Mgzjvn/69ev3WPv+d3Pw448/1urVqx+v6KegX79+jvfAw8NDzzzzjCpUqKCRI0cqJibG2eU9lrNnz6pWrVpO+d0JCQlO+b3Ak5CQkKBjx46RY1gCeYXVkWFYiWmaaty4sdwNhtrCutwNu57PcEbuht3ZpQCPJDWcO3g4uwA8XWfPnnXcnjt3rvr06aNDhw457kuXLt0T/X3p0qV74vt8EC1atFDOnDkfqglduHBhrVq1Sna7XZcvX9a6des0cOBAzZgxQ+vWrVP69OmTr+BklDVrVmeXAFhWVFSUs0sAHhh5hdWRYVhJ7ty5dSbW2VUAj+cZr5vOLgF4LK5+7sBI21Qma9asjj/+/v6OOUAS/8yZM0cFCxaUj4+PChQooLFjxzqeGxsbqw8++EDZsmWTj4+PcuTIoSFDhkiScubMKUl6/fXXZRiG4+d/T4/QokUL1atXT8OHD1e2bNkUGBio9u3bKy4uzrHN2bNn9corryhNmjTKlSuXZs2apZw5c2rkyJHJ+t54eHgoa9asCgoKUlhYmDp06KBff/1V+/bt0+eff+7YLiYmRh9//LGCg4OVNm1avfDCC1q3bt0d+/vpp5+UN29e+fj4qEaNGoqIiHA8lvg+3K5z586qWLGi4+eoqCg1bdpUadOmVbZs2fTVV1+pYsWK6ty5s2ObB3mvbh8BfeLECRmGoQULFqhSpUry9fVV0aJFtWXLliS1TJo0SSEhIfL19dXrr7+uL7/8MkVN+QAAAAAAAODKaNrCYebMmerTp48GDRqkAwcOaPDgwfr00081bdo0SdKoUaO0cOFCzZs3T4cOHdLMmTMdzdlt27ZJksLDw3X27FnHz3ezdu1aHTt2TGvXrtW0adM0depUTZ061fF4s2bNdObMGa1bt04//PCDJk6cqAsXLiTb676fAgUKqFatWlqwYIHjvg8++EBbtmzRnDlztGfPHr355puqWbOmjhw54tjm5s2bGjRokKZPn65Nmzbp2rVr+t///vdQv/ujjz7Spk2btHDhQq1cuVIbNmzQjh07kmzzqO/VJ598oo8//li7du1Svnz51LhxY8XHx0uSNm3apLZt26pTp07atWuXqlWrpkGDBt13fzExMbLZbEn+AAAAAAAA4NEwPQIc+vbtqxEjRqh+/fqSpFy5cmn//v2aMGGCmjdvrpMnTypv3rwqV66cDMNQjhw5HM/NlCmTJClDhgz/eTl+xowZNWbMGLm7u6tAgQJ65ZVXtHr1arVp00YHDx7UqlWrtG3bNpUsWVKSNHnyZOXNmzeZXvV/K1CggFasWCFJOnnypMLDw3Xy5EkFBQVJujVv7/LlyxUeHq7BgwdLkuLi4jRmzBi98MILkqRp06apYMGC2rp1q0qXLv2fvzMqKkrTpk3TrFmzVKVKFUm3GuKJv1PSY71XH3/8sV555RVJUv/+/VW4cGEdPXpUBQoU0OjRo1WrVi19/PHHkqR8+fJp8+bNWrx48T33N2TIEPXv3/+O+115FUe4PsMwFBISQo5hCeQVVkeGYTVLlixRuiplnF0G8MjspqF9tswsqAfLSg3nDoy0hSTpxo0bOnbsmFq1auWYhzZdunQaOHCgjh07JunWJf27du1S/vz51bFjR0cj82EVLlxY7u7ujp+zZcvmGB166NAheXh4qESJEo7H8+TJo4wZM953nzNnzkxS98yZMzV48OAk923YsOGR6jVN03EQ2Lt3rxISEpQvX74k+/71118d75N0a6qFUqVKOX4uUKCAMmTIoAMHDjzQ7zx+/Lji4uKSNHj9/f2VP39+x8+P+l5JUpEiRRy3s2XLJklJ/g7+3Vj+r0Zzz549FRkZ6fiTOBWEK6/iCNfn5uamwMBAcgxLIK+wOjIMKzEMQ7t27ZIp120UwPWZMnQ62o8cw7JSw7kDI20hSbp+/bqkW3OZJo4OTZTYYC1RooT++usvLVu2TKtWrVLDhg1VtWpVff/99w/1uzw9PZP8bBiG7PbHW7HytddeS1J39+7dFRwcrI4dOzruCw4OfqR9HzhwQLly5ZJ0631yd3fXH3/8kaTxLD3cIm5ubm4yzaSrzd4+r29yu/3vILEh/Th/B97e3vL29r7jfldexRGuLyEhQUeOHFHevHnv+PcOpDTkFVZHhmElpmnqvffe0wHD/O+NgRTK3bDrxYyn9NvV7EowXbfpBdeVGs4daNpCkpQlSxYFBQXp+PHjatq06T238/PzU6NGjdSoUSO98cYbqlmzpq5cuaKAgAB5eno+dpMuf/78io+P186dO/X8889Lko4ePaqrV6/e93np06dX+vTpk/wcEBCgPHnyPFY9Bw8e1PLly9WzZ09JUvHixZWQkKALFy6ofPny93xefHy8tm/f7hiheujQIV27dk0FCxaUdGs6iX379iV5zq5duxzN1Ny5c8vT01Pbtm1TaGioJCkyMlKHDx9WhQoVJD36e/Vf8ufPf8ecxPeboxhwZdHR0c4uAXhg5BVWR4ZhJc8884yMWGdXATyedB6EGNbm6ucONG3h0L9/f3Xs2FH+/v6qWbOmYmJitH37dl29elUfffSRvvzyS2XLlk3FixeXm5ub5s+fr6xZsypDhgySpJw5c2r16tUqW7asvL29H+gy/X8rUKCAqlatqnfffVfjxo2Tp6enunTpojRp0iT7PCXx8fE6d+6c7Ha7Ll++rHXr1mngwIEqVqyYunbtKunW/K5NmzZVs2bNNGLECBUvXlwXL17U6tWrVaRIEcc8sZ6enurQoYNGjRolDw8PffDBB3rxxRcdTdzKlStr2LBhmj59usqUKaPvvvtO+/btU/HixSXdajo3b95cXbt2VUBAgDJnzqy+ffvKzc3N8T4k13vVoUMHVahQQV9++aVeffVVrVmzRsuWLXPpeWIAAAAAAABSEsbAw6F169aaPHmywsPDFRYWppdffllTp051TA2QPn16ffHFFypZsqRKlSqlEydOaOnSpY75Q0aMGKGVK1cqJCTE0Xx8FNOnT1eWLFlUoUIFvf7662rTpo3Sp08vHx+fJ/I67+XPP/9UtmzZFBoaqooVK2revHnq2bOnNmzYkGTqg/DwcDVr1kxdunRR/vz5Va9evSQjYiXJ19dX3bt3V5MmTVS2bFmlS5dOc+fOdTxeo0YNffrpp+rWrZtKlSqlqKgoNWvWLEk9X375pcqUKaM6deqoatWqKlu2rAoWLJjkfUiO96ps2bIaP368vvzySxUtWlTLly/Xhx9+mOzvPwAAAAAAAG4xzH9PrAmkMKdOnVJISIhWrVqlKlWqOLscp7lx44aCg4M1YsQItWrV6q7bJNd71aZNGx08ePCBF3Oz2Wzy9/fX6dOn5e/v/8TqAJ4m0zQVFRWl9OnTM9IcKR55hdWRYVjJzp071bx5cwW9Pkp+IUX++wlACmTIVIDXP7oSm4bFyB5BZMRebRrxijZu3KhixYo5u5xUycrnDjabTUFBQYqMjJSfn989t2N6BKQ4a9as0fXr1xUWFqazZ8+qW7duypkzp2Mu19Ri586dOnjwoEqXLq3IyEgNGDBAklS3bl3HNsn1Xg0fPlzVqlVT2rRptWzZMk2bNk1jx4596P1Y7cAJ3M4wjPv+DxRIScgrrI4Mw0oMw9Dx48eVjUYXLMyUocuxvs4uA3hkqeHcgekRkOLExcWpV69eKly4sF5//XVlypRJ69atcyzSlZoMHz5cRYsWVdWqVXXjxg1t2LBBzzzzjOPx5Hqvtm7dqmrVqiksLEzjx4/XqFGj1Lp164fez+MuTAc4U0JCgvbs2UOOYQnkFVZHhmElpmmqa9eu8nDjolVYl7thV5VMx+Vu2J1dCvBIUsO5AyNtkeLUqFFDNWrUcHYZTle8eHH98ccf990mud6refPmPfF9AlZkt3MSC+sgr7A6Mgwr8fLykmKdXQXweDxo2MLiXP3cgZG2AAAAAAAAAJCC0LQFAAAAAAAAgBSEpi2AZOPmxiEG1uXm5qYCBQqQY1gCeYXVkWFYzYQJExTv2lflwsUlmIY2Xg5VgsmCerCm1HDu4LqvDACAx5QaF0CEdZFXWB0ZhpXYbDZnlwA8tmg7yxzB2lz93IGmLYBk4+qTgsO12e127d27lxzDEsgrrI4Mw2q6du0qDz5Nw8LcDVNVMx2Xu2E6uxTgkaSGcwf+NwMAAAAAAAAAKQhNWwAAAAAAAABIQWjaAgAAAAAAAEAKQtMWQLJx5VUc4frc3NwUFhZGjmEJ5BVWR4ZhNcOGDVO8606jiFQgwTS06mJuJZiGs0sBHklqOHdgqUAAAO4hLi5O3t7ezi4DeCDkFVZHhmElfn5+unH+mCQaXrAqU+m9pagYiRw/vOvnjzq7BMj1zx1o2gJINq68iiNcn91u18GDBxUWFiZ3d3dnlwPcF3mF1ZFhWElAQIDatXtfn3/eVbGxsc4uB3gkXl5e6tq1q4aNHkaOH5FPGl8FBgY6u4xUKzWcO9C0BQAAAADgAWXPnl0VKpRX9erVZBiMUIQ1maYpm82m1atXk+NHFBgYqJCQEGeXARdG0xYAAAAAgIeQJk0alx7dBdeXkJCgvXv3kmMgBXPd2XoBAHhMrjypPVwPeYXVkWFYCXmFKyDHsDpXz7Bhmqbp7CIAuBabzSZ/f3+dOXNGfn5+zi4HAAAAAAAgRbDZbAoKClJkZOR9eyau3ZIG4FR8JwQrS5znixzDCsgrrI4Mw0rIK1wBOYbVpYYM07QFkGzsdruzSwAemd1u1/Hjx8kxLIG8wurIMKyEvMIVkGNYXWrIME1bAAAAAAAAAEhBaNoCAAAAAAAAQAri4ewCAABIqXx8fJxdAvDAyCusjgzDSsgrXEF8fLz27NkjwzCcXQrwnwIDAxUSEpLkPlc/FhumK8/YC8ApbDab/P39debMmfuuhAgAAAAAePoiIiJUvMTziv7nprNLAR6ITxpf7dzxxx2NWyuy2WwKCgpSZGTkfXsmjLQFkGxceUJwuD673a6rV68qY8aMcnNjNiGkbOQVVkeGYSXkFa7g0qVLKpA/n4ywlvLNnMfZ5QD3df38Ue3+rpMuX77saNqmhmMxTVsAyYaB/LAy0zQVERGhDBkyOLsU4D+RV1gdGYaVkFe4ildeeUUbY59V2uAwZ5cCPLTUcCx2zVY0AAAAAAAAAFgUTVsAAAAAAAAASEFo2gIAcA/p06d3dgnAAyOvsDoyDCshr3AFx48fFzPawcpc/VhM0xZAsnF3d3d2CcAjc3d317PPPkuOYQnkFVZHhmEl5BWuwDAMzZ49Wwmm4exSgEeSGo7FNG0BJBu73e7sEoBHZrfbde7cOXIMSyCvsDoyDCshr3AFpmmqQoUKcjMYagtrSg3HYpq2AJKNybU2sDDTNHXu3DlyDEsgr7A6MgwrIa9wFeXLl5cbA21hUanhWEzTFgAAAAAAAABSEJq2AAAAAAAAAJCC0LQFkGwMg2ttYF2GYSggIIAcwxLIK6yODMNKyCtcxa5du2R33SvL4eJSw7GYpi2AZOPmxiEG1uXm5qbQ0FByDEsgr7A6MgwrIa9wBYZhaMmSJbKbrtvwgmtLDcdi131lAJzOlVdxhOuz2+06efIkOYYlkFdYHRmGlZBXuALTNPXKK6/IzWCoLawpNRyLadoCSDauvIojXJ9pmrpy5Qo5hiWQV1gdGYaVkFe4imLFismNgbawqNRwLKZpCzxhLVq0UL169ZxdBgAAAAAAACyKpi1ShRYtWsgwDBmGIU9PT2XJkkXVqlXTlClTXHoo/eNat26dDMPQtWvXnF0KAAAAAABAqkHTFqlGzZo1dfbsWZ04cULLli1TpUqV1KlTJ9WpU0fx8fHOLs8lufIqjnB9hmEoa9as5BiWQF5hdWQYVkJe4So2bNggu+teWQ4XlxqOxTRtkWp4e3sra9asCg4OVokSJdSrVy/9/PPPWrZsmaZOnSpJunbtmlq3bq1MmTLJz89PlStX1u7dux376Nevn4oVK6YJEyYoJCREvr6+atiwoSIjI+/5e2NiYtSxY0dlzpxZPj4+KleunLZt2ybp1hwsefLk0fDhw5M8Z9euXTIMQ0ePHpV062A0YcIE1alTR76+vipYsKC2bNmio0ePqmLFikqbNq1eeuklHTt2LMl+fv75Z5UoUUI+Pj7KnTu3+vfvn6RBbRiGJk+erNdff12+vr7KmzevFi5cKEk6ceKEKlWqJEnKmDGjDMNQixYtHuo9d+VVHOH63NzclDVrVnIMSyCvsDoyDCshr3AFhmFo/fr1spuu2/CCa0sNx2LXfWXAA6hcubKKFi2qBQsWSJLefPNNXbhwQcuWLdMff/yhEiVKqEqVKrpy5YrjOUePHtW8efO0aNEiLV++XDt37tT7779/z9/RrVs3/fDDD5o2bZp27NihPHnyqEaNGrpy5YoMw9A777yj8PDwJM8JDw9XhQoVlCdPHsd9n332mZo1a6Zdu3apQIECatKkid577z317NlT27dvl2ma+uCDDxzbb9iwQc2aNVOnTp20f/9+TZgwQVOnTtWgQYOS/K7+/furYcOG2rNnj2rXrq2mTZvqypUrCgkJ0Q8//CBJOnTokM6ePauvv/76rq8xJiZGNpstyR9JSkhIeJC/BiBFSkhI0LFjx8gxLIG8wurIMKyEvMIVmKapxo0by91gqC2sKTUci2naItUrUKCATpw4oY0bN2rr1q2aP3++SpYsqbx582r48OHKkCGDvv/+e8f20dHRmj59uooVK6YKFSpo9OjRmjNnjs6dO3fHvm/cuKFx48Zp2LBhqlWrlgoVKqRJkyYpTZo0+vbbbyXdmm/30KFD2rp1qyQpLi5Os2bN0jvvvJNkXy1btlTDhg2VL18+de/eXSdOnFDTpk1Vo0YNFSxYUJ06ddK6desc2/fv3189evRQ8+bNlTt3blWrVk2fffaZJkyYkGS/LVq0UOPGjZUnTx4NHjxY169f19atW+Xu7q6AgABJUubMmZU1a1b5+/vf9T0cMmSI/P39HX9CQkIe/i8CSIGioqKcXQLwwMgrrI4Mw0rIK1xB7ty55cJXliMVcPVjMU1bpHqmacowDO3evVvXr19XYGCg0qVL5/jz119/JZl2IDQ0VMHBwY6fy5QpI7vdrkOHDt2x72PHjikuLk5ly5Z13Ofp6anSpUvrwIEDkqSgoCC98sormjJliiRp0aJFiomJ0ZtvvplkX0WKFHHczpIliyQpLCwsyX3R0dGOUa67d+/WgAEDkryWNm3a6OzZs7p58+Zd95s2bVr5+fnpwoULD/EOSj179lRkZKTjT0RExEM9HwAAAAAAAP/Hw9kFAM524MAB5cqVS9evX1e2bNmSjFZNlCFDhmStoXXr1nr77bf11VdfKTw8XI0aNZKvr2+SbTw9PR23Eyfavtt9drtdknT9+nX1799f9evXv+P3+fj43HW/iftJ3MeD8vb2lre390M9BwAAAAAAAHdH0xap2po1a7R37159+OGHyp49u86dOycPDw/lzJnzns85efKkzpw5o6CgIEnSb7/9Jjc3N+XPn/+ObZ999ll5eXlp06ZNypEjh6Rb0x9s27ZNnTt3dmxXu3ZtpU2bVuPGjdPy5cu1fv36x35tJUqU0KFDh5LMi/uwvLy8JD363LSuvIojXJ9hGAoJCSHHsATyCqsjw7AS8gpXsWTJEqWrUsbZZQCPJDUci2naItWIiYnRuXPnlJCQoPPnz2v58uUaMmSI6tSpo2bNmsnNzU1lypRRvXr19MUXXyhfvnw6c+aMlixZotdff10lS5aUdGuUavPmzTV8+HDZbDZ17NhRDRs2VNasWe/4nWnTplW7du3UtWtXBQQEKDQ0VF988YVu3rypVq1aObZzd3dXixYt1LNnT+XNm1dlyjz+/zj79OmjOnXqKDQ0VG+88Ybc3Ny0e/du7du3TwMHDnygfeTIkUOGYWjx4sWqXbu20qRJo3Tp0j1wDa68iiNcn5ubmwIDA51dBvBAyCusjgzDSsgrXIFhGNq1a5fKVnHdhhdcW2o4FtNRQaqxfPlyZcuWTTlz5lTNmjW1du1ajRo1Sj///LPc3d1lGIaWLl2qChUqqGXLlsqXL5/+97//6e+//3bMIStJefLkUf369VW7dm1Vr15dRYoU0dixY+/5e4cOHaoGDRro7bffVokSJXT06FH98ssvypgxY5LtWrVqpdjYWLVs2fKJvN4aNWpo8eLFWrFihUqVKqUXX3xRX331lWPE74MIDg52LGiWJUsWffDBBw9Vgyuv4gjXl5CQoIMHD5JjWAJ5hdWRYVgJeYUrME1T7733ntwN09mlAI8kNRyLDdM0+RcKPKB+/frpp59+0q5du574vjds2KAqVaooIiIiSZPYimw2m/z9/RUREXFHcxqwioSEBO3du1dhYWFyd3d3djnAfZFXWB0ZhpWQV7iCnTt3avny5doYW0Zpg4v89xMAJ4qM2KtNI17Rxo0bVaxYMUnWPhbbbDYFBQUpMjJSfn5+99yO6REAJ4uJidHFixfVr18/vfnmm5Zv2AIAAAAAAODxMD0C4GSzZ89Wjhw5dO3aNX3xxRfOLgcAAAAAAABORtMWeAj9+vV74lMjtGjRQgkJCfrjjz8UHBz8RPftbCxEBitzc3NT7ty5yTEsgbzC6sgwrIS8wlXMnj1bCXZnVwE8mtRwLHbdVwbA6QyDlUhhXYZhyM/PjxzDEsgrrI4Mw0rIK1yBYRg6fvy4TJFjWFNqOBbTtAWQbFx5FUe4voSEBO3Zs4ccwxLIK6yODMNKyCtcgWma6tq1qzzcWJse1pQajsU0bQEAuAe7nevFYB3kFVZHhmEl5BWuwMvLy9klAI/F1Y/FNG0BAAAAAAAAIAWhaQsAAAAAAAAAKQhNWwDJxpVXcYTrc3NzU4ECBcgxLIG8wurIMKyEvMJVTJgwQfGufXU5XFhqOBa77isDAOAxeXp6OrsE4IGRV1gdGYaVkFe4ApvN5uwSgMfi6sdimrYAko2rTwoO12a327V3715yDEsgr7A6MgwrIa9wFV27dpUHXSFYVGo4FvPPEwAAAAAAAABSEA9nFwAAAAAAAICn78aF44q3G84uA7iv6+ePOrsEp6BpCwAAAAAAkIoEBATIzc1de2Z/rNjYWGeXA/wnnzS+CgwMdHYZT5Vhmqbp7CIAuBabzSZ/f3+dPn1a/v7+zi4HeCSmacput8vNzU2GwegDpGzkFVZHhmEl5BWuwDRNnTx5UleuXCHHsITAwECFhIQ4frbysdhmsykoKEiRkZHy8/O753aMtAUA4B7i4uLk7e3t7DKAB0JeYXVkGFZCXuEKsmTJotDQUMs1vIBErn4sZiEyAMnGlVdxhOuz2+06ePAgOYYlkFdYHRmGlZBXuAJyDKtLDRmmaQsAAAAAAAAAKQhNWwAAAAAAAABIQWjaAgBwD25u/G8S1kFeYXVkGFZCXuEKyDGsztUzbJimaTq7CACuxWazyd/fX2fOnLnvSogAAAAAAACpic1mU1BQkCIjI+/bM3HtljQAp+I7IViZaZqy2WzkGJZAXmF1ZBhWQl7hCsgxrC41ZJimLYBk48qrOML12e12HT9+nBzDEsgrrI4Mw0rIK1wBOYbVpYYM07QFAAAAAAAAgBSEpi0AAAAAAAAApCA0bQEAuAcfHx9nlwA8MPIKqyPDsBLyCldAjmF1rp5hw3TlGXsBOIXNZpO/v7/OnDlz35UQAQAAAAAAUhObzaagoCBFRkbet2fCSFsAycaVJwSH67Pb7bp8+TI5hiWQV1gdGYaVkFe4AnIMq0sNGaZpCyDZMJAfVmaapiIiIsgxLIG8wurIMKyEvMIVkGNYXWrIME1bAAAAAAAAAEhBaNoCAAAAAAAAQApC0xYAgHtInz69s0sAHhh5hdWRYVgJeYUrIMewOlfPsGG68uQPAJzCZrPJ399fZ86cue9KiAAAAAAAAKmJzWZTUFCQIiMj79szYaQtgGTjyqs4wvXZ7XadO3eOHMMSyCusjgzDSsgrXAE5htWlhgzTtAWQbBjIDyszTVPnzp0jx7AE8gqrI8OwEvIKV0COYXWpIcM0bQEAAAAAAAAgBaFpCwAAAAAAAAApCE1bAMnGMAxnlwA8MsMwFBAQQI5hCeQVVkeGYSXkFa6AHMPqUkOGDdOVJ38A4BQ2m03+/v46c+bMfVdCBAAAAAAASE1sNpuCgoIUGRl5354JI20BJBtXXsURrs9ut+vkyZPkGJZAXmF1ZBhWQl7hCsgxrC41ZJimLYBkw0B+WJlpmrpy5Qo5hiWQV1gdGYaVkFe4AnIMq0sNGaZpCwAAAAAAAAApiIezCwDgehK/6YqKipK7u7uTqwEeTUJCgm7cuCGbzUaOkeKRV1gdGYaVkFe4AnIMq7NyhqOioiT999XJNG0BPHGXL1+WJBUqVMjJlQAAAAAAAKQ8UVFR8vf3v+fjNG0BPHEBAQGSpJMnT973AASkZDabTSEhIYqIiLjvip5ASkBeYXVkGFZCXuEKyDGszsoZNk1TUVFRCgoKuu92NG0BPHFubremy/b397fcwRP4Nz8/P3IMyyCvsDoyDCshr3AF5BhWZ9UMP8gANxYiAwAAAAAAAIAUhKYtAAAAAAAAAKQgNG0BPHHe3t7q27evvL29nV0K8MjIMayEvMLqyDCshLzCFZBjWF1qyLBhmqbp7CIAAAAAAAAAALcw0hYAAAAAAAAAUhCatgAAAAAAAACQgtC0BQAAAAAAAIAUhKYtAAAPgangAQAAAADJjaYtAAAPYMmSJYqJiZFhGDRuASCZ3X6cTbzNsRcpkd1ud3YJAIAn6PbjenR0tBMroWkLAMB/Gj16tDp27KgJEyYoNjaWxi0sgYzCqux2uwzDkCTFx8crJiZGkhz3ASmJm9utj9SzZ8/W+fPnJXH8hWvZvXu3Lly4IEnq37+/duzY4eSKgOSVeFzv3r27OnbsqPj4eOfV4rTfDAC34eQWKVmLFi1UsWJFzZkzR+PGjaNxC0tIbHBdv37dyZUAD85utzs+LI0cOVINGjRQ5cqV1aFDB0dDDEhJTNPUtWvX1LRpU02bNk0SXzDAdezbt09NmjTRN998o3bt2ql///7y8fFxdllAsrj9s92qVau0dOlStWrVSh4eHk6riaYtgKcuISFBknT27FkdO3ZMEie3SJm6du2qPXv2KH369Bo9erTy58+v2bNn07iFZXzxxRfq2bOns8sAHlhiw7ZXr176/PPPVa5cOfXq1UvffPONOnTooKtXrzq5QuBOGTJkUL9+/bRmzRq+XIBLee6559S0aVONHz9e06ZN06pVq1SoUCHH5znAlST2JH7++WfNnj1b1apV0wsvvMBIWwCub9KkSdq8ebMSEhLk7u6u77//XmXLllWlSpX0wgsvaNOmTYqLi3N2mYDDr7/+KpvNpkKFCkmSfH19NXr0aBUoUIDGLSzjmWee0Zw5c3TgwAFnlwI8sL179+qnn37SrFmz1LVrV6VPn14+Pj6qXr26MmbM6NiOYy+c4d/NqsQP+eXKldOOHTv0559/SiKfsDa73e6Y1/O5556Tu7u7QkNDtX79ep05c0bu7u5kHC7p2rVrGjZsmGbPnu0YYObh4eG0+ctp2gJIdqZpqn///mrVqpV2796tPXv26OOPP9Z7772niRMnytPTUy1bttTy5csVGxvr7HIBSdLLL7+scePGycPDQ3PnztXGjRuVLl06jRkzhsYtUqR/Z9A0TZUvX1758uXTli1bJN3ZbABSosjISHl4eKhSpUr66aefVKdOHX311Vdq3bq1IiMj9fPPP0viKh08XXv27FF8fLzc3d0lSStWrNDGjRsdj1euXFm1a9dW3759ZbPZyCcsK3GaGjc3N508eVI1atTQvn371KxZMy1cuFCjR4/W2bNnyThcwr+bsRkyZND06dNVs2ZN7d69W+Hh4ZJuXQnkjM97NG0BJCvTNGUYhv766y/5+Pjo3Xff1e7du/W///1P3bt3V82aNbVx40Y9++yz6tKli3755Rcat3C6xFHfbm5uOnr0qIYNG6ZBgwZp69atdzRux48fT+MWKULih6cbN244fs6bN69KlCihgQMHKjo62tFsAFKKux03s2fPLsMw1L9/fzVv3lzDhw/Xe++9J0nav3+/RowYoT179jztUpGKDRgwQMWKFdOvv/6quLg4/fnnn/roo49Ut25dtW/fXr/88oskqXXr1oqJidHBgwcl3dkMAFK62+cVHzBggBo0aKDffvtNAQEB6tWrl+rWratffvlFY8eO1blz5yRJLVu21N69e51ZNvBIbs/7kSNHdOzYMZ0+fVq5c+fWyJEjFRYWphkzZmj27NmSbp1bP+3jOk1bAMnKMAzFxcXJ09NTW7du1T///KPmzZvrwIEDST6oLVu2TM8++6x69OihhQsXMlUCnMrT01OS1K9fP924cUPdu3eXJH322Wf6/fffHY3bggULau7cuRo2bJji4uIYcQCnmzhxolq0aKHVq1c7jqP9+/dXQECAY6QAXy4gpbDb7Y7j5u1f2GbMmFFhYWH64osv1KpVK0fDNiYmRoMHD1amTJn03HPPOaVmpE59+vRR9erV1aJFC61fv16FCxfWL7/8otmzZ2v79u3q27evKlasKNM0dfr0aU2dOlXS/83RDFhFYma7d++usWPHqk+fPsqRI4fj8b59+6pevXpasmSJmjdvrooVK2rp0qUqWLCgs0oGHolpmo689+vXT/Xr11edOnX0/PPPa+zYsQoNDdWoUaOUJk0aTZ48WXPmzJH09I/rhsmZO4BklDjS9urVq8qYMaPi4uL08ssv6/jx4/rhhx9UpkyZJAe+l156SXFxcVq7dq3SpUvnxMqRGt3+beuPP/6oBg0aaOvWrSpZsqQWLFigcePGycfHR71799YLL7yg69evq2nTpsqSJYsmTJhA0xZON3z4cO3atUvz58/XG2+8oRdffFHt27dXkyZN5ObmplmzZjm7REDS/50fSLdyu2PHDt24cUP9+/dXsWLF9Pvvv6tz585yd3dXrVq1lD59ei1cuFDnz5/Xjh075OnpmeSYDSSXxMEHklStWjXt3btXM2fOVIUKFeTp6akrV67o77//Vr9+/XTz5k3t2LFD8fHxWr16tUqWLOnk6oGHt2XLFjVr1kzTp09XmTJlFBMTo2vXrmnLli2qWbOmfHx8NHnyZO3bt0/Xr1/X+PHj5eHh4Vi7BLCSQYMG6euvv9asWbNUtmxZNW/eXL/88os2b96swoUL6/jx4+rcubP+/vtvjRgxQlWrVn2q9dG0BZBsEj+QrVixQrNmzdJ7772nMmXKKD4+XiVKlJBpmpoyZYpKliyZpNl18uRJhYaGOrFypHazZ8/WlStX5OXlpTZt2jju//HHHzVu3Dh5e3s7GrfR0dHy8vJyzHNE4xZPy/0aVuvXr9dPP/2kefPmqXjx4sqSJYumTJmihQsXqk6dOk+5UiCp27M7dOhQDR06VM2bN9evv/6qU6dO6euvv1bTpk21ZcsWzZ8/X99//70KFy6s4OBgR3MgPj5eHh4eTn4lcHV3O85WrVpV+/fv1/Tp01WhQgV5eXk5HtuyZYt2796tLl266NNPP1WPHj04N0CK9++MLl68WK1bt9bp06e1f/9+zZw5UwsWLNCJEydUvHhxrV69+o7BNRyTYUX//POPGjRooCZNmuitt97STz/9pHfeeUeDBg1Su3btFBsbKy8vLx04cEBTpkzR0KFDn/oXEzRtASSrH3/8UW+99ZZ69OihatWq6YUXXnBMmVCiRAlJUnh4uJ5//nlOaJEiHD16VFWqVFFERISGDx+ujz76SDExMfL29pZ0K9MTJkyQzWbTpEmTVLhwYUn3b6ABT9rteVu0aJGuXr2q6Ohovfvuu44PX3FxcYqKitKAAQMUERGhH3/8Ue+++67Gjx9PXpEi/P333xo8eLDeeustlS9fXtKtuRGXLVumYcOG6a233pJhGIqKilL69Okdz6M5gKdtyZIlCggIUJkyZSTdatweOHBA06ZNU8WKFe/I44QJEzRw4ED9/vvvCgoKckbJwEM7cOCAChYsqEuXLqlcuXJKSEjQtWvX9Prrr6tSpUqqXLmygoODNWvWLDVs2NDZ5QKPxTRNXbx4UUWLFtWaNWt04cIF1alTR8OGDVPbtm31zz//aODAgWrVqpVy587teN7THlHO2TqAZHP8+HF169ZNQ4YM0aeffqoXX3xRhmEoNjZWnp6e2rFjhzw8PFSvXj3t2rXL2eUilfr3d5fZs2fXqFGjFBYW5riU3Nvb2zHf4uuvv65mzZqpdOnSSebvogGGp+X2hmuPHj3Utm1bTZgwQb1791bNmjW1a9cu2e12eXp6KiAgQCNHjtR3332nkSNHatq0aTp48CB5hdN99913ypUrl9avX680adI47g8PD1ft2rXVvXt3zZw5U5GRkUkatqZp0rDFU3Xo0CG1atVKEyZM0Pbt2yVJq1atUsGCBR0jxBMSEiT938JjL7zwggIDAxUTE+O0uoGHMX/+fDVr1kzz58/XM888o4ULF6pFixaaOnWqhg8frsaNGyt9+vQqXbq0MmTI4OxygYf27898hmEoc+bMql69ujp37qzatWtr1KhRatu2rSTp2rVr2rBhgzZu3Jjk+U97pC1n7ACemH8fCC9duqSEhATVrl07yTZeXl5KSEiQp6enfv/9d4WGhsrf3/9plwskWQRHurUQjo+Pj2rXrq2hQ4fq0qVLjnmLvLy8HI3bJk2aaOTIkXJzc2NlaDx1iQ3XL7/8UjNmzNDChQu1adMmjRo1SitWrFCnTp20e/duxzHZNE2lSZNGHTt2VKlSpbRw4UJnlo9U6t/HyrfeekuvvfaaDh06pAMHDiRZgHTKlCmqXbu2mjVrpi1btiR5HlflILn9+3w2f/78Gj16tP744w+NGzcuSeO2UKFCatmypZYvX57kC7VVq1Zp3759Sb6QAFKyHDlyKFOmTJo0aZJ+/PFH5cuXT5988oleeeUVeXt769y5c2rUqJHi4+NVpUoVZ5cLPJTbP/NduXJF58+fdzxWuXJlHTx4UJUrV1bLli0lSTabTa1atZK7u7uaNm0qyXnnHzRtATxx69ev19atWxUdHa3Y2Fhdu3btjm3Wrl2rzZs3y8vLS5s3b05yyQHwtCR+uPriiy9Uv359vfzyyxo3bpzOnDmjWrVqady4cYqIiFCNGjUk3Wrc3t5YuH0fQHJbsWKFY+XayMhIHTlyRF988YWef/55LViwQO3atdPw4cN15swZderUSTt27Lhjnrro6GjdvHnTWS8BqVjisXLJkiWORuxPP/2k6tWrq1u3bklGK0rS5MmTNXDgQFWrVs0p9SL1Sjxm2mw2x31vvvmm+vXrpy1btmjcuHHasWOHJGnlypUKDAzUxIkTHRmPjY1V5syZtX37dmXNmvXpvwDgP9xtwEHp0qU1aNAgeXt765tvvtH8+fMd286dO1cNGzbUpUuXtGnTJrm7uyc5XgMp1axZsxQXF+c4Pvfu3VtVqlRRoUKF1KRJEy1atEjNmzdXy5YtdeLECRUtWlQNGjRQ9erVdfbsWa1YscL5eTcB4DHZ7XbH7VWrVpmGYZjLli0zjx49ambOnNls3769ef369STP6dChg/nBBx+Y0dHRSZ4PPA0JCQmO23379jUDAgLMTp06ma1atTIDAgLMJk2amNu3bzdN0zSXLFliFipUyCxevLizygXMjRs3moZhmCVLljRnzpxpmqZprl692jx37py5c+dO89lnnzW//vpr0zRNc/r06aZhGGahQoXMQ4cOOfbx+++/m97e3ubu3bud8hqAgwcPmlmyZDGbN29ubtu2zXF/lSpVzKCgIHPVqlVmfHz8Hc+7233Ak7Z582bHMfOrr74yP/jgA/Ovv/5Kss28efPMTJkymW+//bb5xx9/OO6//bzCNE3ObWEJP/zwg7ly5cok9/3xxx/mq6++apYvX95ctGiRaZqmuWnTJnPMmDFmXFycaZqm479ASrZ+/XrTMAzzk08+MU3TNEeNGmVmzpzZHD9+vDlt2jTz5ZdfNsuUKWNOnjzZNE3TXLFihdmtWzezU6dO5siRI1NM3pkQCsBjSxyRcPr0aR07dkyDBg1SzZo1JUnjx4/Xm2++qfj4eDVq1EgZM2bUjBkzNGPGDG3evNmxuBPwNCV+23ry5EnFxMRo/vz5qly5siSpYcOG6tWrl8aMGaNvvvlGlStXVv/+/bVgwQIWb4LTXLp0SZLk6+urOXPmyN3dXY0aNZIkzZs3Tzly5FDjxo0l3Tomv//++7p8+bKeffZZxz7y5cunEydOMPILT435r5HeiZeZDxgwQOPGjVO7du1UsmRJrVq1StWqVVPLli01btw41apVK8mx9mnPH4fU58SJE/rwww+VOXNmTZw4Uf7+/po9e7bSp0+v9957Tzly5JB0a8Tt/v37NXLkSEVHR6tfv34qVKiQ3NzckixOwzQeSIkSj8l2u10nTpzQJ598ogIFCsjLy0sVKlSQJJUoUUKfffaZatSooSFDhujGjRtq1KiRXnrpJUm3FmFiXnFYQfny5TVz5ky1aNFCXl5e8vT01JdffumY7qBatWrq37+/Jk6cqBIlSqhatWp3XN2TEvLOJ08AT8TJkycVEhKirl27Jvmg9frrr2vp0qVavXq13n77bb355ptasWKF1q5dm2QRJ+BpW7hwoXLmzKkpU6Ykub969eoaOHCgZs2apa1bt8rHx0f16tXTrFmzmMMWTlO3bl299dZbMgxDnp6eGj9+vGbMmCFJOnv2rE6dOqWEhATZbDbNnTtXBQsW1OzZs5Nc0pUhQwYatniqHvcyc+BpyZkzp1q1aqXr16+rc+fOevPNNzV27FiFh4dr3LhxOnHihGNbf39/FS1aVL6+vipQoIDjfr5cQEp3+5cJuXPn1ogRI3Tp0iWNGjVKv/76q+OxokWLqnjx4jpz5oy2bduWZB/kHFbSuHFjTZkyRQMHDtQnn3ziGARhmqayZcumQYMG6fz58/dc7yEl5J0zIgBPRGhoqMaNG6fo6GgdOnTIMWeiaZqqXr26Nm3apFWrVun777/X2rVrVaxYMecWjFQnsdma+N+SJUvq/fff18WLFxURESFJio+PlyTVrFlTefPmdSw2cvs3rDQT8LQlrj5eo0YN5cuXT926dVNAQIAmTZqkxYsXq3PnzoqKilKJEiVUvHhx/f3333r33Xcdz08JJ5xIXbZs2aLDhw9LkkaOHKlPPvkkSdOrQYMG6t+/vxYtWqSRI0c6Grc7d+7Ujz/+6IySkYqZ/3/hsTZt2qhZs2Y6deqUWrdurVq1aumrr77S9OnTNW7cOG3dulVxcXHasGGDPvjgA4WHh/NlLizh9ozOmTNHderUUVxcnGrXrq1PPvlEZ86c0ZgxYxyN25s3byo4OFhffPGFvvjiC2eVDTwS81+LSTZt2lRz586Vt7e3fvvttyRfJAcGBqps2bI6duzY0y7zgTGuHcAT895778k0Tb3//vsqUKCAunbt6vhGN3PmzMqcObOTK0RqNWfOHK1YsUI9evRQcHCw0qZNq6CgIPXu3VtRUVFq166dQkJCHFMk2Gw2/fPPP0qfPr2TK0dqtXbtWh0/flytWrVyTCNTuXJlde/eXWXKlNE333yj9u3b6/PPP1ePHj30559/6rvvvpOHh4fatGkjDw8PxcfHO/2SLqQ+T/oycyC5GYbhuGy8RYsWkm4thNemTRtNmjRJHh4eGjBggKZPny4/Pz95enqqXr16jufxZS5Sstun9lqzZo3WrFmjFStW6P3339fYsWMdU9oNHTpU3bt3V/78+RUREaGoqCjHlQ9MDwaruD2r//zzj9KkSSPp1tW/U6ZMUbNmzRQcHKxu3bopc+bMio6O1p9//un4DJgSGea/29AA8B8ST2z37dunCxcuyGazqV69eo7Hx4wZo44dO+rzzz/Xxx9/zLxecCqbzaYSJUrIZrMpa9asKl26tMqVK+f4YHbz5k21bt1aP/74o9577z0FBQVpw4YNOnHihHbu3EnTC0/d2rVrVaVKFUm3puuoV6+eypUrp+eee05z5szRrFmzNGvWLP3999/q27evLl26pHfffVdNmjRx7IOmF5xp0qRJmj17tjJnzqzJkydr6dKl6tSpk5o3b662bdsqZ86ckm6Nwv3pp58cU9XQFIAz3T4H89SpUzV58mRlz55d48aN06VLl7R9+3bZbDa1atVKHh4eHGdhKV26dNGvv/6qkiVLaufOnTp58qQqVqyo6dOny9PTU7/99puWLFmirVu3Kjg4WBMmTJCnpycNW1jS8OHDtX37dnl6eqp79+7KmzevvL29HXPcFi9eXPnz55fNZtNff/2lHTt2pNjPfDRtATyUxBPaH3/8UR07dlTGjBkVERGh0qVLa/jw4SpcuLDc3Nw0ZswYffzxx+rVq5f69Onj7LKRiiUkJOjTTz9Vjhw5VKpUKa1Zs0aDBg1SrVq1VKRIEXXp0kWRkZEaPHiwRo4cqQYNGujNN99U3bp15e3tzWhFPHVHjx51NAXsdrvCwsI0a9Ysffrpp7Lb7Vq8eLH69++vcuXKaf/+/Wrfvr0KFy6sMWPGOLt0pHL3anpNmjRJS5Ys0UcffaS3335bDRo0UPHixfW///1PjRs3VoMGDRyL49AcgDPdnuHw8HBNmTJFwcHBGjJkiHLlyuV4nIYtrGTlypVq0qSJFi5cqDJlyshut+vrr7/W9OnTVahQIU2dOlWenp53nPNyDgwr+uqrr/TZZ5+pZcuW+umnn+Tt7a1PP/1UdevWla+vr+bNm6dWrVopW7ZsGjdunF5++eUUfYUaTVsA93W3D1CrVq1Sw4YNNWzYMLVq1Uo7d+7U888/r0qVKmnYsGEqXry4DMPQsGHDNHToUB05ckQBAQFOegWAtGzZMjVq1EgbN25UkSJFFB0drcGDB2vgwIEqUaKEGjZsqLCwMK1cuVKTJk3SL7/8opdeekkxMTGOS9OBp+nw4cPq2bOn4uLi1LFjRyUkJGjixIn6559/tHz5ctWtW1fff/+93N3ddeLECYWGhtLsQopwv8btL7/8ogEDBujixYuOy8x37dolDw+PJM8DnOnfjdupU6cqNDRUQ4YMUfbs2Z1cHfDwZs6cqW7dumnPnj0KDAyUJEVFRWn48OEaPny4GjdurHHjxiUZWcsxGVbx737FJ598ohdeeEGvvfaaJKl+/fo6cuSIevToofr16ytNmjQKDw9XeHi4fv311xT/RRxNWwD3lHgAPHHihPbs2aPXXntNsbGx6t69u/z9/dWvXz/99ddfqlq1qipUqKD169crc+bMGjNmjIoXLy43NzddvXpVGTNmdPZLAdS+fXtJ0jfffCNJKly4sPLly6dnn31Wf/75p3755RcNGTJE+/bt0+LFi/Xjjz+qYsWKTqwYqd2hQ4fUuXNnx4iYvHnz6tChQ/ryyy/VoUMHFS1aNMmHKkYpIqXgMnNY3e0ZnjJliiZOnKh3331X77zzDs0spGh3y+eGDRv07rvvatSoUapWrZrj/oiICJUpU0Zp06ZV+fLlNWHCBI7FsJTb875y5UrduHFDCxcuVOvWrfXSSy85tmvQoIGjcVu3bl2lTZvW8dyUfv5M0xbAfZ05c0ZFixZVpkyZ1Lt3bzVp0kQrV65UcHCwgoKCVL16dRUtWlSTJk1yzMNYokQJffvttypatKizywccvv32W4WHh2vRokWqUqWKfH19tXTpUvn5+enUqVPavHmz6tevr5iYGDVt2lTbt2/XkSNHHBPYA85w5MgRffDBB5Kk3r17q3z58o7HUvpJJlI3LjOH1d2e4Tp16sjDw0M//fSTc4sCHtDnn3+uMmXKqEKFCjp//rxq166toKAgDRkyRM8995wk6fjx4+revbuKFi2qBQsWaPTo0SpbtqyTKwcezO3H6C5dumjKlCny9vbWhQsX1KFDBw0ZMkS+vr6O7Rs2bKh169bpu+++U/Xq1Z1V9kPjTB/AfR0+fFhXrlxRunTpNHfuXM2ZM0fVqlVToUKFtHbtWpmmqe7du0uSoqOj9eqrr8putyt9+vROrhxIqlWrVoqNjVVgYKD8/Py0cOFC+fn5SZKyZ8+uhg0bysPDQ97e3vr222+1detWGrZwurx582rMmDFyc3PT4MGDtXHjRsdjNGyRkhmGocSxIS1bttQ777yjs2fPqk+fPjp16pTjgxYNW6RUt2c4R44cSpMmjWJjY51cFfDfoqKitHnzZlWqVEmbNm1SlixZNGPGDO3YsUNdunTRl19+qdWrV+u9996Tp6en2rdvr6NHj2rr1q3OLh14ILc3bHfs2KG9e/dqyZIl2r59u9555x1t3LhR48aN082bNx3PmTdvntq0aeNY7NcqONsHcF8VK1ZUixYtFBcXJ09PT02cOFEzZsyQJJ0/f15nz551NLY2btyoYsWKadu2bcqdO7czywaSSPzQ1bFjRxUuXFgjRoxQQECA7naxiYeHhwIDAxUUFPS0ywTuKm/evBo1apTc3d314Ycfas+ePc4uCXgg/27cNm/eXEeOHNGKFSsk6a7HYCAlMQxDly5d0u7du/XJJ5/Iy8vL2SUBd7Db7ZL+75iaPn16jRkzRm+99ZYqV66s9evXq1ChQlq9erX8/Pw0adIkvffee4qLi9O3336rjBkz6rnnnuPcF5aR2LCdO3euevXqpcyZM6tMmTLKnj27xo4dq1KlSmnu3Ll3NG4HDRokd3d3JSQkOKv0h8b0CAAc/n2pbeIiTEuXLtX8+fPVuHFjTZgwQZcuXdKHH36oihUr6rnnnpOPj4+yZs2qffv2ad26dSpWrJjzXgRwH6dPn1apUqXUsWNH9ejRw9nlAA/lwIEDmjx5soYNG8YoW1gKl5nD6qKjo+Xj4+PsMoD7unLlimNQgmEYOnXqlHr27Kl58+Zp1apVKl++vK5fv67Y2Fhdv35doaGhkqRevXpp2rRp2rRpk3LmzOncFwE8oPj4eHXr1k0LFiyQn59fkkENcXFx6tChg3bv3q0aNWqoZ8+ell1cmjN+AJL+r2EbERGhH3/8UZIcB7ZSpUrpt99+05EjRzR+/Hg988wzGj58uDZu3KgdO3bo9ddfV4UKFbRlyxYatkjRgoOD1bNnTw0fPlz79+93djnAQylYsKBGjBghNzc3x6gawAq4zBxWR8MWKd28efMUEhKigwcPOo652bNn16BBg1SrVi3VrFlTO3bsULp06RQQEKDQ0FDt2rVLr732mqZNm6bFixfTsEWK9u9zXw8PD3322Wd69913ZbPZ1LlzZ/3zzz+SJE9PT40ePVo5cuTQ6dOnLX2VBCNtAThERESoePHiunLlimrVqqXmzZurWLFiypcvnxYtWqRhw4bphx9+0KVLl9S7d29duXJF7du31xtvvOHs0oEHduzYMQ0YMEDh4eGMVgSAp+jSpUuqV6+exo8f71gIBwDw8BIH3CT+9/fff1ffvn11+PBhLVu2TPnz53c8Nn/+fDVq1EiStHv3boWFhTn2M3bsWFWpUkX58+d31ksB/tPtVwT/9ttviomJkZubm8qXL6/Y2FgNHTpUS5cuVbly5TRo0CDH4LP4+Hi5ubnJzc0tyVU/VkLTFoDD33//rTfeeEOenp6KiYlRiRIltHLlSvXq1UsZMmTQjBkz9P7776tWrVrav3+/OnXqJB8fH82cOdOxoBNgBaxaDgDOwWXmAPB45syZoxUrVqhHjx4KCgpSunTpJEm7du1Sr169tG/fPq1YsUIFChSQdGvdkRkzZqhAgQLq0KGDPDw8nFk+8FBub7b27NlTc+fOlb+/v44dO6bXXntN/fv3V3BwsIYMGaIVK1aofPnyGjBgQJJzjX9PA2klNG0BJHHkyBH16NFDdrtdzZo1k2EY+vrrr5UhQwb9/PPPKl26tNavXy8vLy8dOnRIadOmVfbs2Z1dNgAAAAC4NJvNphIlSshmsylr1qwqXbq0ypYtq5YtW0qSDh8+rI4dO2r37t367rvvlC1bNvXu3VtZs2bV2LFjJd0afUjjFlYzatQoDRo0SIsWLVLp0qU1aNAg9evXT2vWrFH58uX1zz//6IsvvtD06dP14Ycf6oMPPnB2yU8ETVsAdzh06JA+/PBDJSQkaPTo0QoODtbevXs1aNAgNWrUSG+99ZZlLy8AAAAAACtKSEjQp59+qhw5cqhUqVJas2aNBg0apJo1a6pEiRL68MMPdfjwYX399deaNGmScufOrXTp0mnbtm3y9PTkMxwsq2XLlsqXL5969uyp+fPn691339XgwYPVrl073bx5U76+vrpx44Zmz56tli1buszVlDRtAdzVkSNHHN9O9enTR2XLlnVyRQAAAACQui1btkyNGjXSxo0bVaRIEUVHR2vw4MEaOHCgSpYsqTfeeEN169ZVTEyMbt68qVKlSsnd3Z0RtrCk2NhYubm5qUyZMurevbty5MihypUra9iwYWrbtq3i4uI0dOhQlSxZUrVq1XI8z1WmwbPmpA4Akl3evHk1ZswYubm56bPPPtPGjRudXRIAAAAApGq1atXS22+/rQkTJkiSfHx89MMPP6hu3bqqUKGCVq1apYIFC2rXrl168cUX5e7uroSEBBq2sITffvtNp0+fliT169dPq1atkoeHh+rVq6euXbuqXLlyGjt2rNq2bStJunHjhtatW6d9+/Yl2Y8rNGwlRtoC+A9HjhzRRx99pEuXLumrr77Siy++6OySAAAAACDV+vbbbxUeHq5FixapSpUq8vX11dKlS+Xn56fTp09rw4YNeuONN2jUwlKOHj2qJk2aqECBAkqTJo0mTZqk3bt3KywsTL///rs+/fRTXbhwQT/88IOeffZZnTt3Tu+8846uXr2qjRs3ukyj9nY0bQH8p4MHD+rTTz/ViBEjFBoa6uxyAAAAACBVK126tLZv364KFSpowYIFCggIuGMbpkSA1YSHh+uTTz7R1atX9fPPP6t69eqOx+bMmaPJkydr27ZtypUrlwzDkKenpzZt2iRPT0+XmRLhdjRtATyQ2NhYeXl5ObsMAAAAAEi1EhcT++677/T5559r6tSpev7551lkDJZmt9vl5uamNWvWqG3btvL19VWJEiXUt29f5ciRw7HdX3/9pa1bt+rcuXPKnj276tWr59JzNtO0BQAAAAAAsJDTp0+rVKlS6tixo3r06OHscoBHktisTXT16lVJ0g8//KCpU6cqV65cGjRo0H2v+HXFEbaJWIgMAAAAAADAQoKDg9WzZ08NHz5c+/fvd3Y5wEO7vWG7YcMGbd68WYcPH1bGjBnVunVrvf322zp+/Lj69OmjiIgISVKLFi20evXqJPtx1YatxEhbAAAAAAAAyzl27JgGDBig8PDwJKMVgZTu9uk8PvroI82YMUOenp6Kjo7Wq6++qpEjRypjxoyaMGGCZs6cqcjISGXIkEGHDx9WRESES06FcDc0bQEAAAAAACwosfnlypeIw7Xc3rDdvn27GjdurBkzZsjX11fnz59X48aNVbp0aS1atEju7u76+eef9ccff+jatWv68ssv5eHhkWryTtMWAAAAAAAAwFMzZcoUrV69Wn5+fho3bpzj/sOHD+v5559Xu3bt9MUXX9zxvNTSsJWY0xYAAAAAAADAU3L+/HmtWrVKy5Yt0/nz5x33x8TEKF++fOrbt69Wrlypy5cvy263J3luamnYSjRtAQAAAAAAACSTfzdes2TJoi5duqhu3bpavHixZs6cKUny9vaWJKVNm1Z2u13e3t6per7m1DFzLwAAAAAAAICnym63OxqvERERstlsKliwoJ5//nn17dtXdrtdvXv3VkJCgt544w1FRUVpwYIFCg4OVtq0aZ1cvXMxpy0AAAAAAACAJ+r2Rcf69Omjn3/+WRcvXlS2bNnUpEkTtWvXTn///beGDh2qGTNmKCQkRJUrV9bx48f1yy+/yMfHJ0nTN7VJna8aAAAAAAAAQLJJbNgOGTJEEydO1JAhQxQREaGMGTNq9OjROnr0qAoWLKju3burZcuW8vLyUpEiRfTrr7/Kx8dHMTExqbZhKzE9AgAAAAAAAIAnJCYmxjE/bWRkpFasWKFhw4apdu3aWrlypbZu3arhw4erSJEiSkhIUKFChdSpUye5u7tr0qRJypUrl+rVq+fYR2pF0xYAAAAAAADAY1uxYoV2796tl19+WaVLl5Z0q3Fbs2ZNrVy5UvXr19ewYcP07rvv6p9//tH06dNVqVIlFSlSRO3bt5dhGGrbtq0Mw1DdunWd/GqcK/WOMQYAAAAAAADwRISHh+udd97RX3/95ZjWwN/fX2nSpFGDBg30xhtvaOTIkWrbtq0k6eLFi5o9e7Z27twpSSpatKjeffddNWzYUM8995zTXkdKwUJkAAAAAAAAAB7ZnDlz1KpVK4WHh6tmzZry8/NzLES2dOlSdenSRZkyZdL69eslSTdu3FDDhg118+ZNrVq1Su7u7o593T69QmpG0xYAAAAAAADAI7l48aIaNmyoN954Q+3bt3fcf/36dR05ckRnz57Vnj17NGPGDPn6+iokJEQXL16UzWbT9u3b5enpqYSEhCSNWzCnLQAAAAAAAIDHcOHCBQUHBzt+HjdunNasWaMffvhBefLkUZo0afTtt99q1qxZcnNzU9myZdWpUyd5eHgoPj5eHh60KP+NdwQAAAAAAADAI7PZbFqyZIn8/Pw0duxYHT58WOXKldPy5csVGRmpXr166bffftOoUaOSPC8hIYGG7T3wrgAAAAAAAAB4JJkyZdLUqVPVoEEDrVmzRunTp9fIkSNVtGhRBQYG6urVqxo8eLAuX758x3OZEuHeaNoCAAAAAAAAeGRVqlTRkSNHdP36deXKleuOx/38/BQSEuKEyqyLhcgAAAAAAAAAPHEXL15Uy5YtdenSJW3atImRtQ+BkbYAAAAAAAAAnphLly5p8uTJ2rhxoy5cuOBo2CYkJNC4fUBuzi4AAAAAAAAAgOs4deqUNm3apDx58mjz5s3y9PRUfHw8DduHwPQIAAAAAAAAAJ6oa9euyd/fX4ZhMML2EdC0BQAAAAAAAJAsTNOUYRjOLsNymB4BAAAAAAAAQLKgYftoaNoCAAAAAAAAQApC0xYAAAAAAAAAUhCatgAAAAAAAACQgtC0BQAAAAAAAIAUhKYtAAAAAAAAAKQgNG0BAAAAAAAAIAWhaQsAAACkIuvWrZNhGDIMQy1atHBqLTlz5nTUkigl1Zeoffv2MgxD+fPnl2mazi7nsZimqfz588swDLVv397Z5QAAgHugaQsAAABY2O2Nz//6s27dOmeXazknT57U5MmTJUkdO3Z0NJgjIyP19ddf67XXXlPevHmVNm1apU2bVsWLF9eXX36p+Pj4O/YVExOjwYMHq1ChQvLx8VFgYKDq1aunHTt2JNkuNjZWEyZMUMOGDVWgQAH5+fkpTZo0KlSokPr06aMbN24k2f7EiRP3/Xu/vfltGIY6deokSZo8ebIiIiKe5NsFAACeEMO0+lfFAAAAQCqWM2dO/f333w+07dq1a1W8eHHt3btXkpQlSxblzZs3Ocu7r9trT/xYEhkZmWLqk6SPP/5YI0aMkJeXly5evCg/Pz9J0m+//aYyZcrc83l169bVTz/95Pg5Pj5eNWvW1OrVq+/Y1tvbW0uWLFGVKlUkSefOnVO2bNnuue9SpUpp48aN8vLyknSraZsrV657bt+8eXNNnTrV8XNUVJQyZcqkmJgYdenSRcOHD7/ncwEAgHPQtAUAAAAsbPv27YqOjnb8/Oabb+rcuXOSpFGjRql48eKOx8LCwuTv7//Ua7yXuzVtU5L4+Hhlz55d58+f1yuvvKLFixc7Hvvtt99Uvnx5NWjQQPXq1VOGDBk0e/ZsTZ8+3bHNmjVrVKlSJUm3/i4SR7g+99xz6t+/v3bu3KmBAwdKkrJnz66jR4/K29tb586dU1BQkGrWrKlGjRopW7ZsWrFihUaMGOHY95QpU9SyZUtJSZu2vXr1Uq1atZK8jrs1v+vUqaMlS5Yoa9asioiIkIeHx5N62wAAwBPA9AgAAACAhZUsWVLlypVz/PH29nY8FhYWluQxf3//e84Z26JFC8f9y5YtU8eOHRUYGKiAgAB98MEHiomJ0cmTJ/Xaa68pXbp0ypo1q3r37i273Z6kHtM0FR4errJlyzou6y9atKi+/vrrO7a9mwepb8WKFerTp4+yZ88uHx8flS1bVrt3775jX3v27FHjxo2VLVs2eXl5KTg4WK1bt9apU6ce6L3dvHmzzp8/L0mqXr16kseyZ8+u3bt3a86cOfrf//6nmjVratq0aUma5Nu2bXPcHj9+vOP2pEmTVL9+fX322WeqUaOGJOnUqVOOpnDatGm1adMmLV26VM2bN1f16tU1fPhw1atX7677vl3evHmT/J2XK1furqOVq1WrJunWqN4tW7Y80PsBAACeHpq2AAAAAJLo0KGDRo8erStXrujq1av65ptv1KZNG1WsWFGLFi3SjRs3dP78eQ0aNEhTpkxJ8twWLVronXfe0ebNmxUVFaXo6Gjt2bNHnTt3VpMmTZ5Ife3atdNnn32m06dPKyYmRps3b1a9evWSzCO7bNkylS5dWnPmzNG5c+cUFxenM2fO6Ntvv1WpUqX0119//efv2bRpk+N2iRIlkjyWPXt2FSpU6I7n5MmTx3E7bdq0kqQrV67owIEDkiRPT0+VKlXKsc1LL73kuL1hwwZJUvr06e869cLtzdfEff9bz549lSZNGvn5+alcuXKaN2/eXbe7/fXc/joBAEDKQNMWAAAAQBLnzp3TxIkTNXnyZLm53frIMGPGDP3zzz+aM2eO+vXr59h2woQJjtvff/+9Y3qA/Pnza/bs2Vq0aJFefPFFSdLcuXM1d+7cx64vIiJCn3/+uRYsWKCQkBBJt6YI+OWXXyRJN2/eVPPmzRUTEyMPDw8NGjRIK1asULdu3Ryv7/333//P35PYaJWSNmPv5dq1a1qzZo2kWwt+JY6iPXHihGObwMBAubu7O37OnDmz4/b9GslxcXFatGiR4+d/T4GQ6Ny5c4qOjlZUVJQ2bdqkRo0aqX///ndsd/vr2b9//3+8MgAA8LTRtAUAAACQRKdOndSmTRu1atVKBQsWdNw/aNAgNWrUSH369FH69OklSUePHnU8/t133zlut2/fXtmzZ1eGDBnUqlWru27zqN5//31169ZNr7/+utq3b++4P7GWFStW6OLFi5JuTQNQoUIFpUmTRq+++qpy5swpSfrll1906dKl+/6e2x/PmDHjfbf9559/9Oabb+ry5cuSpI8++sjRGL1x44Zju8TFw+728+3b3c5ut6t169Y6ePCgJKlBgwaqXLmy43HDMFS6dGkNHz5cixcv1g8//JBkOofPPvssSeP436/nv94HAADw9DHbPAAAAIAkSpcu7bgdEBDguF2yZElJt5qEAQEBioqK0rVr1xyPHz582HG7Y8eOd9337aNXH9XLL7/suB0YGOi4nVjL7XUsW7ZMy5Ytu2Mfpmnq4MGDKleu3AP9zvstlBYVFaVXX31Vv/76q6Rbi8F9/vnnjsdvn8ogJiYmyXNjY2Pvul2iuLg4vf32244RyuXLl0+y2Jkk5ciRQ7///nuS+1599VUVKlRIR48eVUJCglauXKk2bdo80OsBAADOx0hbAAAAAEn4+/s7bidOjyBJfn5+j73ve40mfRi3jxL18Pi/cSgP24j8r1qeeeYZx+2rV6/edZurV6+qatWqjoZt06ZNNWvWrCRTICSO7pWky5cvJ5l799y5c47buXLlSrLv6Oho1a9f39GwrVKlipYtWyZfX9//eGW35s4tVqyY4+fEkcd3ez23v04AAJAy0LQFAAAA8ETky5fPcXvt2rUyTfOOP8eOHXuqdTRv3vyuddy4ccMx5+y93D41xO3TQCQ6f/68Xn75ZW3dulXSrQXSZsyYkaSRLN0arZy4r/j4eG3bts3x2JYtWxy3y5cv77h9/fp1vfLKK1q8eLEkqW7dulqyZMldR+Pu2rVLCQkJSe6Li4vTzp07HT9nyZIlyeO3v567LagGAACci+kRAAAAADwRTZs21c8//yxJevvtt/XJJ58ob968unjxoo4cOaIlS5aoVq1a6tu3b7LWUa1aNWXKlEkXL17U9OnTFRAQoGrVqikhIUEnTpzQpk2btHv37v9cgKts2bKO2zt27EjSVL1w4YLKly+vI0eOSLo1CrZJkybatGmTY5vQ0FCFhoZKktq2batOnTpJktq0aaMBAwZox44dWrFihSQpe/bsqlOnjqRb8+NWq1ZNv/32mySpSJEi6ty5c5Jmb5YsWZQ3b15J0siRI7Vx40a1bNlSJUuW1M2bNzV+/HhHg9zb21s1a9ZM8tpub+je/joBAEDKQNMWAAAAwBPx5ptvqlmzZpo+fbpOnTqldu3a3bHNv5uHySFt2rSaOnWq6tevr5iYGH311Vf66quvkmyTI0eO/9zPSy+9pKxZs+rcuXNatWqVo+kqSfv373c0bCVp9erVWr16dZLn9+3bV/369ZN0a/G0hQsXavXq1frzzz/VoEEDx3be3t6aOnWqvL29Jd0awZvYsJWkPXv2qFKlSkn23bx5c02dOtXx87Fjx9S7d+87XoNhGBo+fLiCg4OT3L9y5UpJUtasWfXSSy/953sBAACeLqZHAAAAAPDETJs2TdOnT9fLL78sf39/eXl5KTQ0VFWqVNGoUaP0/vvvP5U6ateure3bt+vtt99W9uzZ5enpqWeeeUbFihXTRx99pPnz5//nPjw8PPTWW29JutXkjIqKeuR6PDw8tGTJEg0aNEgFChSQt7e3AgIC9Nprr2nz5s2qUqXKI++7e/fu6tWrl0qWLKnMmTPLw8NDmTJl0muvvabVq1frgw8+SLJ9VFSUVq1aJUl66623ksy/CwAAUgbDZNlQAAAAALiriIgI5cmTR7GxsRo7duxdRw9bzdixY9W+fXt5e3vryJEjCgkJcXZJAADgXxhpCwAAAAD3EBISotatW0u6NXes1ce8mKapr7/+WpLUunVrGrYAAKRQjLQFAAAAAAAAgBSEkbYAAAAAAAAAkILQtAUAAAAAAACAFISmLQAAAAAAAACkIDRtAQAAAAAAACAFoWkLAAAAAAAAACkITVsAAAAAAAAASEFo2gIAAAAAAABACkLTFgAAAAAAAABSEJq2AAAAAAAAAJCC0LQFAAAAAAAAgBSEpi0AAAAAAAAApCD/Dw3hmUCynCu0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671119"/>
            <a:ext cx="10058400" cy="569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8663" y="157164"/>
            <a:ext cx="9232201" cy="1243012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238" y="1757363"/>
            <a:ext cx="9203626" cy="432911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Literature Survey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Project Planning-Gant Chart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Reference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796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26546"/>
            <a:ext cx="11695338" cy="124301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175" y="2189533"/>
            <a:ext cx="11695338" cy="358209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collaborative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programmers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together in real-time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code editing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chat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conferencing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multi-language execution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sandboxed Docker environment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follows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room-based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allowing users to join sessions using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promoting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multi-user collaboration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activity tracking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With features like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import/export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session-based storage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ensures effective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seamless team workflow from any location.</a:t>
            </a:r>
          </a:p>
        </p:txBody>
      </p:sp>
    </p:spTree>
    <p:extLst>
      <p:ext uri="{BB962C8B-B14F-4D97-AF65-F5344CB8AC3E}">
        <p14:creationId xmlns:p14="http://schemas.microsoft.com/office/powerpoint/2010/main" val="89461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8" y="314325"/>
            <a:ext cx="9717976" cy="1285875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Introduction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845578"/>
            <a:ext cx="9717976" cy="482367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Built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tools offer video calls or screen sharing, they often fall short when it comes 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collaboration. We built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bridge this gap — combining code editing, live communication,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teamwork in a single, unified platform. It’s designed to recreate the experience of working side-by-side, even when you're miles apart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Makes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you're a developer building something cool, a student learning to code, or a mentor guiding your team,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gives you the tools to stay connected and productive. With a fast, modern interface and built-in chat, video calls, and real-time code tracking, it's a secure and flexible space that fits right into today’s remote-first coding culture.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7A225-4776-75A7-532B-B024B33E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75EF-CFB5-2E6F-6858-FD0DBDBE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47" y="-54204"/>
            <a:ext cx="11187112" cy="875058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474373"/>
              </p:ext>
            </p:extLst>
          </p:nvPr>
        </p:nvGraphicFramePr>
        <p:xfrm>
          <a:off x="408751" y="927594"/>
          <a:ext cx="11201408" cy="5930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09766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SI.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Focus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Points in Coverage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Techniques(s)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Parameters Analyzed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Research Gaps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669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 Feng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collaboration in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CoPrompt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sharing prompts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CoPrompt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Collaboration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NL-based 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0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Xinyue Chen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Transcript-based coding meetings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MeetScript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live transcripts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transcripts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Engagement, decisions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tailored for coding platforms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901491"/>
                  </a:ext>
                </a:extLst>
              </a:tr>
              <a:tr h="8820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Yihong Dong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Multi-agent code 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Agents collaborate using roles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ChatGPT + role prompts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only on LLMs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2146554"/>
                  </a:ext>
                </a:extLst>
              </a:tr>
              <a:tr h="1146690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Aarti Gaikwad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AI code 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AI-assisted multi-user editor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+ code editor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Performance, 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metrics not detailed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61150"/>
                  </a:ext>
                </a:extLst>
              </a:tr>
              <a:tr h="809766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 Shi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Live developer chat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Studies dev chats on Gitter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Empirical log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Interaction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Platform-specific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92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BCE3B-D122-749F-0D04-D310371A1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F458E-D5BE-16D4-C259-29E42ECB5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047" y="28673"/>
            <a:ext cx="11187112" cy="79639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D29DD8-FFDE-53CA-33D6-3421F3A460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858122"/>
              </p:ext>
            </p:extLst>
          </p:nvPr>
        </p:nvGraphicFramePr>
        <p:xfrm>
          <a:off x="404503" y="977312"/>
          <a:ext cx="11201408" cy="5876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44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5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9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02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28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73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1405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SI. No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year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Author(s)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Focus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of the paper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Key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Points in Coverage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Techniques(s)</a:t>
                      </a:r>
                      <a:r>
                        <a:rPr lang="en-US" sz="2000" baseline="0" dirty="0">
                          <a:latin typeface="Times New Roman" pitchFamily="18" charset="0"/>
                          <a:cs typeface="Times New Roman" pitchFamily="18" charset="0"/>
                        </a:rPr>
                        <a:t> used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Parameters Analyzed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Times New Roman" pitchFamily="18" charset="0"/>
                          <a:cs typeface="Times New Roman" pitchFamily="18" charset="0"/>
                        </a:rPr>
                        <a:t>Research Gaps</a:t>
                      </a:r>
                      <a:endParaRPr lang="en-IN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95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Fathima 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code execution 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CODEGEN with multi-lang &amp; real-time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React-based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Language support,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React-bound implementation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95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Rajeev Verma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IDE with real-time features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Discusses sync &amp; latency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Collaborative editing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Latency, conflict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mgmt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real-user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01491"/>
                  </a:ext>
                </a:extLst>
              </a:tr>
              <a:tr h="8699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Meenal Kaur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Multi-user collaborative editors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Examines collab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Shared editing protocols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Sync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Adoption not evaluated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2146554"/>
                  </a:ext>
                </a:extLst>
              </a:tr>
              <a:tr h="869969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Ann Yi Wong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in Docker containers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Threat </a:t>
                      </a:r>
                      <a:r>
                        <a:rPr lang="en-IN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sandboxing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attack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Vulnerabilities, fixes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Generalized to container tech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161150"/>
                  </a:ext>
                </a:extLst>
              </a:tr>
              <a:tr h="814055"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Karthik Sinha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Docker container risks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Evaluates Docker’s flaws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audit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Isolation, attack surface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focused on collab tools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62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472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25" y="114300"/>
            <a:ext cx="11737509" cy="1357313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024" y="2098221"/>
            <a:ext cx="11737510" cy="442557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ClrTx/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the need for a platform where developers can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write, execute, and review code together in real-time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communicating through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chat and video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provides a dedicated space that ensures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interaction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updates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code sharing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—all without disrupting the flow of work. By bringing together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collaboration, communication, and execution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 one roof,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CodeNCollab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creates a focused and connected environment for truly effective team coding.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189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81655"/>
            <a:ext cx="12192000" cy="54088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Project Planning</a:t>
            </a:r>
            <a:endParaRPr lang="en-IN" sz="4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71787" y="570858"/>
            <a:ext cx="10028663" cy="581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5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5B40B-5D02-ADF0-1A95-86A55DA50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957-0F05-DFDC-1B99-C824948C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708" y="94245"/>
            <a:ext cx="10663881" cy="669153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75;p14">
            <a:extLst>
              <a:ext uri="{FF2B5EF4-FFF2-40B4-BE49-F238E27FC236}">
                <a16:creationId xmlns:a16="http://schemas.microsoft.com/office/drawing/2014/main" id="{EFFD1A99-1F6E-89BF-5BF7-C7C73B49A1E0}"/>
              </a:ext>
            </a:extLst>
          </p:cNvPr>
          <p:cNvSpPr txBox="1">
            <a:spLocks/>
          </p:cNvSpPr>
          <p:nvPr/>
        </p:nvSpPr>
        <p:spPr>
          <a:xfrm>
            <a:off x="1055802" y="1608887"/>
            <a:ext cx="9882164" cy="4944297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3700">
              <a:lnSpc>
                <a:spcPct val="120000"/>
              </a:lnSpc>
              <a:buClr>
                <a:srgbClr val="000000"/>
              </a:buClr>
              <a:buSzPts val="2800"/>
              <a:buFont typeface="Arial" panose="020B0604020202020204" pitchFamily="34" charset="0"/>
              <a:buNone/>
            </a:pPr>
            <a:endParaRPr lang="en" sz="20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Arial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9757" y="881679"/>
            <a:ext cx="11694253" cy="5904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Feng, L., Yen, R., You, Y., Fan, M., Zhao, J., and Lu, Z.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CoPrompt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Supporting Prompt Sharing and Referring in Collaborative Natural Language Programming.” </a:t>
            </a:r>
            <a:r>
              <a:rPr lang="en-US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2310.09235,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2023,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arxiv.org/abs/2310.09235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Chen, X., Li, S., Liu, S., Fowler, R., and Wang, X. “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MeetScript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Designing Transcript-Based Interactions to Support Active Participation in Group Video Meetings.”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ACM on Human-Computer Interaction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CSCW2, Article 254, ACM, 2023, https://doi.org/10.1145/3610397.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Dong, Y., Jiang, X.,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Z., and Li, G. “Self-Collaboration Code Generation via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ACM Transactions on Software Engineering and Methodology (TOSEM)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ACM, 2023, https://doi.org/10.1145/3645669.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Gaikwad, A., Agrawal, M.,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Goyal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and Vinod, D. F. “A Collaborative Code Platform with Advanced AI Features and Real-Time Collaboration Tools.”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Applied Science and Engineering Technology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no. 5, 1234–1242, IJRASET, 2024, https://doi.org/10.22214/ijraset.2024.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Shi, L., Chen, X., Yang, Y., Jiang, H., Jiang, Z.,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and Wang, Q. “A First Look at Developers' Live Chat 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Gitter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29th ACM Joint Meeting on European Software Engineering Conference and Symposium on the Foundations of Software Engineering (ESEC/FSE '21)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ACM, 2021, pp. 573–584.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15015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1100</TotalTime>
  <Words>1262</Words>
  <Application>Microsoft Office PowerPoint</Application>
  <PresentationFormat>Widescreen</PresentationFormat>
  <Paragraphs>166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Open Sans</vt:lpstr>
      <vt:lpstr>Times New Roman</vt:lpstr>
      <vt:lpstr>Parcel</vt:lpstr>
      <vt:lpstr>PowerPoint Presentation</vt:lpstr>
      <vt:lpstr>Contents</vt:lpstr>
      <vt:lpstr>Abstract</vt:lpstr>
      <vt:lpstr>Introduction</vt:lpstr>
      <vt:lpstr>LITERATURE SURVEY</vt:lpstr>
      <vt:lpstr>LITERATURE SURVEY</vt:lpstr>
      <vt:lpstr>Problem Statement</vt:lpstr>
      <vt:lpstr>Project Planning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Deeksha S Kashyap</dc:creator>
  <cp:lastModifiedBy>Hp</cp:lastModifiedBy>
  <cp:revision>103</cp:revision>
  <dcterms:created xsi:type="dcterms:W3CDTF">2024-12-10T10:37:22Z</dcterms:created>
  <dcterms:modified xsi:type="dcterms:W3CDTF">2025-04-11T05:35:58Z</dcterms:modified>
</cp:coreProperties>
</file>