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5" roundtripDataSignature="AMtx7mgQbno2VY8VgKM6mnRn2IXmwc9u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customschemas.google.com/relationships/presentationmetadata" Target="metadata"/><Relationship Id="rId14" Type="http://schemas.openxmlformats.org/officeDocument/2006/relationships/slide" Target="slides/slide10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8" name="Google Shape;148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6" name="Google Shape;106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iapositiva de título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7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7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texto vertical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6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vertical y texto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7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7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lo el título" type="titleOnly">
  <p:cSld name="TITLE_ONL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y objetos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cabezado de sección" type="secHead">
  <p:cSld name="SECTION_HEADER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20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20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1" name="Google Shape;3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os objetos" type="twoObj">
  <p:cSld name="TWO_OBJECTS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1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1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ción" type="twoTxTwoObj">
  <p:cSld name="TWO_OBJECTS_WITH_TEXT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2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2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22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2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22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n blanco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ido con título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4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4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4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n con título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5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5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5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CL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407886" y="1398133"/>
            <a:ext cx="9144000" cy="16208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s-CL"/>
              <a:t>Presentación Capstone</a:t>
            </a:r>
            <a:br>
              <a:rPr lang="es-CL"/>
            </a:br>
            <a:r>
              <a:rPr lang="es-CL" sz="3200"/>
              <a:t>“Nombre del proyecto”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3562999"/>
            <a:ext cx="9144000" cy="1620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rPr lang="es-CL" sz="3200"/>
              <a:t>Ingeniería Informática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Escuela de Informática y Telecomunicaciones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Sede [Insertar Sede]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rPr lang="es-CL" sz="1400"/>
              <a:t>2025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</a:pPr>
            <a:r>
              <a:t/>
            </a:r>
            <a:endParaRPr sz="1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5"/>
          <p:cNvSpPr txBox="1"/>
          <p:nvPr/>
        </p:nvSpPr>
        <p:spPr>
          <a:xfrm>
            <a:off x="565108" y="1372220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Presentación del sistema desarrollado en vivo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/>
        </p:nvSpPr>
        <p:spPr>
          <a:xfrm>
            <a:off x="555827" y="2315666"/>
            <a:ext cx="2993823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-CL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INTEGRANTES DEL PROYECTO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91" name="Google Shape;91;p2"/>
          <p:cNvGrpSpPr/>
          <p:nvPr/>
        </p:nvGrpSpPr>
        <p:grpSpPr>
          <a:xfrm>
            <a:off x="4082926" y="1382434"/>
            <a:ext cx="6781017" cy="4590224"/>
            <a:chOff x="0" y="0"/>
            <a:chExt cx="6781017" cy="4590224"/>
          </a:xfrm>
        </p:grpSpPr>
        <p:sp>
          <p:nvSpPr>
            <p:cNvPr id="92" name="Google Shape;92;p2"/>
            <p:cNvSpPr/>
            <p:nvPr/>
          </p:nvSpPr>
          <p:spPr>
            <a:xfrm>
              <a:off x="0" y="0"/>
              <a:ext cx="6781017" cy="10674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3" name="Google Shape;93;p2"/>
            <p:cNvSpPr txBox="1"/>
            <p:nvPr/>
          </p:nvSpPr>
          <p:spPr>
            <a:xfrm>
              <a:off x="1462952" y="0"/>
              <a:ext cx="5318064" cy="10674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b="0" i="0" lang="es-CL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Nombre de estudiante</a:t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es-CL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es-CL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106749" y="106749"/>
              <a:ext cx="1356203" cy="853995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0" y="1174243"/>
              <a:ext cx="6781017" cy="10674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6" name="Google Shape;96;p2"/>
            <p:cNvSpPr txBox="1"/>
            <p:nvPr/>
          </p:nvSpPr>
          <p:spPr>
            <a:xfrm>
              <a:off x="1462952" y="1174243"/>
              <a:ext cx="5318064" cy="10674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b="0" i="0" lang="es-CL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Nombre de estudiante</a:t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es-CL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es-CL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106749" y="1280992"/>
              <a:ext cx="1356203" cy="853995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0" y="2348487"/>
              <a:ext cx="6781017" cy="10674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9" name="Google Shape;99;p2"/>
            <p:cNvSpPr txBox="1"/>
            <p:nvPr/>
          </p:nvSpPr>
          <p:spPr>
            <a:xfrm>
              <a:off x="1462952" y="2348487"/>
              <a:ext cx="5318064" cy="10674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b="0" i="0" lang="es-CL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Nombre de estudiante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es-CL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</a:t>
              </a:r>
              <a:endParaRPr/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es-CL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106749" y="2455236"/>
              <a:ext cx="1356203" cy="853995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0" y="3522730"/>
              <a:ext cx="6781017" cy="1067494"/>
            </a:xfrm>
            <a:prstGeom prst="roundRect">
              <a:avLst>
                <a:gd fmla="val 10000" name="adj"/>
              </a:avLst>
            </a:prstGeom>
            <a:gradFill>
              <a:gsLst>
                <a:gs pos="0">
                  <a:srgbClr val="5E81C9"/>
                </a:gs>
                <a:gs pos="50000">
                  <a:srgbClr val="3B70C9"/>
                </a:gs>
                <a:gs pos="100000">
                  <a:srgbClr val="2E60B8"/>
                </a:gs>
              </a:gsLst>
              <a:lin ang="5400000" scaled="0"/>
            </a:gra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2" name="Google Shape;102;p2"/>
            <p:cNvSpPr txBox="1"/>
            <p:nvPr/>
          </p:nvSpPr>
          <p:spPr>
            <a:xfrm>
              <a:off x="1462952" y="3522730"/>
              <a:ext cx="5318064" cy="106749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80000" lIns="80000" spcFirstLastPara="1" rIns="80000" wrap="square" tIns="80000">
              <a:noAutofit/>
            </a:bodyPr>
            <a:lstStyle/>
            <a:p>
              <a:pPr indent="0" lvl="0" marL="0" marR="0" rtl="0" algn="l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100"/>
                <a:buFont typeface="Calibri"/>
                <a:buNone/>
              </a:pPr>
              <a:r>
                <a:rPr b="0" i="0" lang="es-CL" sz="21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Nombre de estudiante</a:t>
              </a:r>
              <a:endParaRPr b="0" i="0" sz="2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735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es-CL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Cargo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-171450" lvl="1" marL="171450" marR="0" rtl="0" algn="l">
                <a:lnSpc>
                  <a:spcPct val="90000"/>
                </a:lnSpc>
                <a:spcBef>
                  <a:spcPts val="240"/>
                </a:spcBef>
                <a:spcAft>
                  <a:spcPts val="0"/>
                </a:spcAft>
                <a:buClr>
                  <a:schemeClr val="lt1"/>
                </a:buClr>
                <a:buSzPts val="1600"/>
                <a:buFont typeface="Calibri"/>
                <a:buChar char="•"/>
              </a:pPr>
              <a:r>
                <a:rPr b="0" i="0" lang="es-CL" sz="16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Funciones desempeñadas</a:t>
              </a:r>
              <a:endParaRPr b="0" i="0" sz="16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3" name="Google Shape;103;p2"/>
            <p:cNvSpPr/>
            <p:nvPr/>
          </p:nvSpPr>
          <p:spPr>
            <a:xfrm>
              <a:off x="106749" y="3629480"/>
              <a:ext cx="1356203" cy="853995"/>
            </a:xfrm>
            <a:prstGeom prst="roundRect">
              <a:avLst>
                <a:gd fmla="val 10000" name="adj"/>
              </a:avLst>
            </a:prstGeom>
            <a:solidFill>
              <a:srgbClr val="BFC8E3"/>
            </a:solidFill>
            <a:ln>
              <a:noFill/>
            </a:ln>
            <a:effectLst>
              <a:outerShdw blurRad="57150" rotWithShape="0" algn="ctr" dir="5400000" dist="19050">
                <a:srgbClr val="000000">
                  <a:alpha val="62745"/>
                </a:srgb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8"/>
          <p:cNvSpPr txBox="1"/>
          <p:nvPr>
            <p:ph type="title"/>
          </p:nvPr>
        </p:nvSpPr>
        <p:spPr>
          <a:xfrm>
            <a:off x="641252" y="1068511"/>
            <a:ext cx="10515600" cy="5208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Diseño del Sistema</a:t>
            </a:r>
            <a:endParaRPr/>
          </a:p>
        </p:txBody>
      </p:sp>
      <p:sp>
        <p:nvSpPr>
          <p:cNvPr id="109" name="Google Shape;109;p8"/>
          <p:cNvSpPr txBox="1"/>
          <p:nvPr/>
        </p:nvSpPr>
        <p:spPr>
          <a:xfrm>
            <a:off x="757367" y="1848356"/>
            <a:ext cx="9990462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Modelo Datos Relacional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9"/>
          <p:cNvSpPr txBox="1"/>
          <p:nvPr>
            <p:ph type="title"/>
          </p:nvPr>
        </p:nvSpPr>
        <p:spPr>
          <a:xfrm>
            <a:off x="641252" y="1068511"/>
            <a:ext cx="10515600" cy="64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Diseño del Sistema</a:t>
            </a:r>
            <a:endParaRPr/>
          </a:p>
        </p:txBody>
      </p:sp>
      <p:sp>
        <p:nvSpPr>
          <p:cNvPr id="115" name="Google Shape;115;p9"/>
          <p:cNvSpPr txBox="1"/>
          <p:nvPr/>
        </p:nvSpPr>
        <p:spPr>
          <a:xfrm>
            <a:off x="725714" y="1712687"/>
            <a:ext cx="1082503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 de Caso Uso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0"/>
          <p:cNvSpPr txBox="1"/>
          <p:nvPr>
            <p:ph type="title"/>
          </p:nvPr>
        </p:nvSpPr>
        <p:spPr>
          <a:xfrm>
            <a:off x="663024" y="937883"/>
            <a:ext cx="10515600" cy="6369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Arquitectura del Sistema</a:t>
            </a:r>
            <a:endParaRPr/>
          </a:p>
        </p:txBody>
      </p:sp>
      <p:sp>
        <p:nvSpPr>
          <p:cNvPr id="121" name="Google Shape;121;p10"/>
          <p:cNvSpPr txBox="1"/>
          <p:nvPr/>
        </p:nvSpPr>
        <p:spPr>
          <a:xfrm>
            <a:off x="663024" y="1676401"/>
            <a:ext cx="10825034" cy="2031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Patrón arquitectónico seleccionado para el desarrollo y Diagrama Vista Física: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1"/>
          <p:cNvSpPr txBox="1"/>
          <p:nvPr>
            <p:ph type="title"/>
          </p:nvPr>
        </p:nvSpPr>
        <p:spPr>
          <a:xfrm>
            <a:off x="706567" y="901597"/>
            <a:ext cx="10515600" cy="586118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Arquitectura del Sistema</a:t>
            </a:r>
            <a:endParaRPr/>
          </a:p>
        </p:txBody>
      </p:sp>
      <p:sp>
        <p:nvSpPr>
          <p:cNvPr id="127" name="Google Shape;127;p11"/>
          <p:cNvSpPr txBox="1"/>
          <p:nvPr/>
        </p:nvSpPr>
        <p:spPr>
          <a:xfrm>
            <a:off x="757367" y="1558071"/>
            <a:ext cx="9894226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Diagramas de Actividades (incluir solo aquellos 3 más importantes del negocio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2"/>
          <p:cNvSpPr txBox="1"/>
          <p:nvPr>
            <p:ph type="title"/>
          </p:nvPr>
        </p:nvSpPr>
        <p:spPr>
          <a:xfrm>
            <a:off x="641252" y="1068511"/>
            <a:ext cx="10515600" cy="6441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r>
              <a:rPr lang="es-CL"/>
              <a:t>Tecnologías del Desarrollo</a:t>
            </a:r>
            <a:endParaRPr/>
          </a:p>
        </p:txBody>
      </p:sp>
      <p:sp>
        <p:nvSpPr>
          <p:cNvPr id="133" name="Google Shape;133;p12"/>
          <p:cNvSpPr txBox="1"/>
          <p:nvPr/>
        </p:nvSpPr>
        <p:spPr>
          <a:xfrm>
            <a:off x="641252" y="1828016"/>
            <a:ext cx="10861319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Breve descripción de las tecnologías y versiones utilizadas para el desarrollo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3"/>
          <p:cNvSpPr txBox="1"/>
          <p:nvPr>
            <p:ph type="title"/>
          </p:nvPr>
        </p:nvSpPr>
        <p:spPr>
          <a:xfrm>
            <a:off x="753794" y="70274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Planificación</a:t>
            </a:r>
            <a:endParaRPr/>
          </a:p>
        </p:txBody>
      </p:sp>
      <p:sp>
        <p:nvSpPr>
          <p:cNvPr id="139" name="Google Shape;139;p13"/>
          <p:cNvSpPr txBox="1"/>
          <p:nvPr/>
        </p:nvSpPr>
        <p:spPr>
          <a:xfrm>
            <a:off x="894389" y="2028312"/>
            <a:ext cx="499085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Cronograma de los hitos significativos del proyecto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4"/>
          <p:cNvSpPr txBox="1"/>
          <p:nvPr>
            <p:ph type="title"/>
          </p:nvPr>
        </p:nvSpPr>
        <p:spPr>
          <a:xfrm>
            <a:off x="710252" y="775322"/>
            <a:ext cx="10515600" cy="11187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s-CL"/>
              <a:t>Resumen de Costos Estimados del Proyecto</a:t>
            </a:r>
            <a:endParaRPr/>
          </a:p>
        </p:txBody>
      </p:sp>
      <p:sp>
        <p:nvSpPr>
          <p:cNvPr id="145" name="Google Shape;145;p14"/>
          <p:cNvSpPr txBox="1"/>
          <p:nvPr/>
        </p:nvSpPr>
        <p:spPr>
          <a:xfrm>
            <a:off x="1085350" y="2516625"/>
            <a:ext cx="111249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CL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Flujo de caja</a:t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2015-07-01T15:45:01Z</dcterms:created>
  <dc:creator>Sala_</dc:creator>
</cp:coreProperties>
</file>