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5261b04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5261b04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05261b04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05261b04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05261b04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05261b04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05261b04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05261b04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05261b0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05261b0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05261b04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05261b04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05261b04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05261b04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05261b04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05261b04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05261b047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05261b047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InnoMITE</a:t>
            </a:r>
            <a:endParaRPr sz="6000"/>
          </a:p>
        </p:txBody>
      </p:sp>
      <p:sp>
        <p:nvSpPr>
          <p:cNvPr id="86" name="Google Shape;86;p13"/>
          <p:cNvSpPr txBox="1"/>
          <p:nvPr>
            <p:ph idx="1" type="subTitle"/>
          </p:nvPr>
        </p:nvSpPr>
        <p:spPr>
          <a:xfrm>
            <a:off x="1281075" y="25717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Where Technology meets Innovation</a:t>
            </a:r>
            <a:endParaRPr i="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Conclusion</a:t>
            </a:r>
            <a:endParaRPr sz="3600"/>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The opportunity for </a:t>
            </a:r>
            <a:r>
              <a:rPr b="1" lang="en" sz="2400"/>
              <a:t>InnoMITE</a:t>
            </a:r>
            <a:r>
              <a:rPr lang="en" sz="2400"/>
              <a:t> is substantial, driven by the increasing demand for custom software solutions, the growth of mobile and web applications, the thriving startup ecosystem, and the digital transformation initiatives of large corporations.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What is InnoMITE</a:t>
            </a:r>
            <a:endParaRPr sz="3600"/>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A dynamic startup software house, we specialize in developing cutting-edge solutions in the realm of IoT, hardware, and software development.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WHY INNOMITE EXISTS</a:t>
            </a:r>
            <a:endParaRPr sz="3600"/>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InnoMITE emerges from a vision to revolutionize businesses through advanced IoT, hardware, and software solutions. In today's tech-driven era, seamless integration of hardware and software is pivotal for optimizing operations and enhancing user experiences. InnoMITE is committed to filling this void by providing cutting-edge solutions tailored to the evolving needs of modern businesses.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HOW INNOMITE ACHIEVES ITS MISSION</a:t>
            </a:r>
            <a:endParaRPr sz="3000"/>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At InnoMITE, innovation is at the core of everything we do. Our multidisciplinary team of experts collaborates seamlessly to develop bespoke products in POS, inventory management, attendance systems, and face recognition technology. Leveraging our proficiency in both hardware and software development, we engineer solutions that seamlessly integrate IoT capabilities, enabling businesses to achieve new levels of efficiency and productivity. By adopting agile methodologies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InnoMITE Business Model Canvas</a:t>
            </a:r>
            <a:endParaRPr sz="3000"/>
          </a:p>
        </p:txBody>
      </p:sp>
      <p:pic>
        <p:nvPicPr>
          <p:cNvPr id="110" name="Google Shape;110;p17"/>
          <p:cNvPicPr preferRelativeResize="0"/>
          <p:nvPr/>
        </p:nvPicPr>
        <p:blipFill>
          <a:blip r:embed="rId3">
            <a:alphaModFix/>
          </a:blip>
          <a:stretch>
            <a:fillRect/>
          </a:stretch>
        </p:blipFill>
        <p:spPr>
          <a:xfrm>
            <a:off x="511125" y="1138575"/>
            <a:ext cx="8632876" cy="376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InnoMITE Business Model Canvas</a:t>
            </a:r>
            <a:endParaRPr/>
          </a:p>
        </p:txBody>
      </p:sp>
      <p:pic>
        <p:nvPicPr>
          <p:cNvPr id="116" name="Google Shape;116;p18"/>
          <p:cNvPicPr preferRelativeResize="0"/>
          <p:nvPr/>
        </p:nvPicPr>
        <p:blipFill rotWithShape="1">
          <a:blip r:embed="rId3">
            <a:alphaModFix/>
          </a:blip>
          <a:srcRect b="0" l="20004" r="19956" t="0"/>
          <a:stretch/>
        </p:blipFill>
        <p:spPr>
          <a:xfrm>
            <a:off x="411574" y="1175725"/>
            <a:ext cx="5306775" cy="338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InnoMITE Business Model Canvas</a:t>
            </a:r>
            <a:endParaRPr/>
          </a:p>
        </p:txBody>
      </p:sp>
      <p:pic>
        <p:nvPicPr>
          <p:cNvPr id="122" name="Google Shape;122;p19"/>
          <p:cNvPicPr preferRelativeResize="0"/>
          <p:nvPr/>
        </p:nvPicPr>
        <p:blipFill rotWithShape="1">
          <a:blip r:embed="rId3">
            <a:alphaModFix/>
          </a:blip>
          <a:srcRect b="6881" l="0" r="0" t="0"/>
          <a:stretch/>
        </p:blipFill>
        <p:spPr>
          <a:xfrm>
            <a:off x="311700" y="1175725"/>
            <a:ext cx="8771349" cy="238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Opportunity for InnoMITE</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Growing Demand for Custom Software Solutions</a:t>
            </a:r>
            <a:endParaRPr/>
          </a:p>
          <a:p>
            <a:pPr indent="0" lvl="0" marL="0" rtl="0" algn="ctr">
              <a:spcBef>
                <a:spcPts val="1200"/>
              </a:spcBef>
              <a:spcAft>
                <a:spcPts val="0"/>
              </a:spcAft>
              <a:buNone/>
            </a:pPr>
            <a:r>
              <a:rPr lang="en"/>
              <a:t>----------------------------------------------------------------------------------------------------------------------</a:t>
            </a:r>
            <a:endParaRPr/>
          </a:p>
          <a:p>
            <a:pPr indent="0" lvl="0" marL="0" rtl="0" algn="l">
              <a:spcBef>
                <a:spcPts val="1200"/>
              </a:spcBef>
              <a:spcAft>
                <a:spcPts val="1200"/>
              </a:spcAft>
              <a:buNone/>
            </a:pPr>
            <a:r>
              <a:rPr lang="en"/>
              <a:t>The demand for custom software development services is rapidly increasing as businesses across various industries recognize the need for tailored solutions to meet their unique requirements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Market Expansion</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advancements in technology, geographic barriers are diminishing, allowing InnoMITE to tap into global markets</a:t>
            </a:r>
            <a:endParaRPr/>
          </a:p>
          <a:p>
            <a:pPr indent="0" lvl="0" marL="0" rtl="0" algn="l">
              <a:spcBef>
                <a:spcPts val="1200"/>
              </a:spcBef>
              <a:spcAft>
                <a:spcPts val="1200"/>
              </a:spcAft>
              <a:buNone/>
            </a:pPr>
            <a:r>
              <a:rPr b="1" lang="en"/>
              <a:t>Outsourcing and Offshoring</a:t>
            </a:r>
            <a:r>
              <a:rPr lang="en"/>
              <a:t>: Providing software development services to companies in regions with high demand and limited local resources.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