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ref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 End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 – intro to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css</a:t>
            </a:r>
            <a:r>
              <a:rPr lang="en-US" dirty="0" smtClean="0"/>
              <a:t>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vs.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wins?</a:t>
            </a:r>
          </a:p>
          <a:p>
            <a:pPr lvl="1"/>
            <a:r>
              <a:rPr lang="en-US" dirty="0" smtClean="0"/>
              <a:t>They should never fight.</a:t>
            </a:r>
          </a:p>
          <a:p>
            <a:pPr lvl="1"/>
            <a:r>
              <a:rPr lang="en-US" dirty="0" smtClean="0"/>
              <a:t>For most circumstances, if you can use jQuery, do so.</a:t>
            </a:r>
          </a:p>
          <a:p>
            <a:pPr lvl="2"/>
            <a:r>
              <a:rPr lang="en-US" dirty="0" smtClean="0"/>
              <a:t>jQuery simplifies many of the common functions you write with JavaScript.</a:t>
            </a:r>
          </a:p>
          <a:p>
            <a:pPr lvl="2"/>
            <a:r>
              <a:rPr lang="en-US" dirty="0" smtClean="0"/>
              <a:t>jQuery simplifies accessing elements of the dom.</a:t>
            </a:r>
          </a:p>
          <a:p>
            <a:pPr lvl="2"/>
            <a:r>
              <a:rPr lang="en-US" dirty="0" smtClean="0"/>
              <a:t>jQuery has methods to facilitate returning DOM objects or jQuery objects.</a:t>
            </a:r>
          </a:p>
          <a:p>
            <a:pPr lvl="1"/>
            <a:r>
              <a:rPr lang="en-US" dirty="0" smtClean="0"/>
              <a:t>jQuery is a JavaScript library.</a:t>
            </a:r>
          </a:p>
          <a:p>
            <a:pPr lvl="2"/>
            <a:r>
              <a:rPr lang="en-US" dirty="0" smtClean="0"/>
              <a:t>Contains many pre-written functions, methods, and properties.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0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Document Object Model</a:t>
            </a:r>
          </a:p>
          <a:p>
            <a:pPr lvl="1"/>
            <a:r>
              <a:rPr lang="en-US" dirty="0" smtClean="0"/>
              <a:t>Describes the structure of an HTML document and the association between elements like attributes, tags, and text.  </a:t>
            </a:r>
          </a:p>
          <a:p>
            <a:pPr lvl="1"/>
            <a:r>
              <a:rPr lang="en-US" dirty="0" smtClean="0"/>
              <a:t>As you modify elements on your website, you’re creating a structure that a browser interprets as the DOM.  </a:t>
            </a:r>
          </a:p>
          <a:p>
            <a:pPr lvl="1"/>
            <a:r>
              <a:rPr lang="en-US" dirty="0" smtClean="0"/>
              <a:t>As you add new elements to a page, then you are adding an additional node to the page’s DOM.</a:t>
            </a:r>
          </a:p>
          <a:p>
            <a:pPr lvl="1"/>
            <a:r>
              <a:rPr lang="en-US" dirty="0" smtClean="0"/>
              <a:t>Each element in the DOM, including attributes and text are considered nodes.</a:t>
            </a:r>
          </a:p>
          <a:p>
            <a:pPr lvl="1"/>
            <a:r>
              <a:rPr lang="en-US" dirty="0" smtClean="0"/>
              <a:t>The DOM is the API that gives JavaScript and CSS a way to define and modify the existing document.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– The chicken or the egg…???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can be a parent, a child, and/or have siblings.</a:t>
            </a:r>
          </a:p>
          <a:p>
            <a:pPr lvl="1"/>
            <a:r>
              <a:rPr lang="en-US" dirty="0" smtClean="0"/>
              <a:t>Parents</a:t>
            </a:r>
          </a:p>
          <a:p>
            <a:pPr lvl="2"/>
            <a:r>
              <a:rPr lang="en-US" dirty="0" smtClean="0"/>
              <a:t>Have other elements nested within them.  </a:t>
            </a:r>
          </a:p>
          <a:p>
            <a:pPr lvl="2"/>
            <a:r>
              <a:rPr lang="en-US" dirty="0" smtClean="0"/>
              <a:t>Not all nodes can be parents. </a:t>
            </a:r>
          </a:p>
          <a:p>
            <a:pPr lvl="2"/>
            <a:r>
              <a:rPr lang="en-US" dirty="0" smtClean="0"/>
              <a:t>Doesn’t </a:t>
            </a:r>
            <a:r>
              <a:rPr lang="en-US" dirty="0"/>
              <a:t>necessarily have to be direct </a:t>
            </a:r>
            <a:r>
              <a:rPr lang="en-US" dirty="0" smtClean="0"/>
              <a:t>parents.</a:t>
            </a:r>
          </a:p>
          <a:p>
            <a:pPr lvl="1"/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Are always nested within other elements.  </a:t>
            </a:r>
          </a:p>
          <a:p>
            <a:pPr lvl="2"/>
            <a:r>
              <a:rPr lang="en-US" dirty="0" smtClean="0"/>
              <a:t>Doesn’t necessarily have to be direct children.</a:t>
            </a:r>
          </a:p>
          <a:p>
            <a:pPr lvl="2"/>
            <a:r>
              <a:rPr lang="en-US" dirty="0" smtClean="0"/>
              <a:t>First child and last child have special names.</a:t>
            </a:r>
          </a:p>
          <a:p>
            <a:pPr lvl="1"/>
            <a:r>
              <a:rPr lang="en-US" dirty="0" smtClean="0"/>
              <a:t>Siblings</a:t>
            </a:r>
          </a:p>
          <a:p>
            <a:pPr lvl="2"/>
            <a:r>
              <a:rPr lang="en-US" dirty="0" smtClean="0"/>
              <a:t>Elements at the same level are considered to be siblings.</a:t>
            </a:r>
          </a:p>
          <a:p>
            <a:pPr lvl="2"/>
            <a:r>
              <a:rPr lang="en-US" dirty="0" smtClean="0"/>
              <a:t>Can also be thought of as elements with the same parent.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uses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www.w3schools.com/jquery/jquery_ref_selectors.asp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5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290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Front End Development</vt:lpstr>
      <vt:lpstr>jQuery vs. JavaScript</vt:lpstr>
      <vt:lpstr>What is the DOM</vt:lpstr>
      <vt:lpstr>DOM – The chicken or the egg…???</vt:lpstr>
      <vt:lpstr>jQuery uses CSS Selectors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</dc:title>
  <dc:creator>James Jordan</dc:creator>
  <cp:lastModifiedBy>James Jordan</cp:lastModifiedBy>
  <cp:revision>5</cp:revision>
  <dcterms:created xsi:type="dcterms:W3CDTF">2014-11-12T21:12:50Z</dcterms:created>
  <dcterms:modified xsi:type="dcterms:W3CDTF">2014-11-12T22:04:51Z</dcterms:modified>
</cp:coreProperties>
</file>