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6" r:id="rId9"/>
    <p:sldId id="262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default.asp" TargetMode="External"/><Relationship Id="rId2" Type="http://schemas.openxmlformats.org/officeDocument/2006/relationships/hyperlink" Target="http://www.w3schools.com/jquery/jquery_ref_selector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jquery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 End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2 </a:t>
            </a:r>
            <a:r>
              <a:rPr lang="en-US" dirty="0"/>
              <a:t>– intro to </a:t>
            </a:r>
            <a:r>
              <a:rPr lang="en-US" dirty="0" err="1"/>
              <a:t>jquery</a:t>
            </a:r>
            <a:r>
              <a:rPr lang="en-US" dirty="0"/>
              <a:t> and </a:t>
            </a:r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1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Keyboard Events</a:t>
            </a:r>
          </a:p>
          <a:p>
            <a:pPr lvl="1"/>
            <a:r>
              <a:rPr lang="en-US" dirty="0" err="1"/>
              <a:t>keypress</a:t>
            </a:r>
            <a:endParaRPr lang="en-US" dirty="0"/>
          </a:p>
          <a:p>
            <a:pPr lvl="1"/>
            <a:r>
              <a:rPr lang="en-US" dirty="0" err="1"/>
              <a:t>keydown</a:t>
            </a:r>
            <a:endParaRPr lang="en-US" dirty="0"/>
          </a:p>
          <a:p>
            <a:pPr lvl="1"/>
            <a:r>
              <a:rPr lang="en-US" dirty="0" err="1"/>
              <a:t>keyup</a:t>
            </a:r>
            <a:endParaRPr lang="en-US" dirty="0"/>
          </a:p>
          <a:p>
            <a:r>
              <a:rPr lang="en-US" dirty="0" smtClean="0"/>
              <a:t>Form Events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ubmit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ocus</a:t>
            </a:r>
          </a:p>
          <a:p>
            <a:pPr lvl="1"/>
            <a:r>
              <a:rPr lang="en-US" dirty="0" smtClean="0"/>
              <a:t>blur</a:t>
            </a:r>
          </a:p>
        </p:txBody>
      </p:sp>
    </p:spTree>
    <p:extLst>
      <p:ext uri="{BB962C8B-B14F-4D97-AF65-F5344CB8AC3E}">
        <p14:creationId xmlns:p14="http://schemas.microsoft.com/office/powerpoint/2010/main" val="71450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Events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Document/Window Events</a:t>
            </a:r>
          </a:p>
          <a:p>
            <a:pPr lvl="1"/>
            <a:r>
              <a:rPr lang="en-US" dirty="0"/>
              <a:t>load</a:t>
            </a:r>
          </a:p>
          <a:p>
            <a:pPr lvl="1"/>
            <a:r>
              <a:rPr lang="en-US" dirty="0"/>
              <a:t>resize</a:t>
            </a:r>
          </a:p>
          <a:p>
            <a:pPr lvl="1"/>
            <a:r>
              <a:rPr lang="en-US" dirty="0"/>
              <a:t>scroll</a:t>
            </a:r>
          </a:p>
          <a:p>
            <a:pPr lvl="1"/>
            <a:r>
              <a:rPr lang="en-US" dirty="0"/>
              <a:t>unload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can use jQuery to solve a problem, do so.</a:t>
            </a:r>
          </a:p>
          <a:p>
            <a:pPr lvl="1"/>
            <a:r>
              <a:rPr lang="en-US" dirty="0" smtClean="0"/>
              <a:t>jQuery is a JavaScript library</a:t>
            </a:r>
          </a:p>
          <a:p>
            <a:pPr lvl="2"/>
            <a:r>
              <a:rPr lang="en-US" dirty="0"/>
              <a:t>jQuery simplifies many of the common functions you write with JavaScript.</a:t>
            </a:r>
          </a:p>
          <a:p>
            <a:pPr lvl="2"/>
            <a:r>
              <a:rPr lang="en-US" dirty="0"/>
              <a:t>jQuery simplifies accessing elements of the dom.</a:t>
            </a:r>
          </a:p>
          <a:p>
            <a:pPr lvl="2"/>
            <a:r>
              <a:rPr lang="en-US" dirty="0"/>
              <a:t>jQuery has methods to facilitate returning DOM objects or jQuery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6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– Document Object Model</a:t>
            </a:r>
          </a:p>
          <a:p>
            <a:pPr lvl="1"/>
            <a:r>
              <a:rPr lang="en-US" dirty="0"/>
              <a:t>Describes the structure of an HTML document and the association between elements like attributes, tags, and text.  </a:t>
            </a:r>
          </a:p>
          <a:p>
            <a:pPr lvl="1"/>
            <a:r>
              <a:rPr lang="en-US" dirty="0"/>
              <a:t>As you modify elements on your website, you’re creating a structure that a browser interprets as the DOM.  </a:t>
            </a:r>
          </a:p>
          <a:p>
            <a:pPr lvl="1"/>
            <a:r>
              <a:rPr lang="en-US" dirty="0"/>
              <a:t>As you add new elements to a page, then you are adding an additional node to the page’s DOM.</a:t>
            </a:r>
          </a:p>
          <a:p>
            <a:pPr lvl="1"/>
            <a:r>
              <a:rPr lang="en-US" dirty="0"/>
              <a:t>Each element in the DOM, including attributes and text are considered nodes.</a:t>
            </a:r>
          </a:p>
          <a:p>
            <a:pPr lvl="1"/>
            <a:r>
              <a:rPr lang="en-US" dirty="0"/>
              <a:t>The DOM is the API that gives JavaScript and CSS a way to define and modify the existing document.</a:t>
            </a:r>
          </a:p>
          <a:p>
            <a:r>
              <a:rPr lang="en-US" dirty="0"/>
              <a:t>Each node can be a parent, a child, and/or have siblings.</a:t>
            </a:r>
          </a:p>
          <a:p>
            <a:pPr lvl="1"/>
            <a:r>
              <a:rPr lang="en-US" dirty="0" smtClean="0"/>
              <a:t>Parents – are top level elements</a:t>
            </a:r>
            <a:endParaRPr lang="en-US" dirty="0"/>
          </a:p>
          <a:p>
            <a:pPr lvl="1"/>
            <a:r>
              <a:rPr lang="en-US" dirty="0" smtClean="0"/>
              <a:t>Children – are at least one level below a parent element</a:t>
            </a:r>
            <a:endParaRPr lang="en-US" dirty="0"/>
          </a:p>
          <a:p>
            <a:pPr lvl="1"/>
            <a:r>
              <a:rPr lang="en-US" dirty="0" smtClean="0"/>
              <a:t>Siblings – have same parent element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9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lesson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where to find information – References</a:t>
            </a:r>
          </a:p>
          <a:p>
            <a:r>
              <a:rPr lang="en-US" dirty="0" smtClean="0"/>
              <a:t>Selectors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www.w3schools.com/jquery/jquery_ref_selectors.asp</a:t>
            </a:r>
            <a:endParaRPr lang="en-US" dirty="0" smtClean="0"/>
          </a:p>
          <a:p>
            <a:r>
              <a:rPr lang="en-US" dirty="0" smtClean="0"/>
              <a:t>General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www.w3schools.com/jquery/default.asp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http://api.jquery.com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0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manipulation</a:t>
            </a:r>
          </a:p>
          <a:p>
            <a:pPr lvl="1"/>
            <a:r>
              <a:rPr lang="en-US" dirty="0" err="1" smtClean="0"/>
              <a:t>attr</a:t>
            </a:r>
            <a:r>
              <a:rPr lang="en-US" dirty="0" smtClean="0"/>
              <a:t>(name) – property of first matched element.  Used to retrieve a property value from the first matched element.  Returns undefined if element doesn’t have matching attribute.</a:t>
            </a:r>
          </a:p>
          <a:p>
            <a:pPr lvl="1"/>
            <a:r>
              <a:rPr lang="en-US" dirty="0" err="1" smtClean="0"/>
              <a:t>attr</a:t>
            </a:r>
            <a:r>
              <a:rPr lang="en-US" dirty="0" smtClean="0"/>
              <a:t>(properties) – Sets a series of attributes using object notation syntax.  Used for setting value of multiple properties.</a:t>
            </a:r>
          </a:p>
          <a:p>
            <a:pPr lvl="1"/>
            <a:r>
              <a:rPr lang="en-US" dirty="0" err="1" smtClean="0"/>
              <a:t>attr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 – Sets a single property to a value on all matched elements.</a:t>
            </a:r>
          </a:p>
          <a:p>
            <a:pPr lvl="1"/>
            <a:r>
              <a:rPr lang="en-US" dirty="0" err="1" smtClean="0"/>
              <a:t>attr</a:t>
            </a:r>
            <a:r>
              <a:rPr lang="en-US" dirty="0" smtClean="0"/>
              <a:t>(</a:t>
            </a:r>
            <a:r>
              <a:rPr lang="en-US" dirty="0" err="1" smtClean="0"/>
              <a:t>key,fn</a:t>
            </a:r>
            <a:r>
              <a:rPr lang="en-US" dirty="0" smtClean="0"/>
              <a:t>) – Sets a single property to a computed value, on all matched elements.  Uses a function to compute value instead of hard-coded string.</a:t>
            </a:r>
          </a:p>
          <a:p>
            <a:pPr lvl="1"/>
            <a:r>
              <a:rPr lang="en-US" dirty="0" err="1" smtClean="0"/>
              <a:t>removeAttr</a:t>
            </a:r>
            <a:r>
              <a:rPr lang="en-US" dirty="0" smtClean="0"/>
              <a:t>(name) – removes the named attribute from all matched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2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the </a:t>
            </a:r>
            <a:r>
              <a:rPr lang="en-US" dirty="0" smtClean="0"/>
              <a:t>page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Inserting Content</a:t>
            </a:r>
            <a:endParaRPr lang="en-US" dirty="0" smtClean="0"/>
          </a:p>
          <a:p>
            <a:pPr lvl="1"/>
            <a:r>
              <a:rPr lang="en-US" dirty="0" smtClean="0"/>
              <a:t>append(content) – Appends content to matched elements</a:t>
            </a:r>
          </a:p>
          <a:p>
            <a:pPr lvl="1"/>
            <a:r>
              <a:rPr lang="en-US" dirty="0" err="1" smtClean="0"/>
              <a:t>appendTo</a:t>
            </a:r>
            <a:r>
              <a:rPr lang="en-US" dirty="0" smtClean="0"/>
              <a:t>(selector) – Appends all matched elements to another set of elements</a:t>
            </a:r>
          </a:p>
          <a:p>
            <a:pPr lvl="1"/>
            <a:r>
              <a:rPr lang="en-US" dirty="0" smtClean="0"/>
              <a:t>prepend(content) – prepends content to the inside of matched elements</a:t>
            </a:r>
          </a:p>
          <a:p>
            <a:pPr lvl="1"/>
            <a:r>
              <a:rPr lang="en-US" dirty="0" err="1" smtClean="0"/>
              <a:t>prependTo</a:t>
            </a:r>
            <a:r>
              <a:rPr lang="en-US" dirty="0" smtClean="0"/>
              <a:t>(selector) – prepends all matched elements to another set of elements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fter(content) – inserts content after each of the matched elements</a:t>
            </a:r>
          </a:p>
          <a:p>
            <a:pPr lvl="1"/>
            <a:r>
              <a:rPr lang="en-US" dirty="0" smtClean="0"/>
              <a:t>before(content) – inserts content before each of the matched elements</a:t>
            </a:r>
          </a:p>
          <a:p>
            <a:pPr lvl="1"/>
            <a:r>
              <a:rPr lang="en-US" dirty="0" err="1" smtClean="0"/>
              <a:t>insertAfter</a:t>
            </a:r>
            <a:r>
              <a:rPr lang="en-US" dirty="0" smtClean="0"/>
              <a:t>(selector) – Inserts all matched elements after another set of elements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nsertbefore</a:t>
            </a:r>
            <a:r>
              <a:rPr lang="en-US" dirty="0" smtClean="0"/>
              <a:t>(selector) – Inserts all matched elements before another set of elements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6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Wrapping content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rap(html) – wrap each matched element with specified HTML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rap(element) – wraps each matched </a:t>
            </a:r>
            <a:r>
              <a:rPr lang="en-US" dirty="0" err="1" smtClean="0"/>
              <a:t>elemtn</a:t>
            </a:r>
            <a:r>
              <a:rPr lang="en-US" dirty="0" smtClean="0"/>
              <a:t> with specified element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rapAll</a:t>
            </a:r>
            <a:r>
              <a:rPr lang="en-US" dirty="0" smtClean="0"/>
              <a:t>(html) – wraps all the elements in a matched set with specified HTML</a:t>
            </a:r>
          </a:p>
          <a:p>
            <a:pPr lvl="1"/>
            <a:r>
              <a:rPr lang="en-US" dirty="0" err="1" smtClean="0"/>
              <a:t>wrapAll</a:t>
            </a:r>
            <a:r>
              <a:rPr lang="en-US" dirty="0" smtClean="0"/>
              <a:t>(element) – </a:t>
            </a:r>
            <a:r>
              <a:rPr lang="en-US" dirty="0"/>
              <a:t>wraps all the elements in a matched </a:t>
            </a:r>
            <a:r>
              <a:rPr lang="en-US" dirty="0" smtClean="0"/>
              <a:t>set into a single wrapper element</a:t>
            </a:r>
          </a:p>
          <a:p>
            <a:pPr lvl="1"/>
            <a:r>
              <a:rPr lang="en-US" dirty="0" err="1" smtClean="0"/>
              <a:t>wrapInner</a:t>
            </a:r>
            <a:r>
              <a:rPr lang="en-US" dirty="0" smtClean="0"/>
              <a:t>(element/html) – Wraps the inner child contents of each matched element (including text nodes)</a:t>
            </a:r>
          </a:p>
          <a:p>
            <a:r>
              <a:rPr lang="en-US" dirty="0" smtClean="0"/>
              <a:t>Replacing content</a:t>
            </a:r>
          </a:p>
          <a:p>
            <a:pPr lvl="1"/>
            <a:r>
              <a:rPr lang="en-US" dirty="0" err="1" smtClean="0"/>
              <a:t>replaceWith</a:t>
            </a:r>
            <a:r>
              <a:rPr lang="en-US" dirty="0" smtClean="0"/>
              <a:t>(content) – replaces all matched elements with specified HTML or DOM elements</a:t>
            </a:r>
          </a:p>
          <a:p>
            <a:pPr lvl="1"/>
            <a:r>
              <a:rPr lang="en-US" dirty="0" err="1" smtClean="0"/>
              <a:t>replaceAll</a:t>
            </a:r>
            <a:r>
              <a:rPr lang="en-US" dirty="0" smtClean="0"/>
              <a:t>(selector) – Replaces the </a:t>
            </a:r>
            <a:r>
              <a:rPr lang="en-US" dirty="0" err="1" smtClean="0"/>
              <a:t>elemtns</a:t>
            </a:r>
            <a:r>
              <a:rPr lang="en-US" dirty="0" smtClean="0"/>
              <a:t> matched by the specified selector with the matched elements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7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content</a:t>
            </a:r>
            <a:endParaRPr lang="en-US" dirty="0"/>
          </a:p>
          <a:p>
            <a:pPr lvl="1"/>
            <a:r>
              <a:rPr lang="en-US" dirty="0"/>
              <a:t>empty() – removes all child nodes from the set of elements</a:t>
            </a:r>
          </a:p>
          <a:p>
            <a:pPr lvl="1"/>
            <a:r>
              <a:rPr lang="en-US" dirty="0"/>
              <a:t>remove() – removes matched elements from the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 smtClean="0"/>
              <a:t>Copying content</a:t>
            </a:r>
            <a:endParaRPr lang="en-US" dirty="0"/>
          </a:p>
          <a:p>
            <a:pPr lvl="1"/>
            <a:r>
              <a:rPr lang="en-US" dirty="0"/>
              <a:t>clone() – clone matched DOM elements and selects the clones</a:t>
            </a:r>
          </a:p>
          <a:p>
            <a:pPr lvl="1"/>
            <a:r>
              <a:rPr lang="en-US" dirty="0"/>
              <a:t>clone(</a:t>
            </a:r>
            <a:r>
              <a:rPr lang="en-US" dirty="0" err="1"/>
              <a:t>bool</a:t>
            </a:r>
            <a:r>
              <a:rPr lang="en-US" dirty="0"/>
              <a:t>) – clone matched DOM elements, and all their event handlers, and select the clones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Mouse Events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lick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blclick</a:t>
            </a:r>
            <a:endParaRPr lang="en-US" dirty="0" smtClean="0"/>
          </a:p>
          <a:p>
            <a:pPr lvl="1"/>
            <a:r>
              <a:rPr lang="en-US" dirty="0" err="1" smtClean="0"/>
              <a:t>mouseenter</a:t>
            </a:r>
            <a:endParaRPr lang="en-US" dirty="0" smtClean="0"/>
          </a:p>
          <a:p>
            <a:pPr lvl="1"/>
            <a:r>
              <a:rPr lang="en-US" dirty="0" err="1" smtClean="0"/>
              <a:t>mouseleave</a:t>
            </a:r>
            <a:endParaRPr lang="en-US" dirty="0" smtClean="0"/>
          </a:p>
          <a:p>
            <a:pPr lvl="1"/>
            <a:r>
              <a:rPr lang="en-US" dirty="0" err="1"/>
              <a:t>mousedown</a:t>
            </a:r>
            <a:endParaRPr lang="en-US" dirty="0"/>
          </a:p>
          <a:p>
            <a:pPr lvl="1"/>
            <a:r>
              <a:rPr lang="en-US" dirty="0" err="1" smtClean="0"/>
              <a:t>mouseup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over</a:t>
            </a:r>
          </a:p>
          <a:p>
            <a:pPr lvl="1"/>
            <a:r>
              <a:rPr lang="en-US" dirty="0" err="1" smtClean="0"/>
              <a:t>mousemove</a:t>
            </a:r>
            <a:endParaRPr lang="en-US" dirty="0" smtClean="0"/>
          </a:p>
          <a:p>
            <a:pPr lvl="1"/>
            <a:r>
              <a:rPr lang="en-US" dirty="0" err="1" smtClean="0"/>
              <a:t>mouseover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7413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1044</TotalTime>
  <Words>628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Front End Development</vt:lpstr>
      <vt:lpstr>Recap of lesson 1</vt:lpstr>
      <vt:lpstr>Recap of lesson 1</vt:lpstr>
      <vt:lpstr>Recap lesson 1</vt:lpstr>
      <vt:lpstr>Manipulating the page</vt:lpstr>
      <vt:lpstr>Manipulating the page </vt:lpstr>
      <vt:lpstr>Manipulating the page</vt:lpstr>
      <vt:lpstr>Manipulating the page</vt:lpstr>
      <vt:lpstr>jQuery Events</vt:lpstr>
      <vt:lpstr>jQuery Events</vt:lpstr>
      <vt:lpstr>jQuery Events cont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Development</dc:title>
  <dc:creator>James Jordan</dc:creator>
  <cp:lastModifiedBy>James Jordan</cp:lastModifiedBy>
  <cp:revision>16</cp:revision>
  <dcterms:created xsi:type="dcterms:W3CDTF">2014-11-13T02:54:14Z</dcterms:created>
  <dcterms:modified xsi:type="dcterms:W3CDTF">2014-11-13T21:59:41Z</dcterms:modified>
</cp:coreProperties>
</file>