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Web Development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 – Html Structure and page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3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class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some of the basic concepts of web development.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Ect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Ect</a:t>
            </a:r>
            <a:endParaRPr lang="en-US" dirty="0" smtClean="0"/>
          </a:p>
          <a:p>
            <a:r>
              <a:rPr lang="en-US" dirty="0" err="1" smtClean="0"/>
              <a:t>Ect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1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Stucture</a:t>
            </a:r>
            <a:r>
              <a:rPr lang="en-US" dirty="0" smtClean="0"/>
              <a:t>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u="sng" dirty="0"/>
              <a:t>Html 5 structure tags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Section &lt;section&gt;&lt;/section&gt; - used to structure a document into sections.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Header &lt;header&gt;&lt;/header&gt; - used to add header elements to document body, and it’s used to apply headings to sections and articles.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Article &lt;article&gt;&lt;/article&gt; - used to separate content within sections into topics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Nav</a:t>
            </a:r>
            <a:r>
              <a:rPr lang="en-US" dirty="0"/>
              <a:t> &lt;</a:t>
            </a:r>
            <a:r>
              <a:rPr lang="en-US" dirty="0" err="1"/>
              <a:t>nav</a:t>
            </a:r>
            <a:r>
              <a:rPr lang="en-US" dirty="0"/>
              <a:t>&gt;&lt;/</a:t>
            </a:r>
            <a:r>
              <a:rPr lang="en-US" dirty="0" err="1"/>
              <a:t>nav</a:t>
            </a:r>
            <a:r>
              <a:rPr lang="en-US" dirty="0"/>
              <a:t>&gt; - used to encapsulate the </a:t>
            </a:r>
            <a:r>
              <a:rPr lang="en-US" dirty="0" err="1"/>
              <a:t>nav</a:t>
            </a:r>
            <a:r>
              <a:rPr lang="en-US" dirty="0"/>
              <a:t> elements of a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Footer &lt;footer&gt;&lt;/footer&gt; - used to encapsulate the footer elements of a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Aside &lt;aside&gt;&lt;/aside&gt; - can be used inside of sections or articles with content that is closely related, or inside of the body of a web page if content is </a:t>
            </a:r>
            <a:r>
              <a:rPr lang="en-US" dirty="0" err="1"/>
              <a:t>closesly</a:t>
            </a:r>
            <a:r>
              <a:rPr lang="en-US" dirty="0"/>
              <a:t> related to entire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13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166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Introduction to Web Development </vt:lpstr>
      <vt:lpstr>What this class is about</vt:lpstr>
      <vt:lpstr>Stucture Elements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</dc:title>
  <dc:creator>James Jordan</dc:creator>
  <cp:lastModifiedBy>James Jordan</cp:lastModifiedBy>
  <cp:revision>2</cp:revision>
  <dcterms:created xsi:type="dcterms:W3CDTF">2014-11-11T20:34:10Z</dcterms:created>
  <dcterms:modified xsi:type="dcterms:W3CDTF">2014-11-11T20:40:10Z</dcterms:modified>
</cp:coreProperties>
</file>