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Web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2 – Structure/layout continued and introduction to 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9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</a:t>
            </a:r>
            <a:r>
              <a:rPr lang="en-US" dirty="0" smtClean="0"/>
              <a:t>lesson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 – File Transfer Protocol</a:t>
            </a:r>
          </a:p>
          <a:p>
            <a:pPr lvl="1"/>
            <a:r>
              <a:rPr lang="en-US" dirty="0" err="1" smtClean="0"/>
              <a:t>Filezilla</a:t>
            </a:r>
            <a:r>
              <a:rPr lang="en-US" dirty="0" smtClean="0"/>
              <a:t> (All platforms)</a:t>
            </a:r>
          </a:p>
          <a:p>
            <a:pPr lvl="1"/>
            <a:r>
              <a:rPr lang="en-US" dirty="0" err="1" smtClean="0"/>
              <a:t>WinSCP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smtClean="0"/>
              <a:t>Transmit (Mac)</a:t>
            </a:r>
          </a:p>
          <a:p>
            <a:pPr lvl="1"/>
            <a:r>
              <a:rPr lang="en-US" dirty="0" err="1" smtClean="0"/>
              <a:t>FireFTP</a:t>
            </a:r>
            <a:r>
              <a:rPr lang="en-US" dirty="0" smtClean="0"/>
              <a:t> (All platforms)</a:t>
            </a:r>
          </a:p>
          <a:p>
            <a:pPr lvl="1"/>
            <a:endParaRPr lang="en-US" dirty="0" smtClean="0"/>
          </a:p>
          <a:p>
            <a:r>
              <a:rPr lang="en-US" dirty="0"/>
              <a:t>Text Editors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endParaRPr lang="en-US" dirty="0"/>
          </a:p>
          <a:p>
            <a:r>
              <a:rPr lang="en-US" dirty="0"/>
              <a:t>IDE – Integrated Development Environment</a:t>
            </a:r>
          </a:p>
          <a:p>
            <a:pPr lvl="1"/>
            <a:r>
              <a:rPr lang="en-US" dirty="0"/>
              <a:t>Microsoft Visual Studio</a:t>
            </a:r>
          </a:p>
          <a:p>
            <a:pPr lvl="1"/>
            <a:r>
              <a:rPr lang="en-US" dirty="0"/>
              <a:t>Adobe Dreamweaver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NetBeans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0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5 structure tags</a:t>
            </a:r>
          </a:p>
          <a:p>
            <a:pPr lvl="1"/>
            <a:r>
              <a:rPr lang="en-US" dirty="0"/>
              <a:t>Section &lt;section&gt;&lt;/section&gt;</a:t>
            </a:r>
          </a:p>
          <a:p>
            <a:pPr lvl="1"/>
            <a:r>
              <a:rPr lang="en-US" dirty="0"/>
              <a:t>Header &lt;header&gt;&lt;/header&gt;</a:t>
            </a:r>
          </a:p>
          <a:p>
            <a:pPr lvl="1"/>
            <a:r>
              <a:rPr lang="en-US" dirty="0"/>
              <a:t>Article &lt;article&gt;&lt;/article&gt;</a:t>
            </a:r>
          </a:p>
          <a:p>
            <a:pPr lvl="1"/>
            <a:r>
              <a:rPr lang="en-US" dirty="0" err="1"/>
              <a:t>Nav</a:t>
            </a:r>
            <a:r>
              <a:rPr lang="en-US" dirty="0"/>
              <a:t> &lt;</a:t>
            </a:r>
            <a:r>
              <a:rPr lang="en-US" dirty="0" err="1"/>
              <a:t>nav</a:t>
            </a:r>
            <a:r>
              <a:rPr lang="en-US" dirty="0"/>
              <a:t>&gt;&lt;/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Footer &lt;footer&gt;&lt;/footer&gt;</a:t>
            </a:r>
          </a:p>
          <a:p>
            <a:pPr lvl="1"/>
            <a:r>
              <a:rPr lang="en-US" dirty="0"/>
              <a:t>Aside &lt;aside&gt;&lt;/aside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Html Block Elements</a:t>
            </a:r>
          </a:p>
          <a:p>
            <a:pPr lvl="1"/>
            <a:r>
              <a:rPr lang="en-US" dirty="0" smtClean="0"/>
              <a:t>Paragraph &lt;p&gt;&lt;/p&gt;</a:t>
            </a:r>
          </a:p>
          <a:p>
            <a:pPr lvl="1"/>
            <a:r>
              <a:rPr lang="en-US" dirty="0" smtClean="0"/>
              <a:t>H &lt;h?&gt;&lt;/h?&gt;</a:t>
            </a:r>
          </a:p>
          <a:p>
            <a:pPr lvl="1"/>
            <a:r>
              <a:rPr lang="en-US" dirty="0" smtClean="0"/>
              <a:t>Line breaks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 lvl="1"/>
            <a:r>
              <a:rPr lang="en-US" dirty="0" smtClean="0"/>
              <a:t>Horizontal break &lt;</a:t>
            </a:r>
            <a:r>
              <a:rPr lang="en-US" dirty="0" err="1" smtClean="0"/>
              <a:t>hr</a:t>
            </a:r>
            <a:r>
              <a:rPr lang="en-US" dirty="0" smtClean="0"/>
              <a:t> /&gt;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 - everything within has italics applied</a:t>
            </a:r>
          </a:p>
          <a:p>
            <a:pPr lvl="1"/>
            <a:r>
              <a:rPr lang="en-US" dirty="0" smtClean="0"/>
              <a:t>Strong &lt;strong&gt;&lt;/strong&gt; - everything </a:t>
            </a:r>
            <a:r>
              <a:rPr lang="en-US" dirty="0"/>
              <a:t>within has </a:t>
            </a:r>
            <a:r>
              <a:rPr lang="en-US" dirty="0" smtClean="0"/>
              <a:t>bold applied</a:t>
            </a:r>
          </a:p>
          <a:p>
            <a:pPr lvl="1"/>
            <a:r>
              <a:rPr lang="en-US" dirty="0" smtClean="0"/>
              <a:t>Span &lt;span&gt;&lt;/span&gt; - everything within can have different styles applied</a:t>
            </a:r>
          </a:p>
          <a:p>
            <a:pPr lvl="1"/>
            <a:endParaRPr lang="en-US" dirty="0"/>
          </a:p>
          <a:p>
            <a:r>
              <a:rPr lang="en-US" dirty="0" smtClean="0"/>
              <a:t>Element Attributes</a:t>
            </a:r>
          </a:p>
          <a:p>
            <a:pPr lvl="1"/>
            <a:r>
              <a:rPr lang="en-US" dirty="0" smtClean="0"/>
              <a:t>Id id=“xxx”</a:t>
            </a:r>
          </a:p>
          <a:p>
            <a:pPr lvl="1"/>
            <a:r>
              <a:rPr lang="en-US" dirty="0" smtClean="0"/>
              <a:t>Class class=“xxx”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 – New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New HTML Elements</a:t>
            </a:r>
          </a:p>
          <a:p>
            <a:pPr lvl="1"/>
            <a:r>
              <a:rPr lang="en-US" dirty="0" smtClean="0"/>
              <a:t>Anchor &lt;a&gt;&lt;/a&gt;</a:t>
            </a:r>
          </a:p>
          <a:p>
            <a:pPr lvl="2"/>
            <a:r>
              <a:rPr lang="en-US" dirty="0"/>
              <a:t>Target=“_blank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Href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=“www.example.pe”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&gt;&lt;/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Unordered List &lt;</a:t>
            </a:r>
            <a:r>
              <a:rPr lang="en-US" dirty="0" err="1" smtClean="0"/>
              <a:t>ul</a:t>
            </a:r>
            <a:r>
              <a:rPr lang="en-US" dirty="0" smtClean="0"/>
              <a:t>&gt;&lt;/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Ordered List &lt;</a:t>
            </a:r>
            <a:r>
              <a:rPr lang="en-US" dirty="0" err="1" smtClean="0"/>
              <a:t>ol</a:t>
            </a:r>
            <a:r>
              <a:rPr lang="en-US" dirty="0" smtClean="0"/>
              <a:t>&gt;&lt;/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List &lt;li&gt;&lt;/li&gt;</a:t>
            </a:r>
          </a:p>
          <a:p>
            <a:r>
              <a:rPr lang="en-US" dirty="0" smtClean="0"/>
              <a:t>New Attributes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=“../images/example.png”</a:t>
            </a:r>
          </a:p>
          <a:p>
            <a:pPr lvl="1"/>
            <a:r>
              <a:rPr lang="en-US" dirty="0" smtClean="0"/>
              <a:t>Width width=“100px”</a:t>
            </a:r>
          </a:p>
          <a:p>
            <a:pPr lvl="1"/>
            <a:r>
              <a:rPr lang="en-US" dirty="0" smtClean="0"/>
              <a:t>Height height=“100px”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2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Form Elements</a:t>
            </a:r>
          </a:p>
          <a:p>
            <a:pPr lvl="1"/>
            <a:r>
              <a:rPr lang="en-US" dirty="0" smtClean="0"/>
              <a:t>Input &lt;input&gt;&lt;/input&gt;</a:t>
            </a:r>
          </a:p>
          <a:p>
            <a:pPr lvl="1"/>
            <a:r>
              <a:rPr lang="en-US" dirty="0" smtClean="0"/>
              <a:t>Label &lt;label&gt;&lt;/label&gt;</a:t>
            </a:r>
          </a:p>
          <a:p>
            <a:pPr lvl="1"/>
            <a:r>
              <a:rPr lang="en-US" dirty="0" smtClean="0"/>
              <a:t>Select &lt;select&gt;&lt;/select&gt;</a:t>
            </a:r>
          </a:p>
          <a:p>
            <a:pPr lvl="2"/>
            <a:r>
              <a:rPr lang="en-US" dirty="0" smtClean="0"/>
              <a:t>Option &lt;option&gt;&lt;/option&gt;</a:t>
            </a:r>
          </a:p>
          <a:p>
            <a:pPr lvl="1"/>
            <a:r>
              <a:rPr lang="en-US" dirty="0" err="1" smtClean="0"/>
              <a:t>Textarea</a:t>
            </a:r>
            <a:r>
              <a:rPr lang="en-US" dirty="0" smtClean="0"/>
              <a:t> &lt;</a:t>
            </a:r>
            <a:r>
              <a:rPr lang="en-US" dirty="0" err="1" smtClean="0"/>
              <a:t>textaread</a:t>
            </a:r>
            <a:r>
              <a:rPr lang="en-US" dirty="0" smtClean="0"/>
              <a:t>&gt;&lt;/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Button &lt;button&gt;&lt;/button&gt;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05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298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Introduction to Web Development </vt:lpstr>
      <vt:lpstr>Recap of lesson 1</vt:lpstr>
      <vt:lpstr>PowerPoint Presentation</vt:lpstr>
      <vt:lpstr>Recap of Lesson 1 cont.</vt:lpstr>
      <vt:lpstr>Recap of Lesson 1 cont.</vt:lpstr>
      <vt:lpstr>Lesson 2 – New Tags</vt:lpstr>
      <vt:lpstr>Form Elements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James Jordan</dc:creator>
  <cp:lastModifiedBy>James Jordan</cp:lastModifiedBy>
  <cp:revision>13</cp:revision>
  <dcterms:created xsi:type="dcterms:W3CDTF">2014-11-11T20:05:36Z</dcterms:created>
  <dcterms:modified xsi:type="dcterms:W3CDTF">2014-11-13T03:12:58Z</dcterms:modified>
</cp:coreProperties>
</file>