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archive.org/web/20110721191046/http:/particletree.com/features/rediscovering-the-button-elem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 </a:t>
            </a:r>
            <a:r>
              <a:rPr lang="en-US" dirty="0"/>
              <a:t>– </a:t>
            </a:r>
            <a:r>
              <a:rPr lang="en-US" dirty="0" smtClean="0"/>
              <a:t>Introduction to advance html elements (forms)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New HTML Elements</a:t>
            </a:r>
          </a:p>
          <a:p>
            <a:pPr lvl="1"/>
            <a:r>
              <a:rPr lang="en-US" sz="2200" dirty="0"/>
              <a:t>Anchor &lt;a&gt;&lt;/a&gt;</a:t>
            </a:r>
          </a:p>
          <a:p>
            <a:pPr lvl="2"/>
            <a:r>
              <a:rPr lang="en-US" sz="1700" dirty="0"/>
              <a:t>Target=“_blank”</a:t>
            </a:r>
          </a:p>
          <a:p>
            <a:pPr lvl="2"/>
            <a:r>
              <a:rPr lang="en-US" sz="1700" dirty="0" err="1"/>
              <a:t>Href</a:t>
            </a:r>
            <a:r>
              <a:rPr lang="en-US" sz="1700" dirty="0"/>
              <a:t> </a:t>
            </a:r>
            <a:r>
              <a:rPr lang="en-US" sz="1700" dirty="0" err="1"/>
              <a:t>href</a:t>
            </a:r>
            <a:r>
              <a:rPr lang="en-US" sz="1700" dirty="0"/>
              <a:t>=“www.example.pe”</a:t>
            </a:r>
          </a:p>
          <a:p>
            <a:pPr lvl="2"/>
            <a:endParaRPr lang="en-US" sz="1700" dirty="0"/>
          </a:p>
          <a:p>
            <a:pPr lvl="1"/>
            <a:r>
              <a:rPr lang="en-US" sz="2200" dirty="0" err="1"/>
              <a:t>Img</a:t>
            </a:r>
            <a:r>
              <a:rPr lang="en-US" sz="2200" dirty="0"/>
              <a:t> &lt;</a:t>
            </a:r>
            <a:r>
              <a:rPr lang="en-US" sz="2200" dirty="0" err="1"/>
              <a:t>img</a:t>
            </a:r>
            <a:r>
              <a:rPr lang="en-US" sz="2200" dirty="0"/>
              <a:t>&gt;&lt;/</a:t>
            </a:r>
            <a:r>
              <a:rPr lang="en-US" sz="2200" dirty="0" err="1"/>
              <a:t>img</a:t>
            </a:r>
            <a:r>
              <a:rPr lang="en-US" sz="2200" dirty="0"/>
              <a:t>&gt;</a:t>
            </a:r>
          </a:p>
          <a:p>
            <a:pPr lvl="1"/>
            <a:r>
              <a:rPr lang="en-US" sz="2200" dirty="0"/>
              <a:t>Unordered List &lt;</a:t>
            </a:r>
            <a:r>
              <a:rPr lang="en-US" sz="2200" dirty="0" err="1"/>
              <a:t>ul</a:t>
            </a:r>
            <a:r>
              <a:rPr lang="en-US" sz="2200" dirty="0"/>
              <a:t>&gt;&lt;/</a:t>
            </a:r>
            <a:r>
              <a:rPr lang="en-US" sz="2200" dirty="0" err="1"/>
              <a:t>ul</a:t>
            </a:r>
            <a:r>
              <a:rPr lang="en-US" sz="2200" dirty="0"/>
              <a:t>&gt;</a:t>
            </a:r>
          </a:p>
          <a:p>
            <a:pPr lvl="1"/>
            <a:r>
              <a:rPr lang="en-US" sz="2200" dirty="0"/>
              <a:t>Ordered List &lt;</a:t>
            </a:r>
            <a:r>
              <a:rPr lang="en-US" sz="2200" dirty="0" err="1"/>
              <a:t>ol</a:t>
            </a:r>
            <a:r>
              <a:rPr lang="en-US" sz="2200" dirty="0"/>
              <a:t>&gt;&lt;/</a:t>
            </a:r>
            <a:r>
              <a:rPr lang="en-US" sz="2200" dirty="0" err="1"/>
              <a:t>ol</a:t>
            </a:r>
            <a:r>
              <a:rPr lang="en-US" sz="2200" dirty="0"/>
              <a:t>&gt;</a:t>
            </a:r>
          </a:p>
          <a:p>
            <a:pPr lvl="1"/>
            <a:r>
              <a:rPr lang="en-US" sz="2200" dirty="0"/>
              <a:t>List &lt;li&gt;&lt;/li&gt;</a:t>
            </a:r>
          </a:p>
          <a:p>
            <a:r>
              <a:rPr lang="en-US" sz="2600" dirty="0"/>
              <a:t>New Attributes</a:t>
            </a:r>
          </a:p>
          <a:p>
            <a:pPr lvl="1"/>
            <a:r>
              <a:rPr lang="en-US" sz="2200" dirty="0" err="1"/>
              <a:t>Src</a:t>
            </a:r>
            <a:r>
              <a:rPr lang="en-US" sz="2200" dirty="0"/>
              <a:t> </a:t>
            </a:r>
            <a:r>
              <a:rPr lang="en-US" sz="2200" dirty="0" err="1"/>
              <a:t>src</a:t>
            </a:r>
            <a:r>
              <a:rPr lang="en-US" sz="2200" dirty="0"/>
              <a:t>=“../images/example.png”</a:t>
            </a:r>
          </a:p>
          <a:p>
            <a:pPr lvl="1"/>
            <a:r>
              <a:rPr lang="en-US" sz="2200" dirty="0"/>
              <a:t>Width width=“100px”</a:t>
            </a:r>
          </a:p>
          <a:p>
            <a:pPr lvl="1"/>
            <a:r>
              <a:rPr lang="en-US" sz="2200" dirty="0"/>
              <a:t>Height height=“100px”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4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Form Elements</a:t>
            </a:r>
          </a:p>
          <a:p>
            <a:pPr lvl="1"/>
            <a:r>
              <a:rPr lang="en-US" sz="2400" dirty="0"/>
              <a:t>Input &lt;input&gt;&lt;/input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000" dirty="0" smtClean="0"/>
              <a:t>Type attribute can specify many different form elements.</a:t>
            </a:r>
          </a:p>
          <a:p>
            <a:pPr lvl="2"/>
            <a:r>
              <a:rPr lang="en-US" sz="2000" dirty="0" smtClean="0"/>
              <a:t>type=“”</a:t>
            </a:r>
          </a:p>
          <a:p>
            <a:pPr lvl="3"/>
            <a:r>
              <a:rPr lang="en-US" sz="2000" dirty="0" smtClean="0"/>
              <a:t>Button, checkbox, color, date ,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,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-local, email, file, hidden, image, month, number, password, radio, range, reset, search, submit, </a:t>
            </a:r>
            <a:r>
              <a:rPr lang="en-US" sz="2000" dirty="0" err="1" smtClean="0"/>
              <a:t>tel</a:t>
            </a:r>
            <a:r>
              <a:rPr lang="en-US" sz="2000" dirty="0" smtClean="0"/>
              <a:t>, text, time, </a:t>
            </a:r>
            <a:r>
              <a:rPr lang="en-US" sz="2000" dirty="0" err="1" smtClean="0"/>
              <a:t>url</a:t>
            </a:r>
            <a:r>
              <a:rPr lang="en-US" sz="2000" dirty="0" smtClean="0"/>
              <a:t>, week </a:t>
            </a:r>
          </a:p>
          <a:p>
            <a:pPr lvl="2"/>
            <a:r>
              <a:rPr lang="en-US" sz="2000" dirty="0" smtClean="0"/>
              <a:t>Other useful attributes</a:t>
            </a:r>
          </a:p>
          <a:p>
            <a:pPr lvl="3"/>
            <a:r>
              <a:rPr lang="en-US" sz="2000" dirty="0" smtClean="0"/>
              <a:t>Placeholder – a short string that describes purpose of element</a:t>
            </a:r>
          </a:p>
          <a:p>
            <a:pPr lvl="3"/>
            <a:r>
              <a:rPr lang="en-US" sz="2000" dirty="0" smtClean="0"/>
              <a:t>Min/Max – used for numbers and dates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1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Label &lt;label&gt;&lt;/label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000" dirty="0" smtClean="0"/>
              <a:t>A structure element used to form a relationship between an input element and it’s title</a:t>
            </a:r>
            <a:endParaRPr lang="en-US" sz="2000" dirty="0"/>
          </a:p>
          <a:p>
            <a:pPr lvl="1"/>
            <a:r>
              <a:rPr lang="en-US" sz="2400" dirty="0"/>
              <a:t>Select &lt;select&gt;&lt;/select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000" dirty="0" smtClean="0"/>
              <a:t>Used to create drop down list</a:t>
            </a:r>
            <a:endParaRPr lang="en-US" sz="2000" dirty="0"/>
          </a:p>
          <a:p>
            <a:pPr lvl="2"/>
            <a:r>
              <a:rPr lang="en-US" sz="1800" dirty="0"/>
              <a:t>Option &lt;option&gt;&lt;/option</a:t>
            </a:r>
            <a:r>
              <a:rPr lang="en-US" sz="1800" dirty="0" smtClean="0"/>
              <a:t>&gt;</a:t>
            </a:r>
          </a:p>
          <a:p>
            <a:pPr lvl="3"/>
            <a:r>
              <a:rPr lang="en-US" sz="1800" dirty="0" smtClean="0"/>
              <a:t>Used to provide values to a drop down list</a:t>
            </a:r>
            <a:endParaRPr lang="en-US" sz="1800" dirty="0"/>
          </a:p>
          <a:p>
            <a:pPr lvl="1"/>
            <a:r>
              <a:rPr lang="en-US" sz="2400" dirty="0" err="1"/>
              <a:t>Textarea</a:t>
            </a:r>
            <a:r>
              <a:rPr lang="en-US" sz="2400" dirty="0"/>
              <a:t> &lt;</a:t>
            </a:r>
            <a:r>
              <a:rPr lang="en-US" sz="2400" dirty="0" err="1"/>
              <a:t>textaread</a:t>
            </a:r>
            <a:r>
              <a:rPr lang="en-US" sz="2400" dirty="0"/>
              <a:t>&gt;&lt;/</a:t>
            </a:r>
            <a:r>
              <a:rPr lang="en-US" sz="2400" dirty="0" err="1"/>
              <a:t>textarea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000" dirty="0" smtClean="0"/>
              <a:t>Used to create a text box that spans multiple lines</a:t>
            </a:r>
            <a:endParaRPr lang="en-US" sz="2000" dirty="0"/>
          </a:p>
          <a:p>
            <a:pPr lvl="1"/>
            <a:r>
              <a:rPr lang="en-US" sz="2400" dirty="0"/>
              <a:t>Button &lt;button&gt;&lt;/button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000" dirty="0" smtClean="0"/>
              <a:t>A valid tag, but not the preferred method of creating buttons any more</a:t>
            </a:r>
          </a:p>
          <a:p>
            <a:pPr lvl="2"/>
            <a:r>
              <a:rPr lang="en-US" sz="2000" dirty="0" smtClean="0"/>
              <a:t>For a more detailed explanation of the difference between button and input </a:t>
            </a:r>
            <a:r>
              <a:rPr lang="en-US" sz="2000" dirty="0"/>
              <a:t>type=button please see (</a:t>
            </a:r>
            <a:r>
              <a:rPr lang="en-US" sz="2000" dirty="0">
                <a:hlinkClick r:id="rId2"/>
              </a:rPr>
              <a:t>http://web.archive.org/web/20110721191046/http://particletree.com/features/rediscovering-the-button-element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3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275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Introduction to Web Development</vt:lpstr>
      <vt:lpstr>Recap of Lesson 2</vt:lpstr>
      <vt:lpstr>Form Elements</vt:lpstr>
      <vt:lpstr>Form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5</cp:revision>
  <dcterms:created xsi:type="dcterms:W3CDTF">2014-11-18T16:54:21Z</dcterms:created>
  <dcterms:modified xsi:type="dcterms:W3CDTF">2014-11-18T21:08:05Z</dcterms:modified>
</cp:coreProperties>
</file>