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21576-E546-4087-BEB9-948502D65F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7C925-389E-4F08-8A80-3BB099008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02A2-0293-4DD2-A5D0-0806E495B0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E510-F274-40DB-BACE-E2B0FAD986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FCBD5-2F6A-445E-A99C-873C7B4B2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A497-0A82-4AC0-8FCA-59115E33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C654D-04F9-4482-BE2C-C5182A860B06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DD91-663B-4F2A-ABCB-1D15A91AD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8987-9447-43FB-97F7-82D616E56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17605-37FF-4D20-84EC-2F616F545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6CD-ED52-4FD2-AC51-25C56F41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BE38-773C-48B5-BC1D-045D898531B3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88DA-066A-4C96-9CB3-D3EB5F79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AD88-61F1-4463-A4A1-47D03F42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C32E-37BE-472C-8F8E-DF6884E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396B-E154-466D-AED0-38146E5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2985-7F30-49F1-BDED-ED7336B3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BD7-CF1B-473A-B6A3-11BB0C6567C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BF39-E15E-4A8E-9B01-7238CB7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B90B-7DF7-4608-98BE-AEF61EF3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50FAF-C708-44F2-A2CC-EF0F49D93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8A80-D2B9-4EE6-BBFA-8AFE68A1C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9A7-76F7-41CF-81A5-C553F92A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2894-6718-4E20-8F2D-3CCD61F8E669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3B0-A5E0-4DAA-943B-A4EA7CBD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1E6D-A513-41CF-9FA9-88D7821A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3ED9-6533-4808-867F-68A484B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3CF0-1622-44FD-B3C5-31D254C6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5F7F-9884-41EB-8ED4-0FDE6469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83F-FFE9-4299-98B4-61F46144EB70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BDED-FEE4-4F50-92EC-3B30FE8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CD14-3593-4ECD-907A-C47DE69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5846" y="6356349"/>
            <a:ext cx="2743200" cy="365125"/>
          </a:xfrm>
        </p:spPr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FA29-527C-4066-831A-CDA4CDF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C19C-6009-4319-9E5D-3FB9596C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8E6F-3F81-4E15-BA6D-2BD1974D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A9DAA4B-1450-4774-97A4-B88638E16613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6C30-2676-4B9A-97C5-C301B3EB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CC86-7B0F-483E-A69A-E23B176B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EAC-DD4C-4E68-834A-06837E30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8B83-6315-43AF-B0B1-632947AC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DE758-9F17-46BC-87EB-9DD556D1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DA83-8C6E-46B4-9C84-21F58E76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7B4E5FE-3717-456E-94AF-8A177C4455CC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44C5-120D-40DD-8DB2-71B79214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C9DC8-8244-49AC-9EB6-11F35BC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CAA-6B94-4231-B08B-640DB2C3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5CCC-AFC1-4927-9E4E-E5B837F5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58EA-1DE6-4EA5-8A26-24457F2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E4439-6CC0-4949-BE22-2EFC72D3A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F57E1-157A-47BF-A28E-EF5DF1E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80640-6D6D-4C5D-8748-67000B31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7C35-A9D2-45F8-8C00-45FE6F749437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DFDEA-CE84-44A8-8AD0-30071365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A27E-12B3-4033-B8E4-F67803C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488C-2613-4C1A-ADBC-B9CD08CE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E71632-9529-44B7-AB3C-FA14B440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268D-8E11-46D6-AC65-D1EE25497A5A}" type="datetime1">
              <a:rPr lang="en-US" smtClean="0"/>
              <a:t>11/15/2018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3E14CB-2A83-4C53-805C-F408D99D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1650A7-CAE4-40FE-9E13-E1649D12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4454-806F-4B78-A7C1-9174AAC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CDD4C95-4CEB-4426-862B-56866AE26054}" type="datetime1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50AA-91C4-4B4E-BC53-F83BF53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8F3C-607D-4A66-88AE-EF389DD1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94DDC0-52DF-4E5B-BC15-BDFAED429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6DCD-A735-48D0-8D54-E6303B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E744-8DA1-45BF-BD7A-E7C1589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0484-58AA-4E4E-BDD6-187438EE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C1F3-C03B-402B-AC4A-CF9D29BB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AB15-6371-4114-B6F1-9F2D535AC633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E2A20-40DB-4CD1-835B-FEC7E30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15BE-9142-49D7-B48A-BC660FD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E7F-632A-4883-BCA4-32075E4D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494B3-5635-44CA-B0F7-365AA355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03F6-A3EA-451A-BCE1-39F4A2A7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BB10-F64B-47D2-8877-78ED6AD5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CB35-346B-462D-8462-D2D246E8B9E0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054E-DEAB-452F-99B6-6EF127E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04AE3-9155-4F83-A7AE-140C459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400F4-17AA-4A11-A24A-098BB07D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B09E-D11E-4F79-A939-39E955A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4E4-C5F9-4247-B423-35164ECDD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01-F70C-4C7F-8D01-81FB6DE62B01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FBA1-C4B2-441F-ACD5-9A5C9310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8721-F65A-408D-B726-650C0C54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DDC0-52DF-4E5B-BC15-BDFAED42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F7BF-9CE1-445B-A11D-5ADE122B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PrivKV</a:t>
            </a:r>
            <a:r>
              <a:rPr lang="en-US" dirty="0"/>
              <a:t>: Local Differential Privacy for Key-Value 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DC49D-4437-4F6C-9032-EB5275C3F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Wasfi </a:t>
            </a:r>
            <a:r>
              <a:rPr lang="en-US" dirty="0" err="1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F960-F4A0-4B10-82B8-E982A07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1ACF-EDEC-4206-A3A7-A6E8E42D6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4577D5-5140-400D-90F7-00E55F2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3317-76ED-4DCB-B5DF-47E6A84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74A-1896-4012-A1A3-ECB5F31B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6600"/>
          </a:xfrm>
        </p:spPr>
        <p:txBody>
          <a:bodyPr>
            <a:normAutofit/>
          </a:bodyPr>
          <a:lstStyle/>
          <a:p>
            <a:r>
              <a:rPr lang="en-US" dirty="0"/>
              <a:t>No work done to protect privacy in key-valued databases. Keys and values are separated before perturbed.</a:t>
            </a:r>
          </a:p>
          <a:p>
            <a:r>
              <a:rPr lang="en-US" dirty="0"/>
              <a:t>Most algorithms use separate algorithms for each type of numerical, categorical, or set-valued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6EF6C2-0F1B-4A3C-967F-914F3EA6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/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𝐶𝑎𝑛𝑐𝑒𝑟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𝐻𝐼𝑉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0.9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𝐹𝑒𝑣𝑒𝑟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0.8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4D81ED-9E2B-4FC0-AB38-F3F80D07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18" y="3988925"/>
                <a:ext cx="5993885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/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try to perturb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𝐶𝑎𝑛𝑐𝑒𝑟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Fever, 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resulting relationship between the value and key is disturbed.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59BC40-7CA9-4E0C-A26F-2F4C208D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60" y="4577770"/>
                <a:ext cx="5711880" cy="1200329"/>
              </a:xfrm>
              <a:prstGeom prst="rect">
                <a:avLst/>
              </a:prstGeom>
              <a:blipFill>
                <a:blip r:embed="rId4"/>
                <a:stretch>
                  <a:fillRect t="-4569" r="-117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18E-857B-47AF-A709-B4BDEB4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ECE8-D5A2-4594-A299-5F11555D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27CB-43BC-47D9-AA60-0D9BC10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7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121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Source Sans Pro</vt:lpstr>
      <vt:lpstr>Times New Roman</vt:lpstr>
      <vt:lpstr>Office Theme</vt:lpstr>
      <vt:lpstr>PrivKV: Local Differential Privacy for Key-Value Structured Data</vt:lpstr>
      <vt:lpstr>Overview</vt:lpstr>
      <vt:lpstr>Background/Related Work</vt:lpstr>
      <vt:lpstr>Background/Related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Wasfi</dc:creator>
  <cp:lastModifiedBy>Wasfi</cp:lastModifiedBy>
  <cp:revision>41</cp:revision>
  <dcterms:created xsi:type="dcterms:W3CDTF">2018-11-16T00:26:10Z</dcterms:created>
  <dcterms:modified xsi:type="dcterms:W3CDTF">2018-11-16T02:48:51Z</dcterms:modified>
</cp:coreProperties>
</file>