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351C7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oBb5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6241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Attack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925100" cy="17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Wasfi Momen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Source: 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https://www.theverge.com/2017/5/3/15534768/google-docs-phishing-attack-share-this-document-with-you-spam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Spearphishing vs Phishing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Rundown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Reported by the Verge, but initial source is a post on Reddit: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https://goo.gl/ToBb5n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Email comes from someone on your contacts list. Runs javascript to execute.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a real Google sign-on link to ask access to user's Gmail.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 of the app is Google Docs. As in, "Google Docs would like to have your access".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Information of the app developer is hidden in a popup. </a:t>
            </a:r>
            <a:endParaRPr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Issue was discovered early on May 3rd, 2017 with a fix by Google 5:17pm.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 title="C-7GsbaWsAAeLxR.mp4"/>
          <p:cNvSpPr/>
          <p:nvPr/>
        </p:nvSpPr>
        <p:spPr>
          <a:xfrm>
            <a:off x="1466850" y="242888"/>
            <a:ext cx="6210300" cy="4657725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C-7GsbaWsAAeLxR">
            <a:hlinkClick r:id="" action="ppaction://media"/>
            <a:extLst>
              <a:ext uri="{FF2B5EF4-FFF2-40B4-BE49-F238E27FC236}">
                <a16:creationId xmlns:a16="http://schemas.microsoft.com/office/drawing/2014/main" id="{0DE63795-C443-47EA-B334-CB50D2B23F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8363" y="155575"/>
            <a:ext cx="7407275" cy="483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Replicates the recognizable Google brand to trick users.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Takes advantage of Google's design choice to not show the app dev email.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Authorizes through Google's own Oauth management.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Spreads by sending spam to all emails in user's contact list.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According to Google, no reports of any data stolen except emails.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Only 0.1% of users affected, but at Google's scale that is </a:t>
            </a:r>
            <a:r>
              <a:rPr lang="en" b="1">
                <a:solidFill>
                  <a:schemeClr val="dk1"/>
                </a:solidFill>
              </a:rPr>
              <a:t>1 million users.</a:t>
            </a:r>
            <a:endParaRPr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had to shut down Oauth client for a while.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u="sng">
                <a:solidFill>
                  <a:schemeClr val="dk1"/>
                </a:solidFill>
              </a:rPr>
              <a:t>Knowledge is power.</a:t>
            </a:r>
            <a:r>
              <a:rPr lang="en">
                <a:solidFill>
                  <a:schemeClr val="dk1"/>
                </a:solidFill>
              </a:rPr>
              <a:t> Users reported and didn't authorize the app once they knew via social media.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u="sng">
                <a:solidFill>
                  <a:schemeClr val="dk1"/>
                </a:solidFill>
              </a:rPr>
              <a:t>Taking responsibility. </a:t>
            </a:r>
            <a:r>
              <a:rPr lang="en">
                <a:solidFill>
                  <a:schemeClr val="dk1"/>
                </a:solidFill>
              </a:rPr>
              <a:t>Google issued warnings on social media 15 minutes before the Verge article was published. Fix was completed at 5:17 p.m. that protected users </a:t>
            </a:r>
            <a:r>
              <a:rPr lang="en" i="1">
                <a:solidFill>
                  <a:schemeClr val="dk1"/>
                </a:solidFill>
              </a:rPr>
              <a:t>"through a combination of automatic and manual actions"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Further action. </a:t>
            </a:r>
            <a:r>
              <a:rPr lang="en">
                <a:solidFill>
                  <a:schemeClr val="dk1"/>
                </a:solidFill>
              </a:rPr>
              <a:t>Google points users the the Google Security Checkup website to protect themselves from further attacks.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Did Google do enough to protect its users from these sophisticated phishing attacks?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useful is social media in notifying users of cyberattacks? What about in differing levels of sophistication (Phishing email vs Meltdown/Spectre)?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 Oauth still useful as an access control manager? Or does it trade off too much security for accessibility?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32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Average</vt:lpstr>
      <vt:lpstr>Arial</vt:lpstr>
      <vt:lpstr>Oswald</vt:lpstr>
      <vt:lpstr>Slate</vt:lpstr>
      <vt:lpstr> Google Docs  Phishing Attack</vt:lpstr>
      <vt:lpstr>Spearphishing vs Phishing</vt:lpstr>
      <vt:lpstr>Article Rundown</vt:lpstr>
      <vt:lpstr>PowerPoint Presentation</vt:lpstr>
      <vt:lpstr>Techniques</vt:lpstr>
      <vt:lpstr>Impact </vt:lpstr>
      <vt:lpstr>Recovery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Google Docs  Phishing Attack</dc:title>
  <cp:lastModifiedBy>Wasfi</cp:lastModifiedBy>
  <cp:revision>1</cp:revision>
  <dcterms:modified xsi:type="dcterms:W3CDTF">2018-03-20T16:55:19Z</dcterms:modified>
</cp:coreProperties>
</file>