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6527c3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6527c3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a1c022949ea1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a1c022949ea1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a1c022949ea17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a1c022949ea17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e5e6c4026b078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e5e6c4026b078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1c022949ea17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1c022949ea17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a1c022949ea17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a1c022949ea17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a1c022949ea17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5a1c022949ea17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CampusMap - CSC 6370 Project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Wasfi Momen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4th,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rationale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University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25" y="1537028"/>
            <a:ext cx="85206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Ask more from your </a:t>
            </a:r>
            <a:r>
              <a:rPr lang="en" sz="2400"/>
              <a:t>University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Parking, Finances, Space; All data that can be collated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Systems already exist to manage Universities at scale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Campus Map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62025" y="1392557"/>
            <a:ext cx="7315200" cy="27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campus map consolidates lots of </a:t>
            </a:r>
            <a:r>
              <a:rPr lang="en" sz="2400"/>
              <a:t>University services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But students, faculty, and staff want and need more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Goal: create a social map with database input. Anything can be a database should be a topic users can subscribe to.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implementation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</a:t>
            </a:r>
            <a:r>
              <a:rPr lang="en"/>
              <a:t>ilding a map in the now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001490" y="1427670"/>
            <a:ext cx="76212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Ionic 4 the 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Experience in angular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mobile and web parall</a:t>
            </a:r>
            <a:r>
              <a:rPr lang="en"/>
              <a:t>el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MVC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Localstorage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Backend: Still up for debate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experiment with document oriented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Couchdb? Mongodb?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end, as long as Json returns I'm happy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Schema: There is none!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I'd for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actions (like subscriptions to data) will modify certain document views (or tables)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current app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50" y="270161"/>
            <a:ext cx="2262226" cy="40217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200" y="270166"/>
            <a:ext cx="2262226" cy="40217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83349" y="1522717"/>
            <a:ext cx="73152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Scanning current records using </a:t>
            </a:r>
            <a:r>
              <a:rPr lang="en" sz="2400"/>
              <a:t>Python beautiful soup and set up a CI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Deciding on backend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Less than 60,000 students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Function specific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 an API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