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Chen paper focuses on Space time considerations and training ML to see load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pPr lvl="1"/>
            <a:r>
              <a:rPr lang="en-US" dirty="0"/>
              <a:t>For power grid network, we can use RAPPOR, a Google algorithm </a:t>
            </a:r>
            <a:r>
              <a:rPr lang="en-US"/>
              <a:t>for privacy.</a:t>
            </a:r>
            <a:endParaRPr lang="en-US" dirty="0"/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time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992</Words>
  <Application>Microsoft Office PowerPoint</Application>
  <PresentationFormat>Widescreen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Smart City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151</cp:revision>
  <dcterms:created xsi:type="dcterms:W3CDTF">2018-11-28T08:33:24Z</dcterms:created>
  <dcterms:modified xsi:type="dcterms:W3CDTF">2018-11-28T12:07:46Z</dcterms:modified>
</cp:coreProperties>
</file>