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c974796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8c97479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c974796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c974796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c974796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c97479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c974796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8c974796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6d9b81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86d9b8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FA1C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rackattacks.com/" TargetMode="External"/><Relationship Id="rId4" Type="http://schemas.openxmlformats.org/officeDocument/2006/relationships/hyperlink" Target="https://www.krackattacks.com/" TargetMode="External"/><Relationship Id="rId5" Type="http://schemas.openxmlformats.org/officeDocument/2006/relationships/hyperlink" Target="http://searchsecurity.techtarget.com/" TargetMode="External"/><Relationship Id="rId6" Type="http://schemas.openxmlformats.org/officeDocument/2006/relationships/hyperlink" Target="https://www.veracode.com/security/arp-spoofing" TargetMode="External"/><Relationship Id="rId7" Type="http://schemas.openxmlformats.org/officeDocument/2006/relationships/hyperlink" Target="https://www.howtogeek.com/204335/warning-encrypted-wpa2-wi-fi-networks-are-still-vulnerable-to-snoopin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801189" y="2404534"/>
            <a:ext cx="8472814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Hacking Wireless Networks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801189" y="4050833"/>
            <a:ext cx="8472814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Rumman Ahmed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Wasfi Momen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Cryptography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do not try at home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447" y="369692"/>
            <a:ext cx="3338297" cy="26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.ytimg.com/vi/zb6pyduMwn4/maxresdefault.jpg"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54" y="840285"/>
            <a:ext cx="11150492" cy="517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Hack WPA/WPA2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former techniques require you to actually connect to the network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You are protected if your traffic is encrypted (HTTPS)</a:t>
            </a:r>
            <a:endParaRPr b="0" i="0" sz="2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en-US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Up until earlier this year, these techniques were assumed the only ways to </a:t>
            </a:r>
            <a:r>
              <a:rPr lang="en-US" sz="2600"/>
              <a:t>compromise </a:t>
            </a:r>
            <a:r>
              <a:rPr b="0" i="0" lang="en-US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networks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en-US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Now there’s a way to hack a protected WPA2 network even without the password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Key Reinstallation Attack (KRACK)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exploit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was </a:t>
            </a:r>
            <a:r>
              <a:rPr lang="en-US" sz="2800"/>
              <a:t>discovered by Mathy Vanhoef and presented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 the ACM security conference in the beginning of November 2017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hack compromises all modern WPA2 networks, with Linux and Android devices being the most vulnerable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Attackers, who are within range of the device or access point, can intercept data, including passwords, emails, and all other encrypted data</a:t>
            </a:r>
            <a:endParaRPr/>
          </a:p>
          <a:p>
            <a:pPr indent="-1435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4-Way Handshake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KRACK targets the 4-way handshake that occurs when a client connects to a WPA2 network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During the handshake: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Verifies the client has the correct credentials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Generates an encryption key for the communication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4-Way Handshake (continued)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After message 3, the key is sent from the access point to the client and installed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However, if messages are lost (if message 3 was never received), the access point will resend and install the same key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prompts the IV to be reset to the same value each time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Attackers can now use the IV to launch a replay attack to figure out what they key 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408" y="0"/>
            <a:ext cx="530318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Effects 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exploit affects all modern WPA2 networks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and Linux devices are much more vulnerable, as the IV gets reset to 0 instead of what it was initially, so attackers don’t even have to figure out the IV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Windows and iOS devices don’t allow the retransmission of message 3, so they are considered more safe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Effects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Both the clients (our phones, laptops, and other Wi-Fi capable devices) and the access points will need to be updated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patches have been rolling out since the discovery (privately told to some vendors in July)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 is important to be kept up to date with wireless security, considering how much sensitive data we send and receive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of key exchange in </a:t>
            </a:r>
            <a:r>
              <a:rPr lang="en-US"/>
              <a:t>WPA2 handshake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▶"/>
            </a:pPr>
            <a:r>
              <a:rPr lang="en-US" sz="2800"/>
              <a:t>Try to model how tools and routers compute these keys in the exchange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n-US" sz="2800"/>
              <a:t>Coffee shop wifi setup, we know the password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n-US" sz="2800"/>
              <a:t>Use Wireshark to capture the handshake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n-US" sz="2800"/>
              <a:t>Use Python to derive keys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n-US" sz="2800"/>
              <a:t>Algorithms: HMAC-SHA1, PBKDF2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Capture Handshake</a:t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5700"/>
            <a:ext cx="7833074" cy="1808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325" y="3495850"/>
            <a:ext cx="10099826" cy="3178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communicated can be seen by everyone in the network, so it is important to keep the communication secure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n-US" sz="2800"/>
              <a:t>Why hack Wi-Fi?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lang="en-US" sz="2800"/>
              <a:t>Go on the internet anonymously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lang="en-US" sz="2800"/>
              <a:t>Use someone else’s bandwidth to download your own large files or torrents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lang="en-US" sz="2800"/>
              <a:t>Spy on user traffic and intercept sensitive info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 the PMK</a:t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2548325"/>
            <a:ext cx="9429750" cy="1009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1724350"/>
            <a:ext cx="3352800" cy="60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 the PTK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69000"/>
            <a:ext cx="11887201" cy="30913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00" y="1574813"/>
            <a:ext cx="9010650" cy="174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By researching past vulnerabilities of cryptography algorithms and simulating the handshake process, we were able to understand how different attacks can compromise data transmitted between two parties via a wireless network.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Passphrase really does matter.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WPA3 is scheduled to be announced as a new amendment to the 802.11 standard very soon.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There are still some issues not addressed, like deauthentication attack and coffee shop wifi sniffing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https://papers.mathyvanhoef.com/ccs2017.pdf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https://www.krackattacks.com/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http://searchsecurity.techtarget.com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https://www.veracode.com/security/arp-spoofing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https://www.howtogeek.com/204335/warning-encrypted-wpa2-wi-fi-networks-are-still-vulnerable-to-snooping/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555414" y="276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Protocols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established security protocols when dealing with the connection to wireless networks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reason these protocols are in place: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prevent random users from connecting to your network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encrypt the communication over the network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They have changed throughout the years, mainly because major security flaws were discovered in the former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WEP (Wired Equivalent Privacy)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Original standard developed for wireless networks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Flawed because it allows keys to be reused in the encryption and only had a 24-bit initialization vector (IV), which is very small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IVs are used along with a secret key to encrypt data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en-US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a busy network, the same IV may be used for two clients, which allows attackers to decipher the key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247" y="1439374"/>
            <a:ext cx="4203505" cy="541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Hack WEP…Just Use Google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how to hack wep"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472" y="537453"/>
            <a:ext cx="10281056" cy="578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WPA (Wi-Fi Protected Access)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was a partial new standard implemented when the flaws of WEP were discovered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Increased the initialization vector (48 bits) and the master key (128 bits)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Introduces Temporal Key Integrity Protocol (TKIP), which is a set of algorithms to help with encryption (now deprecated)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WPA2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the full implementation of the WPA standard, finalized in 2004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Most important addition is the use of CCMP and AES for key encryption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standard was mathematically proven to be secure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2682" r="0" t="22615"/>
          <a:stretch/>
        </p:blipFill>
        <p:spPr>
          <a:xfrm>
            <a:off x="6096000" y="5068388"/>
            <a:ext cx="2844571" cy="163383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type="title"/>
          </p:nvPr>
        </p:nvSpPr>
        <p:spPr>
          <a:xfrm>
            <a:off x="677334" y="609600"/>
            <a:ext cx="8596668" cy="6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Hack WPA/WPA2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677334" y="1349829"/>
            <a:ext cx="8596668" cy="469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ARP Spoofing: used to make the access point think the attacker is the real user (man in the middle attack)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WPA2-PSK vs WPA2-Enterprise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en-US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WPA2-PSK is used by home networks and places like coffee shops. Anyone who connects can observe and decrypt other’s traffic because of a shared key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</a:pPr>
            <a:r>
              <a:rPr b="0" i="0" lang="en-US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WPA2-Enterprise fixes this as every client has a unique key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