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Lst>
  <p:sldSz cy="32918400" cx="43891200"/>
  <p:notesSz cx="6858000" cy="9144000"/>
  <p:embeddedFontLst>
    <p:embeddedFont>
      <p:font typeface="Helvetica Neue"/>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000000"/>
          </p15:clr>
        </p15:guide>
        <p15:guide id="2" pos="132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0368" orient="horz"/>
        <p:guide pos="132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font" Target="fonts/HelveticaNeue-boldItalic.fntdata"/><Relationship Id="rId9" Type="http://schemas.openxmlformats.org/officeDocument/2006/relationships/font" Target="fonts/HelveticaNeue-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HelveticaNeue-regular.fntdata"/><Relationship Id="rId8" Type="http://schemas.openxmlformats.org/officeDocument/2006/relationships/font" Target="fonts/HelveticaNeue-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 name="Shape 6"/>
        <p:cNvGrpSpPr/>
        <p:nvPr/>
      </p:nvGrpSpPr>
      <p:grpSpPr>
        <a:xfrm>
          <a:off x="0" y="0"/>
          <a:ext cx="0" cy="0"/>
          <a:chOff x="0" y="0"/>
          <a:chExt cx="0" cy="0"/>
        </a:xfrm>
      </p:grpSpPr>
      <p:sp>
        <p:nvSpPr>
          <p:cNvPr id="7" name="Google Shape;7;p2"/>
          <p:cNvSpPr txBox="1"/>
          <p:nvPr>
            <p:ph type="ctrTitle"/>
          </p:nvPr>
        </p:nvSpPr>
        <p:spPr>
          <a:xfrm>
            <a:off x="3291840" y="10226042"/>
            <a:ext cx="37307519" cy="705612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Clr>
                <a:schemeClr val="dk1"/>
              </a:buClr>
              <a:buSzPts val="21100"/>
              <a:buFont typeface="Calibri"/>
              <a:buNone/>
              <a:defRPr b="0" i="0" sz="21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2"/>
          <p:cNvSpPr txBox="1"/>
          <p:nvPr>
            <p:ph idx="1" type="subTitle"/>
          </p:nvPr>
        </p:nvSpPr>
        <p:spPr>
          <a:xfrm>
            <a:off x="6583680" y="18653759"/>
            <a:ext cx="30723839" cy="8412480"/>
          </a:xfrm>
          <a:prstGeom prst="rect">
            <a:avLst/>
          </a:prstGeom>
          <a:noFill/>
          <a:ln>
            <a:noFill/>
          </a:ln>
        </p:spPr>
        <p:txBody>
          <a:bodyPr anchorCtr="0" anchor="t" bIns="45700" lIns="91425" spcFirstLastPara="1" rIns="91425" wrap="square" tIns="45700"/>
          <a:lstStyle>
            <a:lvl1pPr lvl="0" marR="0" rtl="0" algn="ctr">
              <a:spcBef>
                <a:spcPts val="3080"/>
              </a:spcBef>
              <a:spcAft>
                <a:spcPts val="0"/>
              </a:spcAft>
              <a:buClr>
                <a:srgbClr val="888888"/>
              </a:buClr>
              <a:buSzPts val="15400"/>
              <a:buFont typeface="Arial"/>
              <a:buNone/>
              <a:defRPr b="0" i="0" sz="15400" u="none" cap="none" strike="noStrike">
                <a:solidFill>
                  <a:srgbClr val="888888"/>
                </a:solidFill>
                <a:latin typeface="Calibri"/>
                <a:ea typeface="Calibri"/>
                <a:cs typeface="Calibri"/>
                <a:sym typeface="Calibri"/>
              </a:defRPr>
            </a:lvl1pPr>
            <a:lvl2pPr lvl="1" marR="0" rtl="0" algn="ctr">
              <a:spcBef>
                <a:spcPts val="2680"/>
              </a:spcBef>
              <a:spcAft>
                <a:spcPts val="0"/>
              </a:spcAft>
              <a:buClr>
                <a:srgbClr val="888888"/>
              </a:buClr>
              <a:buSzPts val="13400"/>
              <a:buFont typeface="Arial"/>
              <a:buNone/>
              <a:defRPr b="0" i="0" sz="13400" u="none" cap="none" strike="noStrike">
                <a:solidFill>
                  <a:srgbClr val="888888"/>
                </a:solidFill>
                <a:latin typeface="Calibri"/>
                <a:ea typeface="Calibri"/>
                <a:cs typeface="Calibri"/>
                <a:sym typeface="Calibri"/>
              </a:defRPr>
            </a:lvl2pPr>
            <a:lvl3pPr lvl="2" marR="0" rtl="0" algn="ctr">
              <a:spcBef>
                <a:spcPts val="2300"/>
              </a:spcBef>
              <a:spcAft>
                <a:spcPts val="0"/>
              </a:spcAft>
              <a:buClr>
                <a:srgbClr val="888888"/>
              </a:buClr>
              <a:buSzPts val="11500"/>
              <a:buFont typeface="Arial"/>
              <a:buNone/>
              <a:defRPr b="0" i="0" sz="11500" u="none" cap="none" strike="noStrike">
                <a:solidFill>
                  <a:srgbClr val="888888"/>
                </a:solidFill>
                <a:latin typeface="Calibri"/>
                <a:ea typeface="Calibri"/>
                <a:cs typeface="Calibri"/>
                <a:sym typeface="Calibri"/>
              </a:defRPr>
            </a:lvl3pPr>
            <a:lvl4pPr lvl="3" marR="0" rtl="0" algn="ctr">
              <a:spcBef>
                <a:spcPts val="1920"/>
              </a:spcBef>
              <a:spcAft>
                <a:spcPts val="0"/>
              </a:spcAft>
              <a:buClr>
                <a:srgbClr val="888888"/>
              </a:buClr>
              <a:buSzPts val="9600"/>
              <a:buFont typeface="Arial"/>
              <a:buNone/>
              <a:defRPr b="0" i="0" sz="9600" u="none" cap="none" strike="noStrike">
                <a:solidFill>
                  <a:srgbClr val="888888"/>
                </a:solidFill>
                <a:latin typeface="Calibri"/>
                <a:ea typeface="Calibri"/>
                <a:cs typeface="Calibri"/>
                <a:sym typeface="Calibri"/>
              </a:defRPr>
            </a:lvl4pPr>
            <a:lvl5pPr lvl="4" marR="0" rtl="0" algn="ctr">
              <a:spcBef>
                <a:spcPts val="1920"/>
              </a:spcBef>
              <a:spcAft>
                <a:spcPts val="0"/>
              </a:spcAft>
              <a:buClr>
                <a:srgbClr val="888888"/>
              </a:buClr>
              <a:buSzPts val="9600"/>
              <a:buFont typeface="Arial"/>
              <a:buNone/>
              <a:defRPr b="0" i="0" sz="9600" u="none" cap="none" strike="noStrike">
                <a:solidFill>
                  <a:srgbClr val="888888"/>
                </a:solidFill>
                <a:latin typeface="Calibri"/>
                <a:ea typeface="Calibri"/>
                <a:cs typeface="Calibri"/>
                <a:sym typeface="Calibri"/>
              </a:defRPr>
            </a:lvl5pPr>
            <a:lvl6pPr lvl="5" marR="0" rtl="0" algn="ctr">
              <a:spcBef>
                <a:spcPts val="1920"/>
              </a:spcBef>
              <a:spcAft>
                <a:spcPts val="0"/>
              </a:spcAft>
              <a:buClr>
                <a:srgbClr val="888888"/>
              </a:buClr>
              <a:buSzPts val="9600"/>
              <a:buFont typeface="Arial"/>
              <a:buNone/>
              <a:defRPr b="0" i="0" sz="9600" u="none" cap="none" strike="noStrike">
                <a:solidFill>
                  <a:srgbClr val="888888"/>
                </a:solidFill>
                <a:latin typeface="Calibri"/>
                <a:ea typeface="Calibri"/>
                <a:cs typeface="Calibri"/>
                <a:sym typeface="Calibri"/>
              </a:defRPr>
            </a:lvl6pPr>
            <a:lvl7pPr lvl="6" marR="0" rtl="0" algn="ctr">
              <a:spcBef>
                <a:spcPts val="1920"/>
              </a:spcBef>
              <a:spcAft>
                <a:spcPts val="0"/>
              </a:spcAft>
              <a:buClr>
                <a:srgbClr val="888888"/>
              </a:buClr>
              <a:buSzPts val="9600"/>
              <a:buFont typeface="Arial"/>
              <a:buNone/>
              <a:defRPr b="0" i="0" sz="9600" u="none" cap="none" strike="noStrike">
                <a:solidFill>
                  <a:srgbClr val="888888"/>
                </a:solidFill>
                <a:latin typeface="Calibri"/>
                <a:ea typeface="Calibri"/>
                <a:cs typeface="Calibri"/>
                <a:sym typeface="Calibri"/>
              </a:defRPr>
            </a:lvl7pPr>
            <a:lvl8pPr lvl="7" marR="0" rtl="0" algn="ctr">
              <a:spcBef>
                <a:spcPts val="1920"/>
              </a:spcBef>
              <a:spcAft>
                <a:spcPts val="0"/>
              </a:spcAft>
              <a:buClr>
                <a:srgbClr val="888888"/>
              </a:buClr>
              <a:buSzPts val="9600"/>
              <a:buFont typeface="Arial"/>
              <a:buNone/>
              <a:defRPr b="0" i="0" sz="9600" u="none" cap="none" strike="noStrike">
                <a:solidFill>
                  <a:srgbClr val="888888"/>
                </a:solidFill>
                <a:latin typeface="Calibri"/>
                <a:ea typeface="Calibri"/>
                <a:cs typeface="Calibri"/>
                <a:sym typeface="Calibri"/>
              </a:defRPr>
            </a:lvl8pPr>
            <a:lvl9pPr lvl="8" marR="0" rtl="0" algn="ctr">
              <a:spcBef>
                <a:spcPts val="1920"/>
              </a:spcBef>
              <a:spcAft>
                <a:spcPts val="0"/>
              </a:spcAft>
              <a:buClr>
                <a:srgbClr val="888888"/>
              </a:buClr>
              <a:buSzPts val="9600"/>
              <a:buFont typeface="Arial"/>
              <a:buNone/>
              <a:defRPr b="0" i="0" sz="9600" u="none" cap="none" strike="noStrike">
                <a:solidFill>
                  <a:srgbClr val="888888"/>
                </a:solidFill>
                <a:latin typeface="Calibri"/>
                <a:ea typeface="Calibri"/>
                <a:cs typeface="Calibri"/>
                <a:sym typeface="Calibri"/>
              </a:defRPr>
            </a:lvl9pPr>
          </a:lstStyle>
          <a:p/>
        </p:txBody>
      </p:sp>
      <p:sp>
        <p:nvSpPr>
          <p:cNvPr id="9" name="Google Shape;9;p2"/>
          <p:cNvSpPr txBox="1"/>
          <p:nvPr>
            <p:ph idx="10" type="dt"/>
          </p:nvPr>
        </p:nvSpPr>
        <p:spPr>
          <a:xfrm>
            <a:off x="2194560" y="30510481"/>
            <a:ext cx="10241280" cy="17526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10" name="Google Shape;10;p2"/>
          <p:cNvSpPr txBox="1"/>
          <p:nvPr>
            <p:ph idx="11" type="ftr"/>
          </p:nvPr>
        </p:nvSpPr>
        <p:spPr>
          <a:xfrm>
            <a:off x="14996159" y="30510481"/>
            <a:ext cx="13898880" cy="17526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11" name="Google Shape;11;p2"/>
          <p:cNvSpPr txBox="1"/>
          <p:nvPr>
            <p:ph idx="12" type="sldNum"/>
          </p:nvPr>
        </p:nvSpPr>
        <p:spPr>
          <a:xfrm>
            <a:off x="31455359" y="30510481"/>
            <a:ext cx="10241280" cy="17526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8600" u="none" cap="none" strike="noStrike">
                <a:solidFill>
                  <a:schemeClr val="dk1"/>
                </a:solidFill>
                <a:latin typeface="Calibri"/>
                <a:ea typeface="Calibri"/>
                <a:cs typeface="Calibri"/>
                <a:sym typeface="Calibri"/>
              </a:defRPr>
            </a:lvl1pPr>
            <a:lvl2pPr indent="0" lvl="1" marL="0" marR="0" rtl="0" algn="l">
              <a:spcBef>
                <a:spcPts val="0"/>
              </a:spcBef>
              <a:buNone/>
              <a:defRPr b="0" i="0" sz="8600" u="none" cap="none" strike="noStrike">
                <a:solidFill>
                  <a:schemeClr val="dk1"/>
                </a:solidFill>
                <a:latin typeface="Calibri"/>
                <a:ea typeface="Calibri"/>
                <a:cs typeface="Calibri"/>
                <a:sym typeface="Calibri"/>
              </a:defRPr>
            </a:lvl2pPr>
            <a:lvl3pPr indent="0" lvl="2" marL="0" marR="0" rtl="0" algn="l">
              <a:spcBef>
                <a:spcPts val="0"/>
              </a:spcBef>
              <a:buNone/>
              <a:defRPr b="0" i="0" sz="8600" u="none" cap="none" strike="noStrike">
                <a:solidFill>
                  <a:schemeClr val="dk1"/>
                </a:solidFill>
                <a:latin typeface="Calibri"/>
                <a:ea typeface="Calibri"/>
                <a:cs typeface="Calibri"/>
                <a:sym typeface="Calibri"/>
              </a:defRPr>
            </a:lvl3pPr>
            <a:lvl4pPr indent="0" lvl="3" marL="0" marR="0" rtl="0" algn="l">
              <a:spcBef>
                <a:spcPts val="0"/>
              </a:spcBef>
              <a:buNone/>
              <a:defRPr b="0" i="0" sz="8600" u="none" cap="none" strike="noStrike">
                <a:solidFill>
                  <a:schemeClr val="dk1"/>
                </a:solidFill>
                <a:latin typeface="Calibri"/>
                <a:ea typeface="Calibri"/>
                <a:cs typeface="Calibri"/>
                <a:sym typeface="Calibri"/>
              </a:defRPr>
            </a:lvl4pPr>
            <a:lvl5pPr indent="0" lvl="4" marL="0" marR="0" rtl="0" algn="l">
              <a:spcBef>
                <a:spcPts val="0"/>
              </a:spcBef>
              <a:buNone/>
              <a:defRPr b="0" i="0" sz="8600" u="none" cap="none" strike="noStrike">
                <a:solidFill>
                  <a:schemeClr val="dk1"/>
                </a:solidFill>
                <a:latin typeface="Calibri"/>
                <a:ea typeface="Calibri"/>
                <a:cs typeface="Calibri"/>
                <a:sym typeface="Calibri"/>
              </a:defRPr>
            </a:lvl5pPr>
            <a:lvl6pPr indent="0" lvl="5" marL="0" marR="0" rtl="0" algn="l">
              <a:spcBef>
                <a:spcPts val="0"/>
              </a:spcBef>
              <a:buNone/>
              <a:defRPr b="0" i="0" sz="8600" u="none" cap="none" strike="noStrike">
                <a:solidFill>
                  <a:schemeClr val="dk1"/>
                </a:solidFill>
                <a:latin typeface="Calibri"/>
                <a:ea typeface="Calibri"/>
                <a:cs typeface="Calibri"/>
                <a:sym typeface="Calibri"/>
              </a:defRPr>
            </a:lvl6pPr>
            <a:lvl7pPr indent="0" lvl="6" marL="0" marR="0" rtl="0" algn="l">
              <a:spcBef>
                <a:spcPts val="0"/>
              </a:spcBef>
              <a:buNone/>
              <a:defRPr b="0" i="0" sz="8600" u="none" cap="none" strike="noStrike">
                <a:solidFill>
                  <a:schemeClr val="dk1"/>
                </a:solidFill>
                <a:latin typeface="Calibri"/>
                <a:ea typeface="Calibri"/>
                <a:cs typeface="Calibri"/>
                <a:sym typeface="Calibri"/>
              </a:defRPr>
            </a:lvl7pPr>
            <a:lvl8pPr indent="0" lvl="7" marL="0" marR="0" rtl="0" algn="l">
              <a:spcBef>
                <a:spcPts val="0"/>
              </a:spcBef>
              <a:buNone/>
              <a:defRPr b="0" i="0" sz="8600" u="none" cap="none" strike="noStrike">
                <a:solidFill>
                  <a:schemeClr val="dk1"/>
                </a:solidFill>
                <a:latin typeface="Calibri"/>
                <a:ea typeface="Calibri"/>
                <a:cs typeface="Calibri"/>
                <a:sym typeface="Calibri"/>
              </a:defRPr>
            </a:lvl8pPr>
            <a:lvl9pPr indent="0" lvl="8" marL="0" marR="0" rtl="0" algn="l">
              <a:spcBef>
                <a:spcPts val="0"/>
              </a:spcBef>
              <a:buNone/>
              <a:defRPr b="0" i="0" sz="86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3" name="Shape 63"/>
        <p:cNvGrpSpPr/>
        <p:nvPr/>
      </p:nvGrpSpPr>
      <p:grpSpPr>
        <a:xfrm>
          <a:off x="0" y="0"/>
          <a:ext cx="0" cy="0"/>
          <a:chOff x="0" y="0"/>
          <a:chExt cx="0" cy="0"/>
        </a:xfrm>
      </p:grpSpPr>
      <p:sp>
        <p:nvSpPr>
          <p:cNvPr id="64" name="Google Shape;64;p11"/>
          <p:cNvSpPr txBox="1"/>
          <p:nvPr>
            <p:ph type="title"/>
          </p:nvPr>
        </p:nvSpPr>
        <p:spPr>
          <a:xfrm>
            <a:off x="2194560" y="1318262"/>
            <a:ext cx="39502081" cy="54864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Clr>
                <a:schemeClr val="dk1"/>
              </a:buClr>
              <a:buSzPts val="21100"/>
              <a:buFont typeface="Calibri"/>
              <a:buNone/>
              <a:defRPr b="0" i="0" sz="21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5" name="Google Shape;65;p11"/>
          <p:cNvSpPr txBox="1"/>
          <p:nvPr>
            <p:ph idx="1" type="body"/>
          </p:nvPr>
        </p:nvSpPr>
        <p:spPr>
          <a:xfrm rot="5400000">
            <a:off x="11083290" y="-1207767"/>
            <a:ext cx="21724621" cy="39502081"/>
          </a:xfrm>
          <a:prstGeom prst="rect">
            <a:avLst/>
          </a:prstGeom>
          <a:noFill/>
          <a:ln>
            <a:noFill/>
          </a:ln>
        </p:spPr>
        <p:txBody>
          <a:bodyPr anchorCtr="0" anchor="t" bIns="45700" lIns="91425" spcFirstLastPara="1" rIns="91425" wrap="square" tIns="45700"/>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6" name="Google Shape;66;p11"/>
          <p:cNvSpPr txBox="1"/>
          <p:nvPr>
            <p:ph idx="10" type="dt"/>
          </p:nvPr>
        </p:nvSpPr>
        <p:spPr>
          <a:xfrm>
            <a:off x="2194560" y="30510481"/>
            <a:ext cx="10241280" cy="17526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8600">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67" name="Google Shape;67;p11"/>
          <p:cNvSpPr txBox="1"/>
          <p:nvPr>
            <p:ph idx="11" type="ftr"/>
          </p:nvPr>
        </p:nvSpPr>
        <p:spPr>
          <a:xfrm>
            <a:off x="14996159" y="30510481"/>
            <a:ext cx="13898880" cy="17526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8600">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68" name="Google Shape;68;p11"/>
          <p:cNvSpPr txBox="1"/>
          <p:nvPr>
            <p:ph idx="12" type="sldNum"/>
          </p:nvPr>
        </p:nvSpPr>
        <p:spPr>
          <a:xfrm>
            <a:off x="31455359" y="30510481"/>
            <a:ext cx="10241280" cy="17526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8600">
                <a:solidFill>
                  <a:schemeClr val="dk1"/>
                </a:solidFill>
                <a:latin typeface="Calibri"/>
                <a:ea typeface="Calibri"/>
                <a:cs typeface="Calibri"/>
                <a:sym typeface="Calibri"/>
              </a:defRPr>
            </a:lvl1pPr>
            <a:lvl2pPr indent="0" lvl="1" marL="0" marR="0" rtl="0" algn="l">
              <a:spcBef>
                <a:spcPts val="0"/>
              </a:spcBef>
              <a:buNone/>
              <a:defRPr sz="8600">
                <a:solidFill>
                  <a:schemeClr val="dk1"/>
                </a:solidFill>
                <a:latin typeface="Calibri"/>
                <a:ea typeface="Calibri"/>
                <a:cs typeface="Calibri"/>
                <a:sym typeface="Calibri"/>
              </a:defRPr>
            </a:lvl2pPr>
            <a:lvl3pPr indent="0" lvl="2" marL="0" marR="0" rtl="0" algn="l">
              <a:spcBef>
                <a:spcPts val="0"/>
              </a:spcBef>
              <a:buNone/>
              <a:defRPr sz="8600">
                <a:solidFill>
                  <a:schemeClr val="dk1"/>
                </a:solidFill>
                <a:latin typeface="Calibri"/>
                <a:ea typeface="Calibri"/>
                <a:cs typeface="Calibri"/>
                <a:sym typeface="Calibri"/>
              </a:defRPr>
            </a:lvl3pPr>
            <a:lvl4pPr indent="0" lvl="3" marL="0" marR="0" rtl="0" algn="l">
              <a:spcBef>
                <a:spcPts val="0"/>
              </a:spcBef>
              <a:buNone/>
              <a:defRPr sz="8600">
                <a:solidFill>
                  <a:schemeClr val="dk1"/>
                </a:solidFill>
                <a:latin typeface="Calibri"/>
                <a:ea typeface="Calibri"/>
                <a:cs typeface="Calibri"/>
                <a:sym typeface="Calibri"/>
              </a:defRPr>
            </a:lvl4pPr>
            <a:lvl5pPr indent="0" lvl="4" marL="0" marR="0" rtl="0" algn="l">
              <a:spcBef>
                <a:spcPts val="0"/>
              </a:spcBef>
              <a:buNone/>
              <a:defRPr sz="8600">
                <a:solidFill>
                  <a:schemeClr val="dk1"/>
                </a:solidFill>
                <a:latin typeface="Calibri"/>
                <a:ea typeface="Calibri"/>
                <a:cs typeface="Calibri"/>
                <a:sym typeface="Calibri"/>
              </a:defRPr>
            </a:lvl5pPr>
            <a:lvl6pPr indent="0" lvl="5" marL="0" marR="0" rtl="0" algn="l">
              <a:spcBef>
                <a:spcPts val="0"/>
              </a:spcBef>
              <a:buNone/>
              <a:defRPr sz="8600">
                <a:solidFill>
                  <a:schemeClr val="dk1"/>
                </a:solidFill>
                <a:latin typeface="Calibri"/>
                <a:ea typeface="Calibri"/>
                <a:cs typeface="Calibri"/>
                <a:sym typeface="Calibri"/>
              </a:defRPr>
            </a:lvl6pPr>
            <a:lvl7pPr indent="0" lvl="6" marL="0" marR="0" rtl="0" algn="l">
              <a:spcBef>
                <a:spcPts val="0"/>
              </a:spcBef>
              <a:buNone/>
              <a:defRPr sz="8600">
                <a:solidFill>
                  <a:schemeClr val="dk1"/>
                </a:solidFill>
                <a:latin typeface="Calibri"/>
                <a:ea typeface="Calibri"/>
                <a:cs typeface="Calibri"/>
                <a:sym typeface="Calibri"/>
              </a:defRPr>
            </a:lvl7pPr>
            <a:lvl8pPr indent="0" lvl="7" marL="0" marR="0" rtl="0" algn="l">
              <a:spcBef>
                <a:spcPts val="0"/>
              </a:spcBef>
              <a:buNone/>
              <a:defRPr sz="8600">
                <a:solidFill>
                  <a:schemeClr val="dk1"/>
                </a:solidFill>
                <a:latin typeface="Calibri"/>
                <a:ea typeface="Calibri"/>
                <a:cs typeface="Calibri"/>
                <a:sym typeface="Calibri"/>
              </a:defRPr>
            </a:lvl8pPr>
            <a:lvl9pPr indent="0" lvl="8" marL="0" marR="0" rtl="0" algn="l">
              <a:spcBef>
                <a:spcPts val="0"/>
              </a:spcBef>
              <a:buNone/>
              <a:defRPr sz="86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69" name="Shape 69"/>
        <p:cNvGrpSpPr/>
        <p:nvPr/>
      </p:nvGrpSpPr>
      <p:grpSpPr>
        <a:xfrm>
          <a:off x="0" y="0"/>
          <a:ext cx="0" cy="0"/>
          <a:chOff x="0" y="0"/>
          <a:chExt cx="0" cy="0"/>
        </a:xfrm>
      </p:grpSpPr>
      <p:sp>
        <p:nvSpPr>
          <p:cNvPr id="70" name="Google Shape;70;p12"/>
          <p:cNvSpPr txBox="1"/>
          <p:nvPr>
            <p:ph type="title"/>
          </p:nvPr>
        </p:nvSpPr>
        <p:spPr>
          <a:xfrm rot="5400000">
            <a:off x="109034586" y="50032921"/>
            <a:ext cx="134820660" cy="47404017"/>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Clr>
                <a:schemeClr val="dk1"/>
              </a:buClr>
              <a:buSzPts val="21100"/>
              <a:buFont typeface="Calibri"/>
              <a:buNone/>
              <a:defRPr b="0" i="0" sz="21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1" name="Google Shape;71;p12"/>
          <p:cNvSpPr txBox="1"/>
          <p:nvPr>
            <p:ph idx="1" type="body"/>
          </p:nvPr>
        </p:nvSpPr>
        <p:spPr>
          <a:xfrm rot="5400000">
            <a:off x="13860789" y="2994661"/>
            <a:ext cx="134820660" cy="141480537"/>
          </a:xfrm>
          <a:prstGeom prst="rect">
            <a:avLst/>
          </a:prstGeom>
          <a:noFill/>
          <a:ln>
            <a:noFill/>
          </a:ln>
        </p:spPr>
        <p:txBody>
          <a:bodyPr anchorCtr="0" anchor="t" bIns="45700" lIns="91425" spcFirstLastPara="1" rIns="91425" wrap="square" tIns="45700"/>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2" name="Google Shape;72;p12"/>
          <p:cNvSpPr txBox="1"/>
          <p:nvPr>
            <p:ph idx="10" type="dt"/>
          </p:nvPr>
        </p:nvSpPr>
        <p:spPr>
          <a:xfrm>
            <a:off x="2194560" y="30510481"/>
            <a:ext cx="10241280" cy="17526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8600">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73" name="Google Shape;73;p12"/>
          <p:cNvSpPr txBox="1"/>
          <p:nvPr>
            <p:ph idx="11" type="ftr"/>
          </p:nvPr>
        </p:nvSpPr>
        <p:spPr>
          <a:xfrm>
            <a:off x="14996159" y="30510481"/>
            <a:ext cx="13898880" cy="17526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8600">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74" name="Google Shape;74;p12"/>
          <p:cNvSpPr txBox="1"/>
          <p:nvPr>
            <p:ph idx="12" type="sldNum"/>
          </p:nvPr>
        </p:nvSpPr>
        <p:spPr>
          <a:xfrm>
            <a:off x="31455359" y="30510481"/>
            <a:ext cx="10241280" cy="17526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8600">
                <a:solidFill>
                  <a:schemeClr val="dk1"/>
                </a:solidFill>
                <a:latin typeface="Calibri"/>
                <a:ea typeface="Calibri"/>
                <a:cs typeface="Calibri"/>
                <a:sym typeface="Calibri"/>
              </a:defRPr>
            </a:lvl1pPr>
            <a:lvl2pPr indent="0" lvl="1" marL="0" marR="0" rtl="0" algn="l">
              <a:spcBef>
                <a:spcPts val="0"/>
              </a:spcBef>
              <a:buNone/>
              <a:defRPr sz="8600">
                <a:solidFill>
                  <a:schemeClr val="dk1"/>
                </a:solidFill>
                <a:latin typeface="Calibri"/>
                <a:ea typeface="Calibri"/>
                <a:cs typeface="Calibri"/>
                <a:sym typeface="Calibri"/>
              </a:defRPr>
            </a:lvl2pPr>
            <a:lvl3pPr indent="0" lvl="2" marL="0" marR="0" rtl="0" algn="l">
              <a:spcBef>
                <a:spcPts val="0"/>
              </a:spcBef>
              <a:buNone/>
              <a:defRPr sz="8600">
                <a:solidFill>
                  <a:schemeClr val="dk1"/>
                </a:solidFill>
                <a:latin typeface="Calibri"/>
                <a:ea typeface="Calibri"/>
                <a:cs typeface="Calibri"/>
                <a:sym typeface="Calibri"/>
              </a:defRPr>
            </a:lvl3pPr>
            <a:lvl4pPr indent="0" lvl="3" marL="0" marR="0" rtl="0" algn="l">
              <a:spcBef>
                <a:spcPts val="0"/>
              </a:spcBef>
              <a:buNone/>
              <a:defRPr sz="8600">
                <a:solidFill>
                  <a:schemeClr val="dk1"/>
                </a:solidFill>
                <a:latin typeface="Calibri"/>
                <a:ea typeface="Calibri"/>
                <a:cs typeface="Calibri"/>
                <a:sym typeface="Calibri"/>
              </a:defRPr>
            </a:lvl4pPr>
            <a:lvl5pPr indent="0" lvl="4" marL="0" marR="0" rtl="0" algn="l">
              <a:spcBef>
                <a:spcPts val="0"/>
              </a:spcBef>
              <a:buNone/>
              <a:defRPr sz="8600">
                <a:solidFill>
                  <a:schemeClr val="dk1"/>
                </a:solidFill>
                <a:latin typeface="Calibri"/>
                <a:ea typeface="Calibri"/>
                <a:cs typeface="Calibri"/>
                <a:sym typeface="Calibri"/>
              </a:defRPr>
            </a:lvl5pPr>
            <a:lvl6pPr indent="0" lvl="5" marL="0" marR="0" rtl="0" algn="l">
              <a:spcBef>
                <a:spcPts val="0"/>
              </a:spcBef>
              <a:buNone/>
              <a:defRPr sz="8600">
                <a:solidFill>
                  <a:schemeClr val="dk1"/>
                </a:solidFill>
                <a:latin typeface="Calibri"/>
                <a:ea typeface="Calibri"/>
                <a:cs typeface="Calibri"/>
                <a:sym typeface="Calibri"/>
              </a:defRPr>
            </a:lvl6pPr>
            <a:lvl7pPr indent="0" lvl="6" marL="0" marR="0" rtl="0" algn="l">
              <a:spcBef>
                <a:spcPts val="0"/>
              </a:spcBef>
              <a:buNone/>
              <a:defRPr sz="8600">
                <a:solidFill>
                  <a:schemeClr val="dk1"/>
                </a:solidFill>
                <a:latin typeface="Calibri"/>
                <a:ea typeface="Calibri"/>
                <a:cs typeface="Calibri"/>
                <a:sym typeface="Calibri"/>
              </a:defRPr>
            </a:lvl7pPr>
            <a:lvl8pPr indent="0" lvl="7" marL="0" marR="0" rtl="0" algn="l">
              <a:spcBef>
                <a:spcPts val="0"/>
              </a:spcBef>
              <a:buNone/>
              <a:defRPr sz="8600">
                <a:solidFill>
                  <a:schemeClr val="dk1"/>
                </a:solidFill>
                <a:latin typeface="Calibri"/>
                <a:ea typeface="Calibri"/>
                <a:cs typeface="Calibri"/>
                <a:sym typeface="Calibri"/>
              </a:defRPr>
            </a:lvl8pPr>
            <a:lvl9pPr indent="0" lvl="8" marL="0" marR="0" rtl="0" algn="l">
              <a:spcBef>
                <a:spcPts val="0"/>
              </a:spcBef>
              <a:buNone/>
              <a:defRPr sz="86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2" name="Shape 12"/>
        <p:cNvGrpSpPr/>
        <p:nvPr/>
      </p:nvGrpSpPr>
      <p:grpSpPr>
        <a:xfrm>
          <a:off x="0" y="0"/>
          <a:ext cx="0" cy="0"/>
          <a:chOff x="0" y="0"/>
          <a:chExt cx="0" cy="0"/>
        </a:xfrm>
      </p:grpSpPr>
      <p:sp>
        <p:nvSpPr>
          <p:cNvPr id="13" name="Google Shape;13;p3"/>
          <p:cNvSpPr txBox="1"/>
          <p:nvPr>
            <p:ph type="title"/>
          </p:nvPr>
        </p:nvSpPr>
        <p:spPr>
          <a:xfrm>
            <a:off x="2194560" y="1318262"/>
            <a:ext cx="39502081" cy="54864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Clr>
                <a:schemeClr val="dk1"/>
              </a:buClr>
              <a:buSzPts val="21100"/>
              <a:buFont typeface="Calibri"/>
              <a:buNone/>
              <a:defRPr b="0" i="0" sz="21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3"/>
          <p:cNvSpPr txBox="1"/>
          <p:nvPr>
            <p:ph idx="1" type="body"/>
          </p:nvPr>
        </p:nvSpPr>
        <p:spPr>
          <a:xfrm>
            <a:off x="2194560" y="7680963"/>
            <a:ext cx="39502081" cy="21724621"/>
          </a:xfrm>
          <a:prstGeom prst="rect">
            <a:avLst/>
          </a:prstGeom>
          <a:noFill/>
          <a:ln>
            <a:noFill/>
          </a:ln>
        </p:spPr>
        <p:txBody>
          <a:bodyPr anchorCtr="0" anchor="t" bIns="45700" lIns="91425" spcFirstLastPara="1" rIns="91425" wrap="square" tIns="45700"/>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5" name="Google Shape;15;p3"/>
          <p:cNvSpPr txBox="1"/>
          <p:nvPr>
            <p:ph idx="10" type="dt"/>
          </p:nvPr>
        </p:nvSpPr>
        <p:spPr>
          <a:xfrm>
            <a:off x="2194560" y="30510481"/>
            <a:ext cx="10241280" cy="17526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8600">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16" name="Google Shape;16;p3"/>
          <p:cNvSpPr txBox="1"/>
          <p:nvPr>
            <p:ph idx="11" type="ftr"/>
          </p:nvPr>
        </p:nvSpPr>
        <p:spPr>
          <a:xfrm>
            <a:off x="14996159" y="30510481"/>
            <a:ext cx="13898880" cy="17526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8600">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17" name="Google Shape;17;p3"/>
          <p:cNvSpPr txBox="1"/>
          <p:nvPr>
            <p:ph idx="12" type="sldNum"/>
          </p:nvPr>
        </p:nvSpPr>
        <p:spPr>
          <a:xfrm>
            <a:off x="31455359" y="30510481"/>
            <a:ext cx="10241280" cy="17526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8600">
                <a:solidFill>
                  <a:schemeClr val="dk1"/>
                </a:solidFill>
                <a:latin typeface="Calibri"/>
                <a:ea typeface="Calibri"/>
                <a:cs typeface="Calibri"/>
                <a:sym typeface="Calibri"/>
              </a:defRPr>
            </a:lvl1pPr>
            <a:lvl2pPr indent="0" lvl="1" marL="0" marR="0" rtl="0" algn="l">
              <a:spcBef>
                <a:spcPts val="0"/>
              </a:spcBef>
              <a:buNone/>
              <a:defRPr sz="8600">
                <a:solidFill>
                  <a:schemeClr val="dk1"/>
                </a:solidFill>
                <a:latin typeface="Calibri"/>
                <a:ea typeface="Calibri"/>
                <a:cs typeface="Calibri"/>
                <a:sym typeface="Calibri"/>
              </a:defRPr>
            </a:lvl2pPr>
            <a:lvl3pPr indent="0" lvl="2" marL="0" marR="0" rtl="0" algn="l">
              <a:spcBef>
                <a:spcPts val="0"/>
              </a:spcBef>
              <a:buNone/>
              <a:defRPr sz="8600">
                <a:solidFill>
                  <a:schemeClr val="dk1"/>
                </a:solidFill>
                <a:latin typeface="Calibri"/>
                <a:ea typeface="Calibri"/>
                <a:cs typeface="Calibri"/>
                <a:sym typeface="Calibri"/>
              </a:defRPr>
            </a:lvl3pPr>
            <a:lvl4pPr indent="0" lvl="3" marL="0" marR="0" rtl="0" algn="l">
              <a:spcBef>
                <a:spcPts val="0"/>
              </a:spcBef>
              <a:buNone/>
              <a:defRPr sz="8600">
                <a:solidFill>
                  <a:schemeClr val="dk1"/>
                </a:solidFill>
                <a:latin typeface="Calibri"/>
                <a:ea typeface="Calibri"/>
                <a:cs typeface="Calibri"/>
                <a:sym typeface="Calibri"/>
              </a:defRPr>
            </a:lvl4pPr>
            <a:lvl5pPr indent="0" lvl="4" marL="0" marR="0" rtl="0" algn="l">
              <a:spcBef>
                <a:spcPts val="0"/>
              </a:spcBef>
              <a:buNone/>
              <a:defRPr sz="8600">
                <a:solidFill>
                  <a:schemeClr val="dk1"/>
                </a:solidFill>
                <a:latin typeface="Calibri"/>
                <a:ea typeface="Calibri"/>
                <a:cs typeface="Calibri"/>
                <a:sym typeface="Calibri"/>
              </a:defRPr>
            </a:lvl5pPr>
            <a:lvl6pPr indent="0" lvl="5" marL="0" marR="0" rtl="0" algn="l">
              <a:spcBef>
                <a:spcPts val="0"/>
              </a:spcBef>
              <a:buNone/>
              <a:defRPr sz="8600">
                <a:solidFill>
                  <a:schemeClr val="dk1"/>
                </a:solidFill>
                <a:latin typeface="Calibri"/>
                <a:ea typeface="Calibri"/>
                <a:cs typeface="Calibri"/>
                <a:sym typeface="Calibri"/>
              </a:defRPr>
            </a:lvl6pPr>
            <a:lvl7pPr indent="0" lvl="6" marL="0" marR="0" rtl="0" algn="l">
              <a:spcBef>
                <a:spcPts val="0"/>
              </a:spcBef>
              <a:buNone/>
              <a:defRPr sz="8600">
                <a:solidFill>
                  <a:schemeClr val="dk1"/>
                </a:solidFill>
                <a:latin typeface="Calibri"/>
                <a:ea typeface="Calibri"/>
                <a:cs typeface="Calibri"/>
                <a:sym typeface="Calibri"/>
              </a:defRPr>
            </a:lvl7pPr>
            <a:lvl8pPr indent="0" lvl="7" marL="0" marR="0" rtl="0" algn="l">
              <a:spcBef>
                <a:spcPts val="0"/>
              </a:spcBef>
              <a:buNone/>
              <a:defRPr sz="8600">
                <a:solidFill>
                  <a:schemeClr val="dk1"/>
                </a:solidFill>
                <a:latin typeface="Calibri"/>
                <a:ea typeface="Calibri"/>
                <a:cs typeface="Calibri"/>
                <a:sym typeface="Calibri"/>
              </a:defRPr>
            </a:lvl8pPr>
            <a:lvl9pPr indent="0" lvl="8" marL="0" marR="0" rtl="0" algn="l">
              <a:spcBef>
                <a:spcPts val="0"/>
              </a:spcBef>
              <a:buNone/>
              <a:defRPr sz="86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467102" y="21153122"/>
            <a:ext cx="37307519" cy="65379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dk1"/>
              </a:buClr>
              <a:buSzPts val="19200"/>
              <a:buFont typeface="Calibri"/>
              <a:buNone/>
              <a:defRPr b="1" i="0" sz="19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4"/>
          <p:cNvSpPr txBox="1"/>
          <p:nvPr>
            <p:ph idx="1" type="body"/>
          </p:nvPr>
        </p:nvSpPr>
        <p:spPr>
          <a:xfrm>
            <a:off x="3467102" y="13952225"/>
            <a:ext cx="37307519" cy="7200898"/>
          </a:xfrm>
          <a:prstGeom prst="rect">
            <a:avLst/>
          </a:prstGeom>
          <a:noFill/>
          <a:ln>
            <a:noFill/>
          </a:ln>
        </p:spPr>
        <p:txBody>
          <a:bodyPr anchorCtr="0" anchor="b" bIns="45700" lIns="91425" spcFirstLastPara="1" rIns="91425" wrap="square" tIns="45700"/>
          <a:lstStyle>
            <a:lvl1pPr indent="-228600" lvl="0" marL="457200" marR="0" rtl="0" algn="l">
              <a:spcBef>
                <a:spcPts val="1920"/>
              </a:spcBef>
              <a:spcAft>
                <a:spcPts val="0"/>
              </a:spcAft>
              <a:buClr>
                <a:srgbClr val="888888"/>
              </a:buClr>
              <a:buSzPts val="9600"/>
              <a:buFont typeface="Arial"/>
              <a:buNone/>
              <a:defRPr b="0" i="0" sz="9600" u="none" cap="none" strike="noStrike">
                <a:solidFill>
                  <a:srgbClr val="888888"/>
                </a:solidFill>
                <a:latin typeface="Calibri"/>
                <a:ea typeface="Calibri"/>
                <a:cs typeface="Calibri"/>
                <a:sym typeface="Calibri"/>
              </a:defRPr>
            </a:lvl1pPr>
            <a:lvl2pPr indent="-228600" lvl="1" marL="914400" marR="0" rtl="0" algn="l">
              <a:spcBef>
                <a:spcPts val="1720"/>
              </a:spcBef>
              <a:spcAft>
                <a:spcPts val="0"/>
              </a:spcAft>
              <a:buClr>
                <a:srgbClr val="888888"/>
              </a:buClr>
              <a:buSzPts val="8600"/>
              <a:buFont typeface="Arial"/>
              <a:buNone/>
              <a:defRPr b="0" i="0" sz="8600" u="none" cap="none" strike="noStrike">
                <a:solidFill>
                  <a:srgbClr val="888888"/>
                </a:solidFill>
                <a:latin typeface="Calibri"/>
                <a:ea typeface="Calibri"/>
                <a:cs typeface="Calibri"/>
                <a:sym typeface="Calibri"/>
              </a:defRPr>
            </a:lvl2pPr>
            <a:lvl3pPr indent="-228600" lvl="2" marL="1371600" marR="0" rtl="0" algn="l">
              <a:spcBef>
                <a:spcPts val="1540"/>
              </a:spcBef>
              <a:spcAft>
                <a:spcPts val="0"/>
              </a:spcAft>
              <a:buClr>
                <a:srgbClr val="888888"/>
              </a:buClr>
              <a:buSzPts val="7700"/>
              <a:buFont typeface="Arial"/>
              <a:buNone/>
              <a:defRPr b="0" i="0" sz="7700" u="none" cap="none" strike="noStrike">
                <a:solidFill>
                  <a:srgbClr val="888888"/>
                </a:solidFill>
                <a:latin typeface="Calibri"/>
                <a:ea typeface="Calibri"/>
                <a:cs typeface="Calibri"/>
                <a:sym typeface="Calibri"/>
              </a:defRPr>
            </a:lvl3pPr>
            <a:lvl4pPr indent="-228600" lvl="3" marL="1828800" marR="0" rtl="0" algn="l">
              <a:spcBef>
                <a:spcPts val="1340"/>
              </a:spcBef>
              <a:spcAft>
                <a:spcPts val="0"/>
              </a:spcAft>
              <a:buClr>
                <a:srgbClr val="888888"/>
              </a:buClr>
              <a:buSzPts val="6700"/>
              <a:buFont typeface="Arial"/>
              <a:buNone/>
              <a:defRPr b="0" i="0" sz="6700" u="none" cap="none" strike="noStrike">
                <a:solidFill>
                  <a:srgbClr val="888888"/>
                </a:solidFill>
                <a:latin typeface="Calibri"/>
                <a:ea typeface="Calibri"/>
                <a:cs typeface="Calibri"/>
                <a:sym typeface="Calibri"/>
              </a:defRPr>
            </a:lvl4pPr>
            <a:lvl5pPr indent="-228600" lvl="4" marL="2286000" marR="0" rtl="0" algn="l">
              <a:spcBef>
                <a:spcPts val="1340"/>
              </a:spcBef>
              <a:spcAft>
                <a:spcPts val="0"/>
              </a:spcAft>
              <a:buClr>
                <a:srgbClr val="888888"/>
              </a:buClr>
              <a:buSzPts val="6700"/>
              <a:buFont typeface="Arial"/>
              <a:buNone/>
              <a:defRPr b="0" i="0" sz="6700" u="none" cap="none" strike="noStrike">
                <a:solidFill>
                  <a:srgbClr val="888888"/>
                </a:solidFill>
                <a:latin typeface="Calibri"/>
                <a:ea typeface="Calibri"/>
                <a:cs typeface="Calibri"/>
                <a:sym typeface="Calibri"/>
              </a:defRPr>
            </a:lvl5pPr>
            <a:lvl6pPr indent="-228600" lvl="5" marL="2743200" marR="0" rtl="0" algn="l">
              <a:spcBef>
                <a:spcPts val="1340"/>
              </a:spcBef>
              <a:spcAft>
                <a:spcPts val="0"/>
              </a:spcAft>
              <a:buClr>
                <a:srgbClr val="888888"/>
              </a:buClr>
              <a:buSzPts val="6700"/>
              <a:buFont typeface="Arial"/>
              <a:buNone/>
              <a:defRPr b="0" i="0" sz="6700" u="none" cap="none" strike="noStrike">
                <a:solidFill>
                  <a:srgbClr val="888888"/>
                </a:solidFill>
                <a:latin typeface="Calibri"/>
                <a:ea typeface="Calibri"/>
                <a:cs typeface="Calibri"/>
                <a:sym typeface="Calibri"/>
              </a:defRPr>
            </a:lvl6pPr>
            <a:lvl7pPr indent="-228600" lvl="6" marL="3200400" marR="0" rtl="0" algn="l">
              <a:spcBef>
                <a:spcPts val="1340"/>
              </a:spcBef>
              <a:spcAft>
                <a:spcPts val="0"/>
              </a:spcAft>
              <a:buClr>
                <a:srgbClr val="888888"/>
              </a:buClr>
              <a:buSzPts val="6700"/>
              <a:buFont typeface="Arial"/>
              <a:buNone/>
              <a:defRPr b="0" i="0" sz="6700" u="none" cap="none" strike="noStrike">
                <a:solidFill>
                  <a:srgbClr val="888888"/>
                </a:solidFill>
                <a:latin typeface="Calibri"/>
                <a:ea typeface="Calibri"/>
                <a:cs typeface="Calibri"/>
                <a:sym typeface="Calibri"/>
              </a:defRPr>
            </a:lvl7pPr>
            <a:lvl8pPr indent="-228600" lvl="7" marL="3657600" marR="0" rtl="0" algn="l">
              <a:spcBef>
                <a:spcPts val="1340"/>
              </a:spcBef>
              <a:spcAft>
                <a:spcPts val="0"/>
              </a:spcAft>
              <a:buClr>
                <a:srgbClr val="888888"/>
              </a:buClr>
              <a:buSzPts val="6700"/>
              <a:buFont typeface="Arial"/>
              <a:buNone/>
              <a:defRPr b="0" i="0" sz="6700" u="none" cap="none" strike="noStrike">
                <a:solidFill>
                  <a:srgbClr val="888888"/>
                </a:solidFill>
                <a:latin typeface="Calibri"/>
                <a:ea typeface="Calibri"/>
                <a:cs typeface="Calibri"/>
                <a:sym typeface="Calibri"/>
              </a:defRPr>
            </a:lvl8pPr>
            <a:lvl9pPr indent="-228600" lvl="8" marL="4114800" marR="0" rtl="0" algn="l">
              <a:spcBef>
                <a:spcPts val="1340"/>
              </a:spcBef>
              <a:spcAft>
                <a:spcPts val="0"/>
              </a:spcAft>
              <a:buClr>
                <a:srgbClr val="888888"/>
              </a:buClr>
              <a:buSzPts val="6700"/>
              <a:buFont typeface="Arial"/>
              <a:buNone/>
              <a:defRPr b="0" i="0" sz="6700" u="none" cap="none" strike="noStrike">
                <a:solidFill>
                  <a:srgbClr val="888888"/>
                </a:solidFill>
                <a:latin typeface="Calibri"/>
                <a:ea typeface="Calibri"/>
                <a:cs typeface="Calibri"/>
                <a:sym typeface="Calibri"/>
              </a:defRPr>
            </a:lvl9pPr>
          </a:lstStyle>
          <a:p/>
        </p:txBody>
      </p:sp>
      <p:sp>
        <p:nvSpPr>
          <p:cNvPr id="21" name="Google Shape;21;p4"/>
          <p:cNvSpPr txBox="1"/>
          <p:nvPr>
            <p:ph idx="10" type="dt"/>
          </p:nvPr>
        </p:nvSpPr>
        <p:spPr>
          <a:xfrm>
            <a:off x="2194560" y="30510481"/>
            <a:ext cx="10241280" cy="17526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8600">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22" name="Google Shape;22;p4"/>
          <p:cNvSpPr txBox="1"/>
          <p:nvPr>
            <p:ph idx="11" type="ftr"/>
          </p:nvPr>
        </p:nvSpPr>
        <p:spPr>
          <a:xfrm>
            <a:off x="14996159" y="30510481"/>
            <a:ext cx="13898880" cy="17526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8600">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23" name="Google Shape;23;p4"/>
          <p:cNvSpPr txBox="1"/>
          <p:nvPr>
            <p:ph idx="12" type="sldNum"/>
          </p:nvPr>
        </p:nvSpPr>
        <p:spPr>
          <a:xfrm>
            <a:off x="31455359" y="30510481"/>
            <a:ext cx="10241280" cy="17526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8600">
                <a:solidFill>
                  <a:schemeClr val="dk1"/>
                </a:solidFill>
                <a:latin typeface="Calibri"/>
                <a:ea typeface="Calibri"/>
                <a:cs typeface="Calibri"/>
                <a:sym typeface="Calibri"/>
              </a:defRPr>
            </a:lvl1pPr>
            <a:lvl2pPr indent="0" lvl="1" marL="0" marR="0" rtl="0" algn="l">
              <a:spcBef>
                <a:spcPts val="0"/>
              </a:spcBef>
              <a:buNone/>
              <a:defRPr sz="8600">
                <a:solidFill>
                  <a:schemeClr val="dk1"/>
                </a:solidFill>
                <a:latin typeface="Calibri"/>
                <a:ea typeface="Calibri"/>
                <a:cs typeface="Calibri"/>
                <a:sym typeface="Calibri"/>
              </a:defRPr>
            </a:lvl2pPr>
            <a:lvl3pPr indent="0" lvl="2" marL="0" marR="0" rtl="0" algn="l">
              <a:spcBef>
                <a:spcPts val="0"/>
              </a:spcBef>
              <a:buNone/>
              <a:defRPr sz="8600">
                <a:solidFill>
                  <a:schemeClr val="dk1"/>
                </a:solidFill>
                <a:latin typeface="Calibri"/>
                <a:ea typeface="Calibri"/>
                <a:cs typeface="Calibri"/>
                <a:sym typeface="Calibri"/>
              </a:defRPr>
            </a:lvl3pPr>
            <a:lvl4pPr indent="0" lvl="3" marL="0" marR="0" rtl="0" algn="l">
              <a:spcBef>
                <a:spcPts val="0"/>
              </a:spcBef>
              <a:buNone/>
              <a:defRPr sz="8600">
                <a:solidFill>
                  <a:schemeClr val="dk1"/>
                </a:solidFill>
                <a:latin typeface="Calibri"/>
                <a:ea typeface="Calibri"/>
                <a:cs typeface="Calibri"/>
                <a:sym typeface="Calibri"/>
              </a:defRPr>
            </a:lvl4pPr>
            <a:lvl5pPr indent="0" lvl="4" marL="0" marR="0" rtl="0" algn="l">
              <a:spcBef>
                <a:spcPts val="0"/>
              </a:spcBef>
              <a:buNone/>
              <a:defRPr sz="8600">
                <a:solidFill>
                  <a:schemeClr val="dk1"/>
                </a:solidFill>
                <a:latin typeface="Calibri"/>
                <a:ea typeface="Calibri"/>
                <a:cs typeface="Calibri"/>
                <a:sym typeface="Calibri"/>
              </a:defRPr>
            </a:lvl5pPr>
            <a:lvl6pPr indent="0" lvl="5" marL="0" marR="0" rtl="0" algn="l">
              <a:spcBef>
                <a:spcPts val="0"/>
              </a:spcBef>
              <a:buNone/>
              <a:defRPr sz="8600">
                <a:solidFill>
                  <a:schemeClr val="dk1"/>
                </a:solidFill>
                <a:latin typeface="Calibri"/>
                <a:ea typeface="Calibri"/>
                <a:cs typeface="Calibri"/>
                <a:sym typeface="Calibri"/>
              </a:defRPr>
            </a:lvl6pPr>
            <a:lvl7pPr indent="0" lvl="6" marL="0" marR="0" rtl="0" algn="l">
              <a:spcBef>
                <a:spcPts val="0"/>
              </a:spcBef>
              <a:buNone/>
              <a:defRPr sz="8600">
                <a:solidFill>
                  <a:schemeClr val="dk1"/>
                </a:solidFill>
                <a:latin typeface="Calibri"/>
                <a:ea typeface="Calibri"/>
                <a:cs typeface="Calibri"/>
                <a:sym typeface="Calibri"/>
              </a:defRPr>
            </a:lvl7pPr>
            <a:lvl8pPr indent="0" lvl="7" marL="0" marR="0" rtl="0" algn="l">
              <a:spcBef>
                <a:spcPts val="0"/>
              </a:spcBef>
              <a:buNone/>
              <a:defRPr sz="8600">
                <a:solidFill>
                  <a:schemeClr val="dk1"/>
                </a:solidFill>
                <a:latin typeface="Calibri"/>
                <a:ea typeface="Calibri"/>
                <a:cs typeface="Calibri"/>
                <a:sym typeface="Calibri"/>
              </a:defRPr>
            </a:lvl8pPr>
            <a:lvl9pPr indent="0" lvl="8" marL="0" marR="0" rtl="0" algn="l">
              <a:spcBef>
                <a:spcPts val="0"/>
              </a:spcBef>
              <a:buNone/>
              <a:defRPr sz="86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4" name="Shape 24"/>
        <p:cNvGrpSpPr/>
        <p:nvPr/>
      </p:nvGrpSpPr>
      <p:grpSpPr>
        <a:xfrm>
          <a:off x="0" y="0"/>
          <a:ext cx="0" cy="0"/>
          <a:chOff x="0" y="0"/>
          <a:chExt cx="0" cy="0"/>
        </a:xfrm>
      </p:grpSpPr>
      <p:sp>
        <p:nvSpPr>
          <p:cNvPr id="25" name="Google Shape;25;p5"/>
          <p:cNvSpPr txBox="1"/>
          <p:nvPr>
            <p:ph type="title"/>
          </p:nvPr>
        </p:nvSpPr>
        <p:spPr>
          <a:xfrm>
            <a:off x="2194560" y="1318262"/>
            <a:ext cx="39502081" cy="54864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Clr>
                <a:schemeClr val="dk1"/>
              </a:buClr>
              <a:buSzPts val="21100"/>
              <a:buFont typeface="Calibri"/>
              <a:buNone/>
              <a:defRPr b="0" i="0" sz="21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5"/>
          <p:cNvSpPr txBox="1"/>
          <p:nvPr>
            <p:ph idx="1" type="body"/>
          </p:nvPr>
        </p:nvSpPr>
        <p:spPr>
          <a:xfrm>
            <a:off x="10530842" y="36865559"/>
            <a:ext cx="94442282" cy="104279697"/>
          </a:xfrm>
          <a:prstGeom prst="rect">
            <a:avLst/>
          </a:prstGeom>
          <a:noFill/>
          <a:ln>
            <a:noFill/>
          </a:ln>
        </p:spPr>
        <p:txBody>
          <a:bodyPr anchorCtr="0" anchor="t" bIns="45700" lIns="91425" spcFirstLastPara="1" rIns="91425" wrap="square" tIns="45700"/>
          <a:lstStyle>
            <a:lvl1pPr indent="-1079500" lvl="0" marL="4572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1pPr>
            <a:lvl2pPr indent="-958850" lvl="1" marL="914400" marR="0" rtl="0" algn="l">
              <a:spcBef>
                <a:spcPts val="2300"/>
              </a:spcBef>
              <a:spcAft>
                <a:spcPts val="0"/>
              </a:spcAft>
              <a:buClr>
                <a:schemeClr val="dk1"/>
              </a:buClr>
              <a:buSzPts val="11500"/>
              <a:buFont typeface="Arial"/>
              <a:buChar char="–"/>
              <a:defRPr b="0" i="0" sz="11500" u="none" cap="none" strike="noStrike">
                <a:solidFill>
                  <a:schemeClr val="dk1"/>
                </a:solidFill>
                <a:latin typeface="Calibri"/>
                <a:ea typeface="Calibri"/>
                <a:cs typeface="Calibri"/>
                <a:sym typeface="Calibri"/>
              </a:defRPr>
            </a:lvl2pPr>
            <a:lvl3pPr indent="-838200" lvl="2" marL="1371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4700" lvl="3" marL="1828800" marR="0" rtl="0" algn="l">
              <a:spcBef>
                <a:spcPts val="172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4pPr>
            <a:lvl5pPr indent="-774700" lvl="4" marL="2286000" marR="0" rtl="0" algn="l">
              <a:spcBef>
                <a:spcPts val="172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5pPr>
            <a:lvl6pPr indent="-774700" lvl="5" marL="2743200" marR="0" rtl="0" algn="l">
              <a:spcBef>
                <a:spcPts val="172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6pPr>
            <a:lvl7pPr indent="-774700" lvl="6" marL="3200400" marR="0" rtl="0" algn="l">
              <a:spcBef>
                <a:spcPts val="172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7pPr>
            <a:lvl8pPr indent="-774700" lvl="7" marL="3657600" marR="0" rtl="0" algn="l">
              <a:spcBef>
                <a:spcPts val="172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8pPr>
            <a:lvl9pPr indent="-774700" lvl="8" marL="4114800" marR="0" rtl="0" algn="l">
              <a:spcBef>
                <a:spcPts val="172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9pPr>
          </a:lstStyle>
          <a:p/>
        </p:txBody>
      </p:sp>
      <p:sp>
        <p:nvSpPr>
          <p:cNvPr id="27" name="Google Shape;27;p5"/>
          <p:cNvSpPr txBox="1"/>
          <p:nvPr>
            <p:ph idx="2" type="body"/>
          </p:nvPr>
        </p:nvSpPr>
        <p:spPr>
          <a:xfrm>
            <a:off x="105704638" y="36865559"/>
            <a:ext cx="94442282" cy="104279697"/>
          </a:xfrm>
          <a:prstGeom prst="rect">
            <a:avLst/>
          </a:prstGeom>
          <a:noFill/>
          <a:ln>
            <a:noFill/>
          </a:ln>
        </p:spPr>
        <p:txBody>
          <a:bodyPr anchorCtr="0" anchor="t" bIns="45700" lIns="91425" spcFirstLastPara="1" rIns="91425" wrap="square" tIns="45700"/>
          <a:lstStyle>
            <a:lvl1pPr indent="-1079500" lvl="0" marL="4572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1pPr>
            <a:lvl2pPr indent="-958850" lvl="1" marL="914400" marR="0" rtl="0" algn="l">
              <a:spcBef>
                <a:spcPts val="2300"/>
              </a:spcBef>
              <a:spcAft>
                <a:spcPts val="0"/>
              </a:spcAft>
              <a:buClr>
                <a:schemeClr val="dk1"/>
              </a:buClr>
              <a:buSzPts val="11500"/>
              <a:buFont typeface="Arial"/>
              <a:buChar char="–"/>
              <a:defRPr b="0" i="0" sz="11500" u="none" cap="none" strike="noStrike">
                <a:solidFill>
                  <a:schemeClr val="dk1"/>
                </a:solidFill>
                <a:latin typeface="Calibri"/>
                <a:ea typeface="Calibri"/>
                <a:cs typeface="Calibri"/>
                <a:sym typeface="Calibri"/>
              </a:defRPr>
            </a:lvl2pPr>
            <a:lvl3pPr indent="-838200" lvl="2" marL="1371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4700" lvl="3" marL="1828800" marR="0" rtl="0" algn="l">
              <a:spcBef>
                <a:spcPts val="172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4pPr>
            <a:lvl5pPr indent="-774700" lvl="4" marL="2286000" marR="0" rtl="0" algn="l">
              <a:spcBef>
                <a:spcPts val="172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5pPr>
            <a:lvl6pPr indent="-774700" lvl="5" marL="2743200" marR="0" rtl="0" algn="l">
              <a:spcBef>
                <a:spcPts val="172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6pPr>
            <a:lvl7pPr indent="-774700" lvl="6" marL="3200400" marR="0" rtl="0" algn="l">
              <a:spcBef>
                <a:spcPts val="172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7pPr>
            <a:lvl8pPr indent="-774700" lvl="7" marL="3657600" marR="0" rtl="0" algn="l">
              <a:spcBef>
                <a:spcPts val="172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8pPr>
            <a:lvl9pPr indent="-774700" lvl="8" marL="4114800" marR="0" rtl="0" algn="l">
              <a:spcBef>
                <a:spcPts val="172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9pPr>
          </a:lstStyle>
          <a:p/>
        </p:txBody>
      </p:sp>
      <p:sp>
        <p:nvSpPr>
          <p:cNvPr id="28" name="Google Shape;28;p5"/>
          <p:cNvSpPr txBox="1"/>
          <p:nvPr>
            <p:ph idx="10" type="dt"/>
          </p:nvPr>
        </p:nvSpPr>
        <p:spPr>
          <a:xfrm>
            <a:off x="2194560" y="30510481"/>
            <a:ext cx="10241280" cy="17526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8600">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29" name="Google Shape;29;p5"/>
          <p:cNvSpPr txBox="1"/>
          <p:nvPr>
            <p:ph idx="11" type="ftr"/>
          </p:nvPr>
        </p:nvSpPr>
        <p:spPr>
          <a:xfrm>
            <a:off x="14996159" y="30510481"/>
            <a:ext cx="13898880" cy="17526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8600">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30" name="Google Shape;30;p5"/>
          <p:cNvSpPr txBox="1"/>
          <p:nvPr>
            <p:ph idx="12" type="sldNum"/>
          </p:nvPr>
        </p:nvSpPr>
        <p:spPr>
          <a:xfrm>
            <a:off x="31455359" y="30510481"/>
            <a:ext cx="10241280" cy="17526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8600">
                <a:solidFill>
                  <a:schemeClr val="dk1"/>
                </a:solidFill>
                <a:latin typeface="Calibri"/>
                <a:ea typeface="Calibri"/>
                <a:cs typeface="Calibri"/>
                <a:sym typeface="Calibri"/>
              </a:defRPr>
            </a:lvl1pPr>
            <a:lvl2pPr indent="0" lvl="1" marL="0" marR="0" rtl="0" algn="l">
              <a:spcBef>
                <a:spcPts val="0"/>
              </a:spcBef>
              <a:buNone/>
              <a:defRPr sz="8600">
                <a:solidFill>
                  <a:schemeClr val="dk1"/>
                </a:solidFill>
                <a:latin typeface="Calibri"/>
                <a:ea typeface="Calibri"/>
                <a:cs typeface="Calibri"/>
                <a:sym typeface="Calibri"/>
              </a:defRPr>
            </a:lvl2pPr>
            <a:lvl3pPr indent="0" lvl="2" marL="0" marR="0" rtl="0" algn="l">
              <a:spcBef>
                <a:spcPts val="0"/>
              </a:spcBef>
              <a:buNone/>
              <a:defRPr sz="8600">
                <a:solidFill>
                  <a:schemeClr val="dk1"/>
                </a:solidFill>
                <a:latin typeface="Calibri"/>
                <a:ea typeface="Calibri"/>
                <a:cs typeface="Calibri"/>
                <a:sym typeface="Calibri"/>
              </a:defRPr>
            </a:lvl3pPr>
            <a:lvl4pPr indent="0" lvl="3" marL="0" marR="0" rtl="0" algn="l">
              <a:spcBef>
                <a:spcPts val="0"/>
              </a:spcBef>
              <a:buNone/>
              <a:defRPr sz="8600">
                <a:solidFill>
                  <a:schemeClr val="dk1"/>
                </a:solidFill>
                <a:latin typeface="Calibri"/>
                <a:ea typeface="Calibri"/>
                <a:cs typeface="Calibri"/>
                <a:sym typeface="Calibri"/>
              </a:defRPr>
            </a:lvl4pPr>
            <a:lvl5pPr indent="0" lvl="4" marL="0" marR="0" rtl="0" algn="l">
              <a:spcBef>
                <a:spcPts val="0"/>
              </a:spcBef>
              <a:buNone/>
              <a:defRPr sz="8600">
                <a:solidFill>
                  <a:schemeClr val="dk1"/>
                </a:solidFill>
                <a:latin typeface="Calibri"/>
                <a:ea typeface="Calibri"/>
                <a:cs typeface="Calibri"/>
                <a:sym typeface="Calibri"/>
              </a:defRPr>
            </a:lvl5pPr>
            <a:lvl6pPr indent="0" lvl="5" marL="0" marR="0" rtl="0" algn="l">
              <a:spcBef>
                <a:spcPts val="0"/>
              </a:spcBef>
              <a:buNone/>
              <a:defRPr sz="8600">
                <a:solidFill>
                  <a:schemeClr val="dk1"/>
                </a:solidFill>
                <a:latin typeface="Calibri"/>
                <a:ea typeface="Calibri"/>
                <a:cs typeface="Calibri"/>
                <a:sym typeface="Calibri"/>
              </a:defRPr>
            </a:lvl6pPr>
            <a:lvl7pPr indent="0" lvl="6" marL="0" marR="0" rtl="0" algn="l">
              <a:spcBef>
                <a:spcPts val="0"/>
              </a:spcBef>
              <a:buNone/>
              <a:defRPr sz="8600">
                <a:solidFill>
                  <a:schemeClr val="dk1"/>
                </a:solidFill>
                <a:latin typeface="Calibri"/>
                <a:ea typeface="Calibri"/>
                <a:cs typeface="Calibri"/>
                <a:sym typeface="Calibri"/>
              </a:defRPr>
            </a:lvl7pPr>
            <a:lvl8pPr indent="0" lvl="7" marL="0" marR="0" rtl="0" algn="l">
              <a:spcBef>
                <a:spcPts val="0"/>
              </a:spcBef>
              <a:buNone/>
              <a:defRPr sz="8600">
                <a:solidFill>
                  <a:schemeClr val="dk1"/>
                </a:solidFill>
                <a:latin typeface="Calibri"/>
                <a:ea typeface="Calibri"/>
                <a:cs typeface="Calibri"/>
                <a:sym typeface="Calibri"/>
              </a:defRPr>
            </a:lvl8pPr>
            <a:lvl9pPr indent="0" lvl="8" marL="0" marR="0" rtl="0" algn="l">
              <a:spcBef>
                <a:spcPts val="0"/>
              </a:spcBef>
              <a:buNone/>
              <a:defRPr sz="86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1" name="Shape 31"/>
        <p:cNvGrpSpPr/>
        <p:nvPr/>
      </p:nvGrpSpPr>
      <p:grpSpPr>
        <a:xfrm>
          <a:off x="0" y="0"/>
          <a:ext cx="0" cy="0"/>
          <a:chOff x="0" y="0"/>
          <a:chExt cx="0" cy="0"/>
        </a:xfrm>
      </p:grpSpPr>
      <p:sp>
        <p:nvSpPr>
          <p:cNvPr id="32" name="Google Shape;32;p6"/>
          <p:cNvSpPr txBox="1"/>
          <p:nvPr>
            <p:ph type="title"/>
          </p:nvPr>
        </p:nvSpPr>
        <p:spPr>
          <a:xfrm>
            <a:off x="2194560" y="1318262"/>
            <a:ext cx="39502081" cy="54864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Clr>
                <a:schemeClr val="dk1"/>
              </a:buClr>
              <a:buSzPts val="21100"/>
              <a:buFont typeface="Calibri"/>
              <a:buNone/>
              <a:defRPr b="0" i="0" sz="21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6"/>
          <p:cNvSpPr txBox="1"/>
          <p:nvPr>
            <p:ph idx="1" type="body"/>
          </p:nvPr>
        </p:nvSpPr>
        <p:spPr>
          <a:xfrm>
            <a:off x="2194560" y="7368542"/>
            <a:ext cx="19392902" cy="3070858"/>
          </a:xfrm>
          <a:prstGeom prst="rect">
            <a:avLst/>
          </a:prstGeom>
          <a:noFill/>
          <a:ln>
            <a:noFill/>
          </a:ln>
        </p:spPr>
        <p:txBody>
          <a:bodyPr anchorCtr="0" anchor="b" bIns="45700" lIns="91425" spcFirstLastPara="1" rIns="91425" wrap="square" tIns="45700"/>
          <a:lstStyle>
            <a:lvl1pPr indent="-228600" lvl="0" marL="457200" marR="0" rtl="0" algn="l">
              <a:spcBef>
                <a:spcPts val="2300"/>
              </a:spcBef>
              <a:spcAft>
                <a:spcPts val="0"/>
              </a:spcAft>
              <a:buClr>
                <a:schemeClr val="dk1"/>
              </a:buClr>
              <a:buSzPts val="11500"/>
              <a:buFont typeface="Arial"/>
              <a:buNone/>
              <a:defRPr b="1" i="0" sz="11500" u="none" cap="none" strike="noStrike">
                <a:solidFill>
                  <a:schemeClr val="dk1"/>
                </a:solidFill>
                <a:latin typeface="Calibri"/>
                <a:ea typeface="Calibri"/>
                <a:cs typeface="Calibri"/>
                <a:sym typeface="Calibri"/>
              </a:defRPr>
            </a:lvl1pPr>
            <a:lvl2pPr indent="-228600" lvl="1" marL="914400" marR="0" rtl="0" algn="l">
              <a:spcBef>
                <a:spcPts val="1920"/>
              </a:spcBef>
              <a:spcAft>
                <a:spcPts val="0"/>
              </a:spcAft>
              <a:buClr>
                <a:schemeClr val="dk1"/>
              </a:buClr>
              <a:buSzPts val="9600"/>
              <a:buFont typeface="Arial"/>
              <a:buNone/>
              <a:defRPr b="1" i="0" sz="9600" u="none" cap="none" strike="noStrike">
                <a:solidFill>
                  <a:schemeClr val="dk1"/>
                </a:solidFill>
                <a:latin typeface="Calibri"/>
                <a:ea typeface="Calibri"/>
                <a:cs typeface="Calibri"/>
                <a:sym typeface="Calibri"/>
              </a:defRPr>
            </a:lvl2pPr>
            <a:lvl3pPr indent="-228600" lvl="2" marL="1371600" marR="0" rtl="0" algn="l">
              <a:spcBef>
                <a:spcPts val="1720"/>
              </a:spcBef>
              <a:spcAft>
                <a:spcPts val="0"/>
              </a:spcAft>
              <a:buClr>
                <a:schemeClr val="dk1"/>
              </a:buClr>
              <a:buSzPts val="8600"/>
              <a:buFont typeface="Arial"/>
              <a:buNone/>
              <a:defRPr b="1" i="0" sz="8600" u="none" cap="none" strike="noStrike">
                <a:solidFill>
                  <a:schemeClr val="dk1"/>
                </a:solidFill>
                <a:latin typeface="Calibri"/>
                <a:ea typeface="Calibri"/>
                <a:cs typeface="Calibri"/>
                <a:sym typeface="Calibri"/>
              </a:defRPr>
            </a:lvl3pPr>
            <a:lvl4pPr indent="-228600" lvl="3" marL="1828800" marR="0" rtl="0" algn="l">
              <a:spcBef>
                <a:spcPts val="1540"/>
              </a:spcBef>
              <a:spcAft>
                <a:spcPts val="0"/>
              </a:spcAft>
              <a:buClr>
                <a:schemeClr val="dk1"/>
              </a:buClr>
              <a:buSzPts val="7700"/>
              <a:buFont typeface="Arial"/>
              <a:buNone/>
              <a:defRPr b="1" i="0" sz="7700" u="none" cap="none" strike="noStrike">
                <a:solidFill>
                  <a:schemeClr val="dk1"/>
                </a:solidFill>
                <a:latin typeface="Calibri"/>
                <a:ea typeface="Calibri"/>
                <a:cs typeface="Calibri"/>
                <a:sym typeface="Calibri"/>
              </a:defRPr>
            </a:lvl4pPr>
            <a:lvl5pPr indent="-228600" lvl="4" marL="2286000" marR="0" rtl="0" algn="l">
              <a:spcBef>
                <a:spcPts val="1540"/>
              </a:spcBef>
              <a:spcAft>
                <a:spcPts val="0"/>
              </a:spcAft>
              <a:buClr>
                <a:schemeClr val="dk1"/>
              </a:buClr>
              <a:buSzPts val="7700"/>
              <a:buFont typeface="Arial"/>
              <a:buNone/>
              <a:defRPr b="1" i="0" sz="7700" u="none" cap="none" strike="noStrike">
                <a:solidFill>
                  <a:schemeClr val="dk1"/>
                </a:solidFill>
                <a:latin typeface="Calibri"/>
                <a:ea typeface="Calibri"/>
                <a:cs typeface="Calibri"/>
                <a:sym typeface="Calibri"/>
              </a:defRPr>
            </a:lvl5pPr>
            <a:lvl6pPr indent="-228600" lvl="5" marL="2743200" marR="0" rtl="0" algn="l">
              <a:spcBef>
                <a:spcPts val="1540"/>
              </a:spcBef>
              <a:spcAft>
                <a:spcPts val="0"/>
              </a:spcAft>
              <a:buClr>
                <a:schemeClr val="dk1"/>
              </a:buClr>
              <a:buSzPts val="7700"/>
              <a:buFont typeface="Arial"/>
              <a:buNone/>
              <a:defRPr b="1" i="0" sz="7700" u="none" cap="none" strike="noStrike">
                <a:solidFill>
                  <a:schemeClr val="dk1"/>
                </a:solidFill>
                <a:latin typeface="Calibri"/>
                <a:ea typeface="Calibri"/>
                <a:cs typeface="Calibri"/>
                <a:sym typeface="Calibri"/>
              </a:defRPr>
            </a:lvl6pPr>
            <a:lvl7pPr indent="-228600" lvl="6" marL="3200400" marR="0" rtl="0" algn="l">
              <a:spcBef>
                <a:spcPts val="1540"/>
              </a:spcBef>
              <a:spcAft>
                <a:spcPts val="0"/>
              </a:spcAft>
              <a:buClr>
                <a:schemeClr val="dk1"/>
              </a:buClr>
              <a:buSzPts val="7700"/>
              <a:buFont typeface="Arial"/>
              <a:buNone/>
              <a:defRPr b="1" i="0" sz="7700" u="none" cap="none" strike="noStrike">
                <a:solidFill>
                  <a:schemeClr val="dk1"/>
                </a:solidFill>
                <a:latin typeface="Calibri"/>
                <a:ea typeface="Calibri"/>
                <a:cs typeface="Calibri"/>
                <a:sym typeface="Calibri"/>
              </a:defRPr>
            </a:lvl7pPr>
            <a:lvl8pPr indent="-228600" lvl="7" marL="3657600" marR="0" rtl="0" algn="l">
              <a:spcBef>
                <a:spcPts val="1540"/>
              </a:spcBef>
              <a:spcAft>
                <a:spcPts val="0"/>
              </a:spcAft>
              <a:buClr>
                <a:schemeClr val="dk1"/>
              </a:buClr>
              <a:buSzPts val="7700"/>
              <a:buFont typeface="Arial"/>
              <a:buNone/>
              <a:defRPr b="1" i="0" sz="7700" u="none" cap="none" strike="noStrike">
                <a:solidFill>
                  <a:schemeClr val="dk1"/>
                </a:solidFill>
                <a:latin typeface="Calibri"/>
                <a:ea typeface="Calibri"/>
                <a:cs typeface="Calibri"/>
                <a:sym typeface="Calibri"/>
              </a:defRPr>
            </a:lvl8pPr>
            <a:lvl9pPr indent="-228600" lvl="8" marL="4114800" marR="0" rtl="0" algn="l">
              <a:spcBef>
                <a:spcPts val="1540"/>
              </a:spcBef>
              <a:spcAft>
                <a:spcPts val="0"/>
              </a:spcAft>
              <a:buClr>
                <a:schemeClr val="dk1"/>
              </a:buClr>
              <a:buSzPts val="7700"/>
              <a:buFont typeface="Arial"/>
              <a:buNone/>
              <a:defRPr b="1" i="0" sz="7700" u="none" cap="none" strike="noStrike">
                <a:solidFill>
                  <a:schemeClr val="dk1"/>
                </a:solidFill>
                <a:latin typeface="Calibri"/>
                <a:ea typeface="Calibri"/>
                <a:cs typeface="Calibri"/>
                <a:sym typeface="Calibri"/>
              </a:defRPr>
            </a:lvl9pPr>
          </a:lstStyle>
          <a:p/>
        </p:txBody>
      </p:sp>
      <p:sp>
        <p:nvSpPr>
          <p:cNvPr id="34" name="Google Shape;34;p6"/>
          <p:cNvSpPr txBox="1"/>
          <p:nvPr>
            <p:ph idx="2" type="body"/>
          </p:nvPr>
        </p:nvSpPr>
        <p:spPr>
          <a:xfrm>
            <a:off x="2194560" y="10439400"/>
            <a:ext cx="19392902" cy="18966182"/>
          </a:xfrm>
          <a:prstGeom prst="rect">
            <a:avLst/>
          </a:prstGeom>
          <a:noFill/>
          <a:ln>
            <a:noFill/>
          </a:ln>
        </p:spPr>
        <p:txBody>
          <a:bodyPr anchorCtr="0" anchor="t" bIns="45700" lIns="91425" spcFirstLastPara="1" rIns="91425" wrap="square" tIns="45700"/>
          <a:lstStyle>
            <a:lvl1pPr indent="-958850" lvl="0" marL="457200" marR="0" rtl="0" algn="l">
              <a:spcBef>
                <a:spcPts val="2300"/>
              </a:spcBef>
              <a:spcAft>
                <a:spcPts val="0"/>
              </a:spcAft>
              <a:buClr>
                <a:schemeClr val="dk1"/>
              </a:buClr>
              <a:buSzPts val="11500"/>
              <a:buFont typeface="Arial"/>
              <a:buChar char="•"/>
              <a:defRPr b="0" i="0" sz="11500" u="none" cap="none" strike="noStrike">
                <a:solidFill>
                  <a:schemeClr val="dk1"/>
                </a:solidFill>
                <a:latin typeface="Calibri"/>
                <a:ea typeface="Calibri"/>
                <a:cs typeface="Calibri"/>
                <a:sym typeface="Calibri"/>
              </a:defRPr>
            </a:lvl1pPr>
            <a:lvl2pPr indent="-838200" lvl="1" marL="914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2pPr>
            <a:lvl3pPr indent="-774700" lvl="2" marL="1371600" marR="0" rtl="0" algn="l">
              <a:spcBef>
                <a:spcPts val="172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3pPr>
            <a:lvl4pPr indent="-717550" lvl="3" marL="18288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4pPr>
            <a:lvl5pPr indent="-717550" lvl="4" marL="22860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5pPr>
            <a:lvl6pPr indent="-717550" lvl="5" marL="27432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6pPr>
            <a:lvl7pPr indent="-717550" lvl="6" marL="32004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7pPr>
            <a:lvl8pPr indent="-717550" lvl="7" marL="36576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8pPr>
            <a:lvl9pPr indent="-717550" lvl="8" marL="41148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9pPr>
          </a:lstStyle>
          <a:p/>
        </p:txBody>
      </p:sp>
      <p:sp>
        <p:nvSpPr>
          <p:cNvPr id="35" name="Google Shape;35;p6"/>
          <p:cNvSpPr txBox="1"/>
          <p:nvPr>
            <p:ph idx="3" type="body"/>
          </p:nvPr>
        </p:nvSpPr>
        <p:spPr>
          <a:xfrm>
            <a:off x="22296122" y="7368542"/>
            <a:ext cx="19400519" cy="3070858"/>
          </a:xfrm>
          <a:prstGeom prst="rect">
            <a:avLst/>
          </a:prstGeom>
          <a:noFill/>
          <a:ln>
            <a:noFill/>
          </a:ln>
        </p:spPr>
        <p:txBody>
          <a:bodyPr anchorCtr="0" anchor="b" bIns="45700" lIns="91425" spcFirstLastPara="1" rIns="91425" wrap="square" tIns="45700"/>
          <a:lstStyle>
            <a:lvl1pPr indent="-228600" lvl="0" marL="457200" marR="0" rtl="0" algn="l">
              <a:spcBef>
                <a:spcPts val="2300"/>
              </a:spcBef>
              <a:spcAft>
                <a:spcPts val="0"/>
              </a:spcAft>
              <a:buClr>
                <a:schemeClr val="dk1"/>
              </a:buClr>
              <a:buSzPts val="11500"/>
              <a:buFont typeface="Arial"/>
              <a:buNone/>
              <a:defRPr b="1" i="0" sz="11500" u="none" cap="none" strike="noStrike">
                <a:solidFill>
                  <a:schemeClr val="dk1"/>
                </a:solidFill>
                <a:latin typeface="Calibri"/>
                <a:ea typeface="Calibri"/>
                <a:cs typeface="Calibri"/>
                <a:sym typeface="Calibri"/>
              </a:defRPr>
            </a:lvl1pPr>
            <a:lvl2pPr indent="-228600" lvl="1" marL="914400" marR="0" rtl="0" algn="l">
              <a:spcBef>
                <a:spcPts val="1920"/>
              </a:spcBef>
              <a:spcAft>
                <a:spcPts val="0"/>
              </a:spcAft>
              <a:buClr>
                <a:schemeClr val="dk1"/>
              </a:buClr>
              <a:buSzPts val="9600"/>
              <a:buFont typeface="Arial"/>
              <a:buNone/>
              <a:defRPr b="1" i="0" sz="9600" u="none" cap="none" strike="noStrike">
                <a:solidFill>
                  <a:schemeClr val="dk1"/>
                </a:solidFill>
                <a:latin typeface="Calibri"/>
                <a:ea typeface="Calibri"/>
                <a:cs typeface="Calibri"/>
                <a:sym typeface="Calibri"/>
              </a:defRPr>
            </a:lvl2pPr>
            <a:lvl3pPr indent="-228600" lvl="2" marL="1371600" marR="0" rtl="0" algn="l">
              <a:spcBef>
                <a:spcPts val="1720"/>
              </a:spcBef>
              <a:spcAft>
                <a:spcPts val="0"/>
              </a:spcAft>
              <a:buClr>
                <a:schemeClr val="dk1"/>
              </a:buClr>
              <a:buSzPts val="8600"/>
              <a:buFont typeface="Arial"/>
              <a:buNone/>
              <a:defRPr b="1" i="0" sz="8600" u="none" cap="none" strike="noStrike">
                <a:solidFill>
                  <a:schemeClr val="dk1"/>
                </a:solidFill>
                <a:latin typeface="Calibri"/>
                <a:ea typeface="Calibri"/>
                <a:cs typeface="Calibri"/>
                <a:sym typeface="Calibri"/>
              </a:defRPr>
            </a:lvl3pPr>
            <a:lvl4pPr indent="-228600" lvl="3" marL="1828800" marR="0" rtl="0" algn="l">
              <a:spcBef>
                <a:spcPts val="1540"/>
              </a:spcBef>
              <a:spcAft>
                <a:spcPts val="0"/>
              </a:spcAft>
              <a:buClr>
                <a:schemeClr val="dk1"/>
              </a:buClr>
              <a:buSzPts val="7700"/>
              <a:buFont typeface="Arial"/>
              <a:buNone/>
              <a:defRPr b="1" i="0" sz="7700" u="none" cap="none" strike="noStrike">
                <a:solidFill>
                  <a:schemeClr val="dk1"/>
                </a:solidFill>
                <a:latin typeface="Calibri"/>
                <a:ea typeface="Calibri"/>
                <a:cs typeface="Calibri"/>
                <a:sym typeface="Calibri"/>
              </a:defRPr>
            </a:lvl4pPr>
            <a:lvl5pPr indent="-228600" lvl="4" marL="2286000" marR="0" rtl="0" algn="l">
              <a:spcBef>
                <a:spcPts val="1540"/>
              </a:spcBef>
              <a:spcAft>
                <a:spcPts val="0"/>
              </a:spcAft>
              <a:buClr>
                <a:schemeClr val="dk1"/>
              </a:buClr>
              <a:buSzPts val="7700"/>
              <a:buFont typeface="Arial"/>
              <a:buNone/>
              <a:defRPr b="1" i="0" sz="7700" u="none" cap="none" strike="noStrike">
                <a:solidFill>
                  <a:schemeClr val="dk1"/>
                </a:solidFill>
                <a:latin typeface="Calibri"/>
                <a:ea typeface="Calibri"/>
                <a:cs typeface="Calibri"/>
                <a:sym typeface="Calibri"/>
              </a:defRPr>
            </a:lvl5pPr>
            <a:lvl6pPr indent="-228600" lvl="5" marL="2743200" marR="0" rtl="0" algn="l">
              <a:spcBef>
                <a:spcPts val="1540"/>
              </a:spcBef>
              <a:spcAft>
                <a:spcPts val="0"/>
              </a:spcAft>
              <a:buClr>
                <a:schemeClr val="dk1"/>
              </a:buClr>
              <a:buSzPts val="7700"/>
              <a:buFont typeface="Arial"/>
              <a:buNone/>
              <a:defRPr b="1" i="0" sz="7700" u="none" cap="none" strike="noStrike">
                <a:solidFill>
                  <a:schemeClr val="dk1"/>
                </a:solidFill>
                <a:latin typeface="Calibri"/>
                <a:ea typeface="Calibri"/>
                <a:cs typeface="Calibri"/>
                <a:sym typeface="Calibri"/>
              </a:defRPr>
            </a:lvl6pPr>
            <a:lvl7pPr indent="-228600" lvl="6" marL="3200400" marR="0" rtl="0" algn="l">
              <a:spcBef>
                <a:spcPts val="1540"/>
              </a:spcBef>
              <a:spcAft>
                <a:spcPts val="0"/>
              </a:spcAft>
              <a:buClr>
                <a:schemeClr val="dk1"/>
              </a:buClr>
              <a:buSzPts val="7700"/>
              <a:buFont typeface="Arial"/>
              <a:buNone/>
              <a:defRPr b="1" i="0" sz="7700" u="none" cap="none" strike="noStrike">
                <a:solidFill>
                  <a:schemeClr val="dk1"/>
                </a:solidFill>
                <a:latin typeface="Calibri"/>
                <a:ea typeface="Calibri"/>
                <a:cs typeface="Calibri"/>
                <a:sym typeface="Calibri"/>
              </a:defRPr>
            </a:lvl7pPr>
            <a:lvl8pPr indent="-228600" lvl="7" marL="3657600" marR="0" rtl="0" algn="l">
              <a:spcBef>
                <a:spcPts val="1540"/>
              </a:spcBef>
              <a:spcAft>
                <a:spcPts val="0"/>
              </a:spcAft>
              <a:buClr>
                <a:schemeClr val="dk1"/>
              </a:buClr>
              <a:buSzPts val="7700"/>
              <a:buFont typeface="Arial"/>
              <a:buNone/>
              <a:defRPr b="1" i="0" sz="7700" u="none" cap="none" strike="noStrike">
                <a:solidFill>
                  <a:schemeClr val="dk1"/>
                </a:solidFill>
                <a:latin typeface="Calibri"/>
                <a:ea typeface="Calibri"/>
                <a:cs typeface="Calibri"/>
                <a:sym typeface="Calibri"/>
              </a:defRPr>
            </a:lvl8pPr>
            <a:lvl9pPr indent="-228600" lvl="8" marL="4114800" marR="0" rtl="0" algn="l">
              <a:spcBef>
                <a:spcPts val="1540"/>
              </a:spcBef>
              <a:spcAft>
                <a:spcPts val="0"/>
              </a:spcAft>
              <a:buClr>
                <a:schemeClr val="dk1"/>
              </a:buClr>
              <a:buSzPts val="7700"/>
              <a:buFont typeface="Arial"/>
              <a:buNone/>
              <a:defRPr b="1" i="0" sz="7700" u="none" cap="none" strike="noStrike">
                <a:solidFill>
                  <a:schemeClr val="dk1"/>
                </a:solidFill>
                <a:latin typeface="Calibri"/>
                <a:ea typeface="Calibri"/>
                <a:cs typeface="Calibri"/>
                <a:sym typeface="Calibri"/>
              </a:defRPr>
            </a:lvl9pPr>
          </a:lstStyle>
          <a:p/>
        </p:txBody>
      </p:sp>
      <p:sp>
        <p:nvSpPr>
          <p:cNvPr id="36" name="Google Shape;36;p6"/>
          <p:cNvSpPr txBox="1"/>
          <p:nvPr>
            <p:ph idx="4" type="body"/>
          </p:nvPr>
        </p:nvSpPr>
        <p:spPr>
          <a:xfrm>
            <a:off x="22296122" y="10439400"/>
            <a:ext cx="19400519" cy="18966182"/>
          </a:xfrm>
          <a:prstGeom prst="rect">
            <a:avLst/>
          </a:prstGeom>
          <a:noFill/>
          <a:ln>
            <a:noFill/>
          </a:ln>
        </p:spPr>
        <p:txBody>
          <a:bodyPr anchorCtr="0" anchor="t" bIns="45700" lIns="91425" spcFirstLastPara="1" rIns="91425" wrap="square" tIns="45700"/>
          <a:lstStyle>
            <a:lvl1pPr indent="-958850" lvl="0" marL="457200" marR="0" rtl="0" algn="l">
              <a:spcBef>
                <a:spcPts val="2300"/>
              </a:spcBef>
              <a:spcAft>
                <a:spcPts val="0"/>
              </a:spcAft>
              <a:buClr>
                <a:schemeClr val="dk1"/>
              </a:buClr>
              <a:buSzPts val="11500"/>
              <a:buFont typeface="Arial"/>
              <a:buChar char="•"/>
              <a:defRPr b="0" i="0" sz="11500" u="none" cap="none" strike="noStrike">
                <a:solidFill>
                  <a:schemeClr val="dk1"/>
                </a:solidFill>
                <a:latin typeface="Calibri"/>
                <a:ea typeface="Calibri"/>
                <a:cs typeface="Calibri"/>
                <a:sym typeface="Calibri"/>
              </a:defRPr>
            </a:lvl1pPr>
            <a:lvl2pPr indent="-838200" lvl="1" marL="914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2pPr>
            <a:lvl3pPr indent="-774700" lvl="2" marL="1371600" marR="0" rtl="0" algn="l">
              <a:spcBef>
                <a:spcPts val="172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3pPr>
            <a:lvl4pPr indent="-717550" lvl="3" marL="18288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4pPr>
            <a:lvl5pPr indent="-717550" lvl="4" marL="22860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5pPr>
            <a:lvl6pPr indent="-717550" lvl="5" marL="27432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6pPr>
            <a:lvl7pPr indent="-717550" lvl="6" marL="32004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7pPr>
            <a:lvl8pPr indent="-717550" lvl="7" marL="36576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8pPr>
            <a:lvl9pPr indent="-717550" lvl="8" marL="41148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9pPr>
          </a:lstStyle>
          <a:p/>
        </p:txBody>
      </p:sp>
      <p:sp>
        <p:nvSpPr>
          <p:cNvPr id="37" name="Google Shape;37;p6"/>
          <p:cNvSpPr txBox="1"/>
          <p:nvPr>
            <p:ph idx="10" type="dt"/>
          </p:nvPr>
        </p:nvSpPr>
        <p:spPr>
          <a:xfrm>
            <a:off x="2194560" y="30510481"/>
            <a:ext cx="10241280" cy="17526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8600">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38" name="Google Shape;38;p6"/>
          <p:cNvSpPr txBox="1"/>
          <p:nvPr>
            <p:ph idx="11" type="ftr"/>
          </p:nvPr>
        </p:nvSpPr>
        <p:spPr>
          <a:xfrm>
            <a:off x="14996159" y="30510481"/>
            <a:ext cx="13898880" cy="17526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8600">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39" name="Google Shape;39;p6"/>
          <p:cNvSpPr txBox="1"/>
          <p:nvPr>
            <p:ph idx="12" type="sldNum"/>
          </p:nvPr>
        </p:nvSpPr>
        <p:spPr>
          <a:xfrm>
            <a:off x="31455359" y="30510481"/>
            <a:ext cx="10241280" cy="17526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8600">
                <a:solidFill>
                  <a:schemeClr val="dk1"/>
                </a:solidFill>
                <a:latin typeface="Calibri"/>
                <a:ea typeface="Calibri"/>
                <a:cs typeface="Calibri"/>
                <a:sym typeface="Calibri"/>
              </a:defRPr>
            </a:lvl1pPr>
            <a:lvl2pPr indent="0" lvl="1" marL="0" marR="0" rtl="0" algn="l">
              <a:spcBef>
                <a:spcPts val="0"/>
              </a:spcBef>
              <a:buNone/>
              <a:defRPr sz="8600">
                <a:solidFill>
                  <a:schemeClr val="dk1"/>
                </a:solidFill>
                <a:latin typeface="Calibri"/>
                <a:ea typeface="Calibri"/>
                <a:cs typeface="Calibri"/>
                <a:sym typeface="Calibri"/>
              </a:defRPr>
            </a:lvl2pPr>
            <a:lvl3pPr indent="0" lvl="2" marL="0" marR="0" rtl="0" algn="l">
              <a:spcBef>
                <a:spcPts val="0"/>
              </a:spcBef>
              <a:buNone/>
              <a:defRPr sz="8600">
                <a:solidFill>
                  <a:schemeClr val="dk1"/>
                </a:solidFill>
                <a:latin typeface="Calibri"/>
                <a:ea typeface="Calibri"/>
                <a:cs typeface="Calibri"/>
                <a:sym typeface="Calibri"/>
              </a:defRPr>
            </a:lvl3pPr>
            <a:lvl4pPr indent="0" lvl="3" marL="0" marR="0" rtl="0" algn="l">
              <a:spcBef>
                <a:spcPts val="0"/>
              </a:spcBef>
              <a:buNone/>
              <a:defRPr sz="8600">
                <a:solidFill>
                  <a:schemeClr val="dk1"/>
                </a:solidFill>
                <a:latin typeface="Calibri"/>
                <a:ea typeface="Calibri"/>
                <a:cs typeface="Calibri"/>
                <a:sym typeface="Calibri"/>
              </a:defRPr>
            </a:lvl4pPr>
            <a:lvl5pPr indent="0" lvl="4" marL="0" marR="0" rtl="0" algn="l">
              <a:spcBef>
                <a:spcPts val="0"/>
              </a:spcBef>
              <a:buNone/>
              <a:defRPr sz="8600">
                <a:solidFill>
                  <a:schemeClr val="dk1"/>
                </a:solidFill>
                <a:latin typeface="Calibri"/>
                <a:ea typeface="Calibri"/>
                <a:cs typeface="Calibri"/>
                <a:sym typeface="Calibri"/>
              </a:defRPr>
            </a:lvl5pPr>
            <a:lvl6pPr indent="0" lvl="5" marL="0" marR="0" rtl="0" algn="l">
              <a:spcBef>
                <a:spcPts val="0"/>
              </a:spcBef>
              <a:buNone/>
              <a:defRPr sz="8600">
                <a:solidFill>
                  <a:schemeClr val="dk1"/>
                </a:solidFill>
                <a:latin typeface="Calibri"/>
                <a:ea typeface="Calibri"/>
                <a:cs typeface="Calibri"/>
                <a:sym typeface="Calibri"/>
              </a:defRPr>
            </a:lvl6pPr>
            <a:lvl7pPr indent="0" lvl="6" marL="0" marR="0" rtl="0" algn="l">
              <a:spcBef>
                <a:spcPts val="0"/>
              </a:spcBef>
              <a:buNone/>
              <a:defRPr sz="8600">
                <a:solidFill>
                  <a:schemeClr val="dk1"/>
                </a:solidFill>
                <a:latin typeface="Calibri"/>
                <a:ea typeface="Calibri"/>
                <a:cs typeface="Calibri"/>
                <a:sym typeface="Calibri"/>
              </a:defRPr>
            </a:lvl7pPr>
            <a:lvl8pPr indent="0" lvl="7" marL="0" marR="0" rtl="0" algn="l">
              <a:spcBef>
                <a:spcPts val="0"/>
              </a:spcBef>
              <a:buNone/>
              <a:defRPr sz="8600">
                <a:solidFill>
                  <a:schemeClr val="dk1"/>
                </a:solidFill>
                <a:latin typeface="Calibri"/>
                <a:ea typeface="Calibri"/>
                <a:cs typeface="Calibri"/>
                <a:sym typeface="Calibri"/>
              </a:defRPr>
            </a:lvl8pPr>
            <a:lvl9pPr indent="0" lvl="8" marL="0" marR="0" rtl="0" algn="l">
              <a:spcBef>
                <a:spcPts val="0"/>
              </a:spcBef>
              <a:buNone/>
              <a:defRPr sz="86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7"/>
          <p:cNvSpPr txBox="1"/>
          <p:nvPr>
            <p:ph type="title"/>
          </p:nvPr>
        </p:nvSpPr>
        <p:spPr>
          <a:xfrm>
            <a:off x="2194560" y="1318262"/>
            <a:ext cx="39502081" cy="54864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Clr>
                <a:schemeClr val="dk1"/>
              </a:buClr>
              <a:buSzPts val="21100"/>
              <a:buFont typeface="Calibri"/>
              <a:buNone/>
              <a:defRPr b="0" i="0" sz="21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Google Shape;42;p7"/>
          <p:cNvSpPr txBox="1"/>
          <p:nvPr>
            <p:ph idx="10" type="dt"/>
          </p:nvPr>
        </p:nvSpPr>
        <p:spPr>
          <a:xfrm>
            <a:off x="2194560" y="30510481"/>
            <a:ext cx="10241280" cy="17526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8600">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43" name="Google Shape;43;p7"/>
          <p:cNvSpPr txBox="1"/>
          <p:nvPr>
            <p:ph idx="11" type="ftr"/>
          </p:nvPr>
        </p:nvSpPr>
        <p:spPr>
          <a:xfrm>
            <a:off x="14996159" y="30510481"/>
            <a:ext cx="13898880" cy="17526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8600">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44" name="Google Shape;44;p7"/>
          <p:cNvSpPr txBox="1"/>
          <p:nvPr>
            <p:ph idx="12" type="sldNum"/>
          </p:nvPr>
        </p:nvSpPr>
        <p:spPr>
          <a:xfrm>
            <a:off x="31455359" y="30510481"/>
            <a:ext cx="10241280" cy="17526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8600">
                <a:solidFill>
                  <a:schemeClr val="dk1"/>
                </a:solidFill>
                <a:latin typeface="Calibri"/>
                <a:ea typeface="Calibri"/>
                <a:cs typeface="Calibri"/>
                <a:sym typeface="Calibri"/>
              </a:defRPr>
            </a:lvl1pPr>
            <a:lvl2pPr indent="0" lvl="1" marL="0" marR="0" rtl="0" algn="l">
              <a:spcBef>
                <a:spcPts val="0"/>
              </a:spcBef>
              <a:buNone/>
              <a:defRPr sz="8600">
                <a:solidFill>
                  <a:schemeClr val="dk1"/>
                </a:solidFill>
                <a:latin typeface="Calibri"/>
                <a:ea typeface="Calibri"/>
                <a:cs typeface="Calibri"/>
                <a:sym typeface="Calibri"/>
              </a:defRPr>
            </a:lvl2pPr>
            <a:lvl3pPr indent="0" lvl="2" marL="0" marR="0" rtl="0" algn="l">
              <a:spcBef>
                <a:spcPts val="0"/>
              </a:spcBef>
              <a:buNone/>
              <a:defRPr sz="8600">
                <a:solidFill>
                  <a:schemeClr val="dk1"/>
                </a:solidFill>
                <a:latin typeface="Calibri"/>
                <a:ea typeface="Calibri"/>
                <a:cs typeface="Calibri"/>
                <a:sym typeface="Calibri"/>
              </a:defRPr>
            </a:lvl3pPr>
            <a:lvl4pPr indent="0" lvl="3" marL="0" marR="0" rtl="0" algn="l">
              <a:spcBef>
                <a:spcPts val="0"/>
              </a:spcBef>
              <a:buNone/>
              <a:defRPr sz="8600">
                <a:solidFill>
                  <a:schemeClr val="dk1"/>
                </a:solidFill>
                <a:latin typeface="Calibri"/>
                <a:ea typeface="Calibri"/>
                <a:cs typeface="Calibri"/>
                <a:sym typeface="Calibri"/>
              </a:defRPr>
            </a:lvl4pPr>
            <a:lvl5pPr indent="0" lvl="4" marL="0" marR="0" rtl="0" algn="l">
              <a:spcBef>
                <a:spcPts val="0"/>
              </a:spcBef>
              <a:buNone/>
              <a:defRPr sz="8600">
                <a:solidFill>
                  <a:schemeClr val="dk1"/>
                </a:solidFill>
                <a:latin typeface="Calibri"/>
                <a:ea typeface="Calibri"/>
                <a:cs typeface="Calibri"/>
                <a:sym typeface="Calibri"/>
              </a:defRPr>
            </a:lvl5pPr>
            <a:lvl6pPr indent="0" lvl="5" marL="0" marR="0" rtl="0" algn="l">
              <a:spcBef>
                <a:spcPts val="0"/>
              </a:spcBef>
              <a:buNone/>
              <a:defRPr sz="8600">
                <a:solidFill>
                  <a:schemeClr val="dk1"/>
                </a:solidFill>
                <a:latin typeface="Calibri"/>
                <a:ea typeface="Calibri"/>
                <a:cs typeface="Calibri"/>
                <a:sym typeface="Calibri"/>
              </a:defRPr>
            </a:lvl6pPr>
            <a:lvl7pPr indent="0" lvl="6" marL="0" marR="0" rtl="0" algn="l">
              <a:spcBef>
                <a:spcPts val="0"/>
              </a:spcBef>
              <a:buNone/>
              <a:defRPr sz="8600">
                <a:solidFill>
                  <a:schemeClr val="dk1"/>
                </a:solidFill>
                <a:latin typeface="Calibri"/>
                <a:ea typeface="Calibri"/>
                <a:cs typeface="Calibri"/>
                <a:sym typeface="Calibri"/>
              </a:defRPr>
            </a:lvl7pPr>
            <a:lvl8pPr indent="0" lvl="7" marL="0" marR="0" rtl="0" algn="l">
              <a:spcBef>
                <a:spcPts val="0"/>
              </a:spcBef>
              <a:buNone/>
              <a:defRPr sz="8600">
                <a:solidFill>
                  <a:schemeClr val="dk1"/>
                </a:solidFill>
                <a:latin typeface="Calibri"/>
                <a:ea typeface="Calibri"/>
                <a:cs typeface="Calibri"/>
                <a:sym typeface="Calibri"/>
              </a:defRPr>
            </a:lvl8pPr>
            <a:lvl9pPr indent="0" lvl="8" marL="0" marR="0" rtl="0" algn="l">
              <a:spcBef>
                <a:spcPts val="0"/>
              </a:spcBef>
              <a:buNone/>
              <a:defRPr sz="86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5" name="Shape 45"/>
        <p:cNvGrpSpPr/>
        <p:nvPr/>
      </p:nvGrpSpPr>
      <p:grpSpPr>
        <a:xfrm>
          <a:off x="0" y="0"/>
          <a:ext cx="0" cy="0"/>
          <a:chOff x="0" y="0"/>
          <a:chExt cx="0" cy="0"/>
        </a:xfrm>
      </p:grpSpPr>
      <p:sp>
        <p:nvSpPr>
          <p:cNvPr id="46" name="Google Shape;46;p8"/>
          <p:cNvSpPr txBox="1"/>
          <p:nvPr>
            <p:ph idx="10" type="dt"/>
          </p:nvPr>
        </p:nvSpPr>
        <p:spPr>
          <a:xfrm>
            <a:off x="2194560" y="30510481"/>
            <a:ext cx="10241280" cy="17526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8600">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47" name="Google Shape;47;p8"/>
          <p:cNvSpPr txBox="1"/>
          <p:nvPr>
            <p:ph idx="11" type="ftr"/>
          </p:nvPr>
        </p:nvSpPr>
        <p:spPr>
          <a:xfrm>
            <a:off x="14996159" y="30510481"/>
            <a:ext cx="13898880" cy="17526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8600">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48" name="Google Shape;48;p8"/>
          <p:cNvSpPr txBox="1"/>
          <p:nvPr>
            <p:ph idx="12" type="sldNum"/>
          </p:nvPr>
        </p:nvSpPr>
        <p:spPr>
          <a:xfrm>
            <a:off x="31455359" y="30510481"/>
            <a:ext cx="10241280" cy="17526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8600">
                <a:solidFill>
                  <a:schemeClr val="dk1"/>
                </a:solidFill>
                <a:latin typeface="Calibri"/>
                <a:ea typeface="Calibri"/>
                <a:cs typeface="Calibri"/>
                <a:sym typeface="Calibri"/>
              </a:defRPr>
            </a:lvl1pPr>
            <a:lvl2pPr indent="0" lvl="1" marL="0" marR="0" rtl="0" algn="l">
              <a:spcBef>
                <a:spcPts val="0"/>
              </a:spcBef>
              <a:buNone/>
              <a:defRPr sz="8600">
                <a:solidFill>
                  <a:schemeClr val="dk1"/>
                </a:solidFill>
                <a:latin typeface="Calibri"/>
                <a:ea typeface="Calibri"/>
                <a:cs typeface="Calibri"/>
                <a:sym typeface="Calibri"/>
              </a:defRPr>
            </a:lvl2pPr>
            <a:lvl3pPr indent="0" lvl="2" marL="0" marR="0" rtl="0" algn="l">
              <a:spcBef>
                <a:spcPts val="0"/>
              </a:spcBef>
              <a:buNone/>
              <a:defRPr sz="8600">
                <a:solidFill>
                  <a:schemeClr val="dk1"/>
                </a:solidFill>
                <a:latin typeface="Calibri"/>
                <a:ea typeface="Calibri"/>
                <a:cs typeface="Calibri"/>
                <a:sym typeface="Calibri"/>
              </a:defRPr>
            </a:lvl3pPr>
            <a:lvl4pPr indent="0" lvl="3" marL="0" marR="0" rtl="0" algn="l">
              <a:spcBef>
                <a:spcPts val="0"/>
              </a:spcBef>
              <a:buNone/>
              <a:defRPr sz="8600">
                <a:solidFill>
                  <a:schemeClr val="dk1"/>
                </a:solidFill>
                <a:latin typeface="Calibri"/>
                <a:ea typeface="Calibri"/>
                <a:cs typeface="Calibri"/>
                <a:sym typeface="Calibri"/>
              </a:defRPr>
            </a:lvl4pPr>
            <a:lvl5pPr indent="0" lvl="4" marL="0" marR="0" rtl="0" algn="l">
              <a:spcBef>
                <a:spcPts val="0"/>
              </a:spcBef>
              <a:buNone/>
              <a:defRPr sz="8600">
                <a:solidFill>
                  <a:schemeClr val="dk1"/>
                </a:solidFill>
                <a:latin typeface="Calibri"/>
                <a:ea typeface="Calibri"/>
                <a:cs typeface="Calibri"/>
                <a:sym typeface="Calibri"/>
              </a:defRPr>
            </a:lvl5pPr>
            <a:lvl6pPr indent="0" lvl="5" marL="0" marR="0" rtl="0" algn="l">
              <a:spcBef>
                <a:spcPts val="0"/>
              </a:spcBef>
              <a:buNone/>
              <a:defRPr sz="8600">
                <a:solidFill>
                  <a:schemeClr val="dk1"/>
                </a:solidFill>
                <a:latin typeface="Calibri"/>
                <a:ea typeface="Calibri"/>
                <a:cs typeface="Calibri"/>
                <a:sym typeface="Calibri"/>
              </a:defRPr>
            </a:lvl6pPr>
            <a:lvl7pPr indent="0" lvl="6" marL="0" marR="0" rtl="0" algn="l">
              <a:spcBef>
                <a:spcPts val="0"/>
              </a:spcBef>
              <a:buNone/>
              <a:defRPr sz="8600">
                <a:solidFill>
                  <a:schemeClr val="dk1"/>
                </a:solidFill>
                <a:latin typeface="Calibri"/>
                <a:ea typeface="Calibri"/>
                <a:cs typeface="Calibri"/>
                <a:sym typeface="Calibri"/>
              </a:defRPr>
            </a:lvl7pPr>
            <a:lvl8pPr indent="0" lvl="7" marL="0" marR="0" rtl="0" algn="l">
              <a:spcBef>
                <a:spcPts val="0"/>
              </a:spcBef>
              <a:buNone/>
              <a:defRPr sz="8600">
                <a:solidFill>
                  <a:schemeClr val="dk1"/>
                </a:solidFill>
                <a:latin typeface="Calibri"/>
                <a:ea typeface="Calibri"/>
                <a:cs typeface="Calibri"/>
                <a:sym typeface="Calibri"/>
              </a:defRPr>
            </a:lvl8pPr>
            <a:lvl9pPr indent="0" lvl="8" marL="0" marR="0" rtl="0" algn="l">
              <a:spcBef>
                <a:spcPts val="0"/>
              </a:spcBef>
              <a:buNone/>
              <a:defRPr sz="86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9" name="Shape 49"/>
        <p:cNvGrpSpPr/>
        <p:nvPr/>
      </p:nvGrpSpPr>
      <p:grpSpPr>
        <a:xfrm>
          <a:off x="0" y="0"/>
          <a:ext cx="0" cy="0"/>
          <a:chOff x="0" y="0"/>
          <a:chExt cx="0" cy="0"/>
        </a:xfrm>
      </p:grpSpPr>
      <p:sp>
        <p:nvSpPr>
          <p:cNvPr id="50" name="Google Shape;50;p9"/>
          <p:cNvSpPr txBox="1"/>
          <p:nvPr>
            <p:ph type="title"/>
          </p:nvPr>
        </p:nvSpPr>
        <p:spPr>
          <a:xfrm>
            <a:off x="2194563" y="1310640"/>
            <a:ext cx="14439902" cy="557784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9600"/>
              <a:buFont typeface="Calibri"/>
              <a:buNone/>
              <a:defRPr b="1" i="0" sz="96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9"/>
          <p:cNvSpPr txBox="1"/>
          <p:nvPr>
            <p:ph idx="1" type="body"/>
          </p:nvPr>
        </p:nvSpPr>
        <p:spPr>
          <a:xfrm>
            <a:off x="17160241" y="1310643"/>
            <a:ext cx="24536399" cy="28094942"/>
          </a:xfrm>
          <a:prstGeom prst="rect">
            <a:avLst/>
          </a:prstGeom>
          <a:noFill/>
          <a:ln>
            <a:noFill/>
          </a:ln>
        </p:spPr>
        <p:txBody>
          <a:bodyPr anchorCtr="0" anchor="t" bIns="45700" lIns="91425" spcFirstLastPara="1" rIns="91425" wrap="square" tIns="45700"/>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2" name="Google Shape;52;p9"/>
          <p:cNvSpPr txBox="1"/>
          <p:nvPr>
            <p:ph idx="2" type="body"/>
          </p:nvPr>
        </p:nvSpPr>
        <p:spPr>
          <a:xfrm>
            <a:off x="2194563" y="6888483"/>
            <a:ext cx="14439902" cy="22517102"/>
          </a:xfrm>
          <a:prstGeom prst="rect">
            <a:avLst/>
          </a:prstGeom>
          <a:noFill/>
          <a:ln>
            <a:noFill/>
          </a:ln>
        </p:spPr>
        <p:txBody>
          <a:bodyPr anchorCtr="0" anchor="t" bIns="45700" lIns="91425" spcFirstLastPara="1" rIns="91425" wrap="square" tIns="45700"/>
          <a:lstStyle>
            <a:lvl1pPr indent="-228600" lvl="0" marL="457200" marR="0" rtl="0" algn="l">
              <a:spcBef>
                <a:spcPts val="1340"/>
              </a:spcBef>
              <a:spcAft>
                <a:spcPts val="0"/>
              </a:spcAft>
              <a:buClr>
                <a:schemeClr val="dk1"/>
              </a:buClr>
              <a:buSzPts val="6700"/>
              <a:buFont typeface="Arial"/>
              <a:buNone/>
              <a:defRPr b="0" i="0" sz="6700" u="none" cap="none" strike="noStrike">
                <a:solidFill>
                  <a:schemeClr val="dk1"/>
                </a:solidFill>
                <a:latin typeface="Calibri"/>
                <a:ea typeface="Calibri"/>
                <a:cs typeface="Calibri"/>
                <a:sym typeface="Calibri"/>
              </a:defRPr>
            </a:lvl1pPr>
            <a:lvl2pPr indent="-228600" lvl="1" marL="914400" marR="0" rtl="0" algn="l">
              <a:spcBef>
                <a:spcPts val="1160"/>
              </a:spcBef>
              <a:spcAft>
                <a:spcPts val="0"/>
              </a:spcAft>
              <a:buClr>
                <a:schemeClr val="dk1"/>
              </a:buClr>
              <a:buSzPts val="5800"/>
              <a:buFont typeface="Arial"/>
              <a:buNone/>
              <a:defRPr b="0" i="0" sz="5800" u="none" cap="none" strike="noStrike">
                <a:solidFill>
                  <a:schemeClr val="dk1"/>
                </a:solidFill>
                <a:latin typeface="Calibri"/>
                <a:ea typeface="Calibri"/>
                <a:cs typeface="Calibri"/>
                <a:sym typeface="Calibri"/>
              </a:defRPr>
            </a:lvl2pPr>
            <a:lvl3pPr indent="-228600" lvl="2" marL="1371600" marR="0" rtl="0" algn="l">
              <a:spcBef>
                <a:spcPts val="960"/>
              </a:spcBef>
              <a:spcAft>
                <a:spcPts val="0"/>
              </a:spcAft>
              <a:buClr>
                <a:schemeClr val="dk1"/>
              </a:buClr>
              <a:buSzPts val="4800"/>
              <a:buFont typeface="Arial"/>
              <a:buNone/>
              <a:defRPr b="0" i="0" sz="4800" u="none" cap="none" strike="noStrike">
                <a:solidFill>
                  <a:schemeClr val="dk1"/>
                </a:solidFill>
                <a:latin typeface="Calibri"/>
                <a:ea typeface="Calibri"/>
                <a:cs typeface="Calibri"/>
                <a:sym typeface="Calibri"/>
              </a:defRPr>
            </a:lvl3pPr>
            <a:lvl4pPr indent="-228600" lvl="3" marL="1828800" marR="0" rtl="0" algn="l">
              <a:spcBef>
                <a:spcPts val="860"/>
              </a:spcBef>
              <a:spcAft>
                <a:spcPts val="0"/>
              </a:spcAft>
              <a:buClr>
                <a:schemeClr val="dk1"/>
              </a:buClr>
              <a:buSzPts val="4300"/>
              <a:buFont typeface="Arial"/>
              <a:buNone/>
              <a:defRPr b="0" i="0" sz="4300" u="none" cap="none" strike="noStrike">
                <a:solidFill>
                  <a:schemeClr val="dk1"/>
                </a:solidFill>
                <a:latin typeface="Calibri"/>
                <a:ea typeface="Calibri"/>
                <a:cs typeface="Calibri"/>
                <a:sym typeface="Calibri"/>
              </a:defRPr>
            </a:lvl4pPr>
            <a:lvl5pPr indent="-228600" lvl="4" marL="2286000" marR="0" rtl="0" algn="l">
              <a:spcBef>
                <a:spcPts val="860"/>
              </a:spcBef>
              <a:spcAft>
                <a:spcPts val="0"/>
              </a:spcAft>
              <a:buClr>
                <a:schemeClr val="dk1"/>
              </a:buClr>
              <a:buSzPts val="4300"/>
              <a:buFont typeface="Arial"/>
              <a:buNone/>
              <a:defRPr b="0" i="0" sz="4300" u="none" cap="none" strike="noStrike">
                <a:solidFill>
                  <a:schemeClr val="dk1"/>
                </a:solidFill>
                <a:latin typeface="Calibri"/>
                <a:ea typeface="Calibri"/>
                <a:cs typeface="Calibri"/>
                <a:sym typeface="Calibri"/>
              </a:defRPr>
            </a:lvl5pPr>
            <a:lvl6pPr indent="-228600" lvl="5" marL="2743200" marR="0" rtl="0" algn="l">
              <a:spcBef>
                <a:spcPts val="860"/>
              </a:spcBef>
              <a:spcAft>
                <a:spcPts val="0"/>
              </a:spcAft>
              <a:buClr>
                <a:schemeClr val="dk1"/>
              </a:buClr>
              <a:buSzPts val="4300"/>
              <a:buFont typeface="Arial"/>
              <a:buNone/>
              <a:defRPr b="0" i="0" sz="4300" u="none" cap="none" strike="noStrike">
                <a:solidFill>
                  <a:schemeClr val="dk1"/>
                </a:solidFill>
                <a:latin typeface="Calibri"/>
                <a:ea typeface="Calibri"/>
                <a:cs typeface="Calibri"/>
                <a:sym typeface="Calibri"/>
              </a:defRPr>
            </a:lvl6pPr>
            <a:lvl7pPr indent="-228600" lvl="6" marL="3200400" marR="0" rtl="0" algn="l">
              <a:spcBef>
                <a:spcPts val="860"/>
              </a:spcBef>
              <a:spcAft>
                <a:spcPts val="0"/>
              </a:spcAft>
              <a:buClr>
                <a:schemeClr val="dk1"/>
              </a:buClr>
              <a:buSzPts val="4300"/>
              <a:buFont typeface="Arial"/>
              <a:buNone/>
              <a:defRPr b="0" i="0" sz="4300" u="none" cap="none" strike="noStrike">
                <a:solidFill>
                  <a:schemeClr val="dk1"/>
                </a:solidFill>
                <a:latin typeface="Calibri"/>
                <a:ea typeface="Calibri"/>
                <a:cs typeface="Calibri"/>
                <a:sym typeface="Calibri"/>
              </a:defRPr>
            </a:lvl7pPr>
            <a:lvl8pPr indent="-228600" lvl="7" marL="3657600" marR="0" rtl="0" algn="l">
              <a:spcBef>
                <a:spcPts val="860"/>
              </a:spcBef>
              <a:spcAft>
                <a:spcPts val="0"/>
              </a:spcAft>
              <a:buClr>
                <a:schemeClr val="dk1"/>
              </a:buClr>
              <a:buSzPts val="4300"/>
              <a:buFont typeface="Arial"/>
              <a:buNone/>
              <a:defRPr b="0" i="0" sz="4300" u="none" cap="none" strike="noStrike">
                <a:solidFill>
                  <a:schemeClr val="dk1"/>
                </a:solidFill>
                <a:latin typeface="Calibri"/>
                <a:ea typeface="Calibri"/>
                <a:cs typeface="Calibri"/>
                <a:sym typeface="Calibri"/>
              </a:defRPr>
            </a:lvl8pPr>
            <a:lvl9pPr indent="-228600" lvl="8" marL="4114800" marR="0" rtl="0" algn="l">
              <a:spcBef>
                <a:spcPts val="860"/>
              </a:spcBef>
              <a:spcAft>
                <a:spcPts val="0"/>
              </a:spcAft>
              <a:buClr>
                <a:schemeClr val="dk1"/>
              </a:buClr>
              <a:buSzPts val="4300"/>
              <a:buFont typeface="Arial"/>
              <a:buNone/>
              <a:defRPr b="0" i="0" sz="4300" u="none" cap="none" strike="noStrike">
                <a:solidFill>
                  <a:schemeClr val="dk1"/>
                </a:solidFill>
                <a:latin typeface="Calibri"/>
                <a:ea typeface="Calibri"/>
                <a:cs typeface="Calibri"/>
                <a:sym typeface="Calibri"/>
              </a:defRPr>
            </a:lvl9pPr>
          </a:lstStyle>
          <a:p/>
        </p:txBody>
      </p:sp>
      <p:sp>
        <p:nvSpPr>
          <p:cNvPr id="53" name="Google Shape;53;p9"/>
          <p:cNvSpPr txBox="1"/>
          <p:nvPr>
            <p:ph idx="10" type="dt"/>
          </p:nvPr>
        </p:nvSpPr>
        <p:spPr>
          <a:xfrm>
            <a:off x="2194560" y="30510481"/>
            <a:ext cx="10241280" cy="17526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8600">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54" name="Google Shape;54;p9"/>
          <p:cNvSpPr txBox="1"/>
          <p:nvPr>
            <p:ph idx="11" type="ftr"/>
          </p:nvPr>
        </p:nvSpPr>
        <p:spPr>
          <a:xfrm>
            <a:off x="14996159" y="30510481"/>
            <a:ext cx="13898880" cy="17526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8600">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55" name="Google Shape;55;p9"/>
          <p:cNvSpPr txBox="1"/>
          <p:nvPr>
            <p:ph idx="12" type="sldNum"/>
          </p:nvPr>
        </p:nvSpPr>
        <p:spPr>
          <a:xfrm>
            <a:off x="31455359" y="30510481"/>
            <a:ext cx="10241280" cy="17526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8600">
                <a:solidFill>
                  <a:schemeClr val="dk1"/>
                </a:solidFill>
                <a:latin typeface="Calibri"/>
                <a:ea typeface="Calibri"/>
                <a:cs typeface="Calibri"/>
                <a:sym typeface="Calibri"/>
              </a:defRPr>
            </a:lvl1pPr>
            <a:lvl2pPr indent="0" lvl="1" marL="0" marR="0" rtl="0" algn="l">
              <a:spcBef>
                <a:spcPts val="0"/>
              </a:spcBef>
              <a:buNone/>
              <a:defRPr sz="8600">
                <a:solidFill>
                  <a:schemeClr val="dk1"/>
                </a:solidFill>
                <a:latin typeface="Calibri"/>
                <a:ea typeface="Calibri"/>
                <a:cs typeface="Calibri"/>
                <a:sym typeface="Calibri"/>
              </a:defRPr>
            </a:lvl2pPr>
            <a:lvl3pPr indent="0" lvl="2" marL="0" marR="0" rtl="0" algn="l">
              <a:spcBef>
                <a:spcPts val="0"/>
              </a:spcBef>
              <a:buNone/>
              <a:defRPr sz="8600">
                <a:solidFill>
                  <a:schemeClr val="dk1"/>
                </a:solidFill>
                <a:latin typeface="Calibri"/>
                <a:ea typeface="Calibri"/>
                <a:cs typeface="Calibri"/>
                <a:sym typeface="Calibri"/>
              </a:defRPr>
            </a:lvl3pPr>
            <a:lvl4pPr indent="0" lvl="3" marL="0" marR="0" rtl="0" algn="l">
              <a:spcBef>
                <a:spcPts val="0"/>
              </a:spcBef>
              <a:buNone/>
              <a:defRPr sz="8600">
                <a:solidFill>
                  <a:schemeClr val="dk1"/>
                </a:solidFill>
                <a:latin typeface="Calibri"/>
                <a:ea typeface="Calibri"/>
                <a:cs typeface="Calibri"/>
                <a:sym typeface="Calibri"/>
              </a:defRPr>
            </a:lvl4pPr>
            <a:lvl5pPr indent="0" lvl="4" marL="0" marR="0" rtl="0" algn="l">
              <a:spcBef>
                <a:spcPts val="0"/>
              </a:spcBef>
              <a:buNone/>
              <a:defRPr sz="8600">
                <a:solidFill>
                  <a:schemeClr val="dk1"/>
                </a:solidFill>
                <a:latin typeface="Calibri"/>
                <a:ea typeface="Calibri"/>
                <a:cs typeface="Calibri"/>
                <a:sym typeface="Calibri"/>
              </a:defRPr>
            </a:lvl5pPr>
            <a:lvl6pPr indent="0" lvl="5" marL="0" marR="0" rtl="0" algn="l">
              <a:spcBef>
                <a:spcPts val="0"/>
              </a:spcBef>
              <a:buNone/>
              <a:defRPr sz="8600">
                <a:solidFill>
                  <a:schemeClr val="dk1"/>
                </a:solidFill>
                <a:latin typeface="Calibri"/>
                <a:ea typeface="Calibri"/>
                <a:cs typeface="Calibri"/>
                <a:sym typeface="Calibri"/>
              </a:defRPr>
            </a:lvl6pPr>
            <a:lvl7pPr indent="0" lvl="6" marL="0" marR="0" rtl="0" algn="l">
              <a:spcBef>
                <a:spcPts val="0"/>
              </a:spcBef>
              <a:buNone/>
              <a:defRPr sz="8600">
                <a:solidFill>
                  <a:schemeClr val="dk1"/>
                </a:solidFill>
                <a:latin typeface="Calibri"/>
                <a:ea typeface="Calibri"/>
                <a:cs typeface="Calibri"/>
                <a:sym typeface="Calibri"/>
              </a:defRPr>
            </a:lvl7pPr>
            <a:lvl8pPr indent="0" lvl="7" marL="0" marR="0" rtl="0" algn="l">
              <a:spcBef>
                <a:spcPts val="0"/>
              </a:spcBef>
              <a:buNone/>
              <a:defRPr sz="8600">
                <a:solidFill>
                  <a:schemeClr val="dk1"/>
                </a:solidFill>
                <a:latin typeface="Calibri"/>
                <a:ea typeface="Calibri"/>
                <a:cs typeface="Calibri"/>
                <a:sym typeface="Calibri"/>
              </a:defRPr>
            </a:lvl8pPr>
            <a:lvl9pPr indent="0" lvl="8" marL="0" marR="0" rtl="0" algn="l">
              <a:spcBef>
                <a:spcPts val="0"/>
              </a:spcBef>
              <a:buNone/>
              <a:defRPr sz="86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6" name="Shape 56"/>
        <p:cNvGrpSpPr/>
        <p:nvPr/>
      </p:nvGrpSpPr>
      <p:grpSpPr>
        <a:xfrm>
          <a:off x="0" y="0"/>
          <a:ext cx="0" cy="0"/>
          <a:chOff x="0" y="0"/>
          <a:chExt cx="0" cy="0"/>
        </a:xfrm>
      </p:grpSpPr>
      <p:sp>
        <p:nvSpPr>
          <p:cNvPr id="57" name="Google Shape;57;p10"/>
          <p:cNvSpPr txBox="1"/>
          <p:nvPr>
            <p:ph type="title"/>
          </p:nvPr>
        </p:nvSpPr>
        <p:spPr>
          <a:xfrm>
            <a:off x="8602982" y="23042880"/>
            <a:ext cx="26334721" cy="2720342"/>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9600"/>
              <a:buFont typeface="Calibri"/>
              <a:buNone/>
              <a:defRPr b="1" i="0" sz="96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8" name="Google Shape;58;p10"/>
          <p:cNvSpPr/>
          <p:nvPr>
            <p:ph idx="2" type="pic"/>
          </p:nvPr>
        </p:nvSpPr>
        <p:spPr>
          <a:xfrm>
            <a:off x="8602982" y="2941320"/>
            <a:ext cx="26334721" cy="19751040"/>
          </a:xfrm>
          <a:prstGeom prst="rect">
            <a:avLst/>
          </a:prstGeom>
          <a:noFill/>
          <a:ln>
            <a:noFill/>
          </a:ln>
        </p:spPr>
        <p:txBody>
          <a:bodyPr anchorCtr="0" anchor="t" bIns="45700" lIns="91425" spcFirstLastPara="1" rIns="91425" wrap="square" tIns="45700"/>
          <a:lstStyle>
            <a:lvl1pPr lvl="0" marR="0" rtl="0" algn="l">
              <a:spcBef>
                <a:spcPts val="3080"/>
              </a:spcBef>
              <a:spcAft>
                <a:spcPts val="0"/>
              </a:spcAft>
              <a:buClr>
                <a:schemeClr val="dk1"/>
              </a:buClr>
              <a:buSzPts val="15400"/>
              <a:buFont typeface="Arial"/>
              <a:buNone/>
              <a:defRPr b="0" i="0" sz="15400" u="none" cap="none" strike="noStrike">
                <a:solidFill>
                  <a:schemeClr val="dk1"/>
                </a:solidFill>
                <a:latin typeface="Calibri"/>
                <a:ea typeface="Calibri"/>
                <a:cs typeface="Calibri"/>
                <a:sym typeface="Calibri"/>
              </a:defRPr>
            </a:lvl1pPr>
            <a:lvl2pPr lvl="1" marR="0" rtl="0" algn="l">
              <a:spcBef>
                <a:spcPts val="2680"/>
              </a:spcBef>
              <a:spcAft>
                <a:spcPts val="0"/>
              </a:spcAft>
              <a:buClr>
                <a:schemeClr val="dk1"/>
              </a:buClr>
              <a:buSzPts val="13400"/>
              <a:buFont typeface="Arial"/>
              <a:buNone/>
              <a:defRPr b="0" i="0" sz="13400" u="none" cap="none" strike="noStrike">
                <a:solidFill>
                  <a:schemeClr val="dk1"/>
                </a:solidFill>
                <a:latin typeface="Calibri"/>
                <a:ea typeface="Calibri"/>
                <a:cs typeface="Calibri"/>
                <a:sym typeface="Calibri"/>
              </a:defRPr>
            </a:lvl2pPr>
            <a:lvl3pPr lvl="2" marR="0" rtl="0" algn="l">
              <a:spcBef>
                <a:spcPts val="2300"/>
              </a:spcBef>
              <a:spcAft>
                <a:spcPts val="0"/>
              </a:spcAft>
              <a:buClr>
                <a:schemeClr val="dk1"/>
              </a:buClr>
              <a:buSzPts val="11500"/>
              <a:buFont typeface="Arial"/>
              <a:buNone/>
              <a:defRPr b="0" i="0" sz="11500" u="none" cap="none" strike="noStrike">
                <a:solidFill>
                  <a:schemeClr val="dk1"/>
                </a:solidFill>
                <a:latin typeface="Calibri"/>
                <a:ea typeface="Calibri"/>
                <a:cs typeface="Calibri"/>
                <a:sym typeface="Calibri"/>
              </a:defRPr>
            </a:lvl3pPr>
            <a:lvl4pPr lvl="3" marR="0" rtl="0" algn="l">
              <a:spcBef>
                <a:spcPts val="192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4pPr>
            <a:lvl5pPr lvl="4" marR="0" rtl="0" algn="l">
              <a:spcBef>
                <a:spcPts val="192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5pPr>
            <a:lvl6pPr lvl="5" marR="0" rtl="0" algn="l">
              <a:spcBef>
                <a:spcPts val="192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6pPr>
            <a:lvl7pPr lvl="6" marR="0" rtl="0" algn="l">
              <a:spcBef>
                <a:spcPts val="192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7pPr>
            <a:lvl8pPr lvl="7" marR="0" rtl="0" algn="l">
              <a:spcBef>
                <a:spcPts val="192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8pPr>
            <a:lvl9pPr lvl="8" marR="0" rtl="0" algn="l">
              <a:spcBef>
                <a:spcPts val="192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9pPr>
          </a:lstStyle>
          <a:p/>
        </p:txBody>
      </p:sp>
      <p:sp>
        <p:nvSpPr>
          <p:cNvPr id="59" name="Google Shape;59;p10"/>
          <p:cNvSpPr txBox="1"/>
          <p:nvPr>
            <p:ph idx="1" type="body"/>
          </p:nvPr>
        </p:nvSpPr>
        <p:spPr>
          <a:xfrm>
            <a:off x="8602982" y="25763222"/>
            <a:ext cx="26334721" cy="3863338"/>
          </a:xfrm>
          <a:prstGeom prst="rect">
            <a:avLst/>
          </a:prstGeom>
          <a:noFill/>
          <a:ln>
            <a:noFill/>
          </a:ln>
        </p:spPr>
        <p:txBody>
          <a:bodyPr anchorCtr="0" anchor="t" bIns="45700" lIns="91425" spcFirstLastPara="1" rIns="91425" wrap="square" tIns="45700"/>
          <a:lstStyle>
            <a:lvl1pPr indent="-228600" lvl="0" marL="457200" marR="0" rtl="0" algn="l">
              <a:spcBef>
                <a:spcPts val="1340"/>
              </a:spcBef>
              <a:spcAft>
                <a:spcPts val="0"/>
              </a:spcAft>
              <a:buClr>
                <a:schemeClr val="dk1"/>
              </a:buClr>
              <a:buSzPts val="6700"/>
              <a:buFont typeface="Arial"/>
              <a:buNone/>
              <a:defRPr b="0" i="0" sz="6700" u="none" cap="none" strike="noStrike">
                <a:solidFill>
                  <a:schemeClr val="dk1"/>
                </a:solidFill>
                <a:latin typeface="Calibri"/>
                <a:ea typeface="Calibri"/>
                <a:cs typeface="Calibri"/>
                <a:sym typeface="Calibri"/>
              </a:defRPr>
            </a:lvl1pPr>
            <a:lvl2pPr indent="-228600" lvl="1" marL="914400" marR="0" rtl="0" algn="l">
              <a:spcBef>
                <a:spcPts val="1160"/>
              </a:spcBef>
              <a:spcAft>
                <a:spcPts val="0"/>
              </a:spcAft>
              <a:buClr>
                <a:schemeClr val="dk1"/>
              </a:buClr>
              <a:buSzPts val="5800"/>
              <a:buFont typeface="Arial"/>
              <a:buNone/>
              <a:defRPr b="0" i="0" sz="5800" u="none" cap="none" strike="noStrike">
                <a:solidFill>
                  <a:schemeClr val="dk1"/>
                </a:solidFill>
                <a:latin typeface="Calibri"/>
                <a:ea typeface="Calibri"/>
                <a:cs typeface="Calibri"/>
                <a:sym typeface="Calibri"/>
              </a:defRPr>
            </a:lvl2pPr>
            <a:lvl3pPr indent="-228600" lvl="2" marL="1371600" marR="0" rtl="0" algn="l">
              <a:spcBef>
                <a:spcPts val="960"/>
              </a:spcBef>
              <a:spcAft>
                <a:spcPts val="0"/>
              </a:spcAft>
              <a:buClr>
                <a:schemeClr val="dk1"/>
              </a:buClr>
              <a:buSzPts val="4800"/>
              <a:buFont typeface="Arial"/>
              <a:buNone/>
              <a:defRPr b="0" i="0" sz="4800" u="none" cap="none" strike="noStrike">
                <a:solidFill>
                  <a:schemeClr val="dk1"/>
                </a:solidFill>
                <a:latin typeface="Calibri"/>
                <a:ea typeface="Calibri"/>
                <a:cs typeface="Calibri"/>
                <a:sym typeface="Calibri"/>
              </a:defRPr>
            </a:lvl3pPr>
            <a:lvl4pPr indent="-228600" lvl="3" marL="1828800" marR="0" rtl="0" algn="l">
              <a:spcBef>
                <a:spcPts val="860"/>
              </a:spcBef>
              <a:spcAft>
                <a:spcPts val="0"/>
              </a:spcAft>
              <a:buClr>
                <a:schemeClr val="dk1"/>
              </a:buClr>
              <a:buSzPts val="4300"/>
              <a:buFont typeface="Arial"/>
              <a:buNone/>
              <a:defRPr b="0" i="0" sz="4300" u="none" cap="none" strike="noStrike">
                <a:solidFill>
                  <a:schemeClr val="dk1"/>
                </a:solidFill>
                <a:latin typeface="Calibri"/>
                <a:ea typeface="Calibri"/>
                <a:cs typeface="Calibri"/>
                <a:sym typeface="Calibri"/>
              </a:defRPr>
            </a:lvl4pPr>
            <a:lvl5pPr indent="-228600" lvl="4" marL="2286000" marR="0" rtl="0" algn="l">
              <a:spcBef>
                <a:spcPts val="860"/>
              </a:spcBef>
              <a:spcAft>
                <a:spcPts val="0"/>
              </a:spcAft>
              <a:buClr>
                <a:schemeClr val="dk1"/>
              </a:buClr>
              <a:buSzPts val="4300"/>
              <a:buFont typeface="Arial"/>
              <a:buNone/>
              <a:defRPr b="0" i="0" sz="4300" u="none" cap="none" strike="noStrike">
                <a:solidFill>
                  <a:schemeClr val="dk1"/>
                </a:solidFill>
                <a:latin typeface="Calibri"/>
                <a:ea typeface="Calibri"/>
                <a:cs typeface="Calibri"/>
                <a:sym typeface="Calibri"/>
              </a:defRPr>
            </a:lvl5pPr>
            <a:lvl6pPr indent="-228600" lvl="5" marL="2743200" marR="0" rtl="0" algn="l">
              <a:spcBef>
                <a:spcPts val="860"/>
              </a:spcBef>
              <a:spcAft>
                <a:spcPts val="0"/>
              </a:spcAft>
              <a:buClr>
                <a:schemeClr val="dk1"/>
              </a:buClr>
              <a:buSzPts val="4300"/>
              <a:buFont typeface="Arial"/>
              <a:buNone/>
              <a:defRPr b="0" i="0" sz="4300" u="none" cap="none" strike="noStrike">
                <a:solidFill>
                  <a:schemeClr val="dk1"/>
                </a:solidFill>
                <a:latin typeface="Calibri"/>
                <a:ea typeface="Calibri"/>
                <a:cs typeface="Calibri"/>
                <a:sym typeface="Calibri"/>
              </a:defRPr>
            </a:lvl6pPr>
            <a:lvl7pPr indent="-228600" lvl="6" marL="3200400" marR="0" rtl="0" algn="l">
              <a:spcBef>
                <a:spcPts val="860"/>
              </a:spcBef>
              <a:spcAft>
                <a:spcPts val="0"/>
              </a:spcAft>
              <a:buClr>
                <a:schemeClr val="dk1"/>
              </a:buClr>
              <a:buSzPts val="4300"/>
              <a:buFont typeface="Arial"/>
              <a:buNone/>
              <a:defRPr b="0" i="0" sz="4300" u="none" cap="none" strike="noStrike">
                <a:solidFill>
                  <a:schemeClr val="dk1"/>
                </a:solidFill>
                <a:latin typeface="Calibri"/>
                <a:ea typeface="Calibri"/>
                <a:cs typeface="Calibri"/>
                <a:sym typeface="Calibri"/>
              </a:defRPr>
            </a:lvl7pPr>
            <a:lvl8pPr indent="-228600" lvl="7" marL="3657600" marR="0" rtl="0" algn="l">
              <a:spcBef>
                <a:spcPts val="860"/>
              </a:spcBef>
              <a:spcAft>
                <a:spcPts val="0"/>
              </a:spcAft>
              <a:buClr>
                <a:schemeClr val="dk1"/>
              </a:buClr>
              <a:buSzPts val="4300"/>
              <a:buFont typeface="Arial"/>
              <a:buNone/>
              <a:defRPr b="0" i="0" sz="4300" u="none" cap="none" strike="noStrike">
                <a:solidFill>
                  <a:schemeClr val="dk1"/>
                </a:solidFill>
                <a:latin typeface="Calibri"/>
                <a:ea typeface="Calibri"/>
                <a:cs typeface="Calibri"/>
                <a:sym typeface="Calibri"/>
              </a:defRPr>
            </a:lvl8pPr>
            <a:lvl9pPr indent="-228600" lvl="8" marL="4114800" marR="0" rtl="0" algn="l">
              <a:spcBef>
                <a:spcPts val="860"/>
              </a:spcBef>
              <a:spcAft>
                <a:spcPts val="0"/>
              </a:spcAft>
              <a:buClr>
                <a:schemeClr val="dk1"/>
              </a:buClr>
              <a:buSzPts val="4300"/>
              <a:buFont typeface="Arial"/>
              <a:buNone/>
              <a:defRPr b="0" i="0" sz="4300" u="none" cap="none" strike="noStrike">
                <a:solidFill>
                  <a:schemeClr val="dk1"/>
                </a:solidFill>
                <a:latin typeface="Calibri"/>
                <a:ea typeface="Calibri"/>
                <a:cs typeface="Calibri"/>
                <a:sym typeface="Calibri"/>
              </a:defRPr>
            </a:lvl9pPr>
          </a:lstStyle>
          <a:p/>
        </p:txBody>
      </p:sp>
      <p:sp>
        <p:nvSpPr>
          <p:cNvPr id="60" name="Google Shape;60;p10"/>
          <p:cNvSpPr txBox="1"/>
          <p:nvPr>
            <p:ph idx="10" type="dt"/>
          </p:nvPr>
        </p:nvSpPr>
        <p:spPr>
          <a:xfrm>
            <a:off x="2194560" y="30510481"/>
            <a:ext cx="10241280" cy="17526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8600">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61" name="Google Shape;61;p10"/>
          <p:cNvSpPr txBox="1"/>
          <p:nvPr>
            <p:ph idx="11" type="ftr"/>
          </p:nvPr>
        </p:nvSpPr>
        <p:spPr>
          <a:xfrm>
            <a:off x="14996159" y="30510481"/>
            <a:ext cx="13898880" cy="17526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8600">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62" name="Google Shape;62;p10"/>
          <p:cNvSpPr txBox="1"/>
          <p:nvPr>
            <p:ph idx="12" type="sldNum"/>
          </p:nvPr>
        </p:nvSpPr>
        <p:spPr>
          <a:xfrm>
            <a:off x="31455359" y="30510481"/>
            <a:ext cx="10241280" cy="17526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8600">
                <a:solidFill>
                  <a:schemeClr val="dk1"/>
                </a:solidFill>
                <a:latin typeface="Calibri"/>
                <a:ea typeface="Calibri"/>
                <a:cs typeface="Calibri"/>
                <a:sym typeface="Calibri"/>
              </a:defRPr>
            </a:lvl1pPr>
            <a:lvl2pPr indent="0" lvl="1" marL="0" marR="0" rtl="0" algn="l">
              <a:spcBef>
                <a:spcPts val="0"/>
              </a:spcBef>
              <a:buNone/>
              <a:defRPr sz="8600">
                <a:solidFill>
                  <a:schemeClr val="dk1"/>
                </a:solidFill>
                <a:latin typeface="Calibri"/>
                <a:ea typeface="Calibri"/>
                <a:cs typeface="Calibri"/>
                <a:sym typeface="Calibri"/>
              </a:defRPr>
            </a:lvl2pPr>
            <a:lvl3pPr indent="0" lvl="2" marL="0" marR="0" rtl="0" algn="l">
              <a:spcBef>
                <a:spcPts val="0"/>
              </a:spcBef>
              <a:buNone/>
              <a:defRPr sz="8600">
                <a:solidFill>
                  <a:schemeClr val="dk1"/>
                </a:solidFill>
                <a:latin typeface="Calibri"/>
                <a:ea typeface="Calibri"/>
                <a:cs typeface="Calibri"/>
                <a:sym typeface="Calibri"/>
              </a:defRPr>
            </a:lvl3pPr>
            <a:lvl4pPr indent="0" lvl="3" marL="0" marR="0" rtl="0" algn="l">
              <a:spcBef>
                <a:spcPts val="0"/>
              </a:spcBef>
              <a:buNone/>
              <a:defRPr sz="8600">
                <a:solidFill>
                  <a:schemeClr val="dk1"/>
                </a:solidFill>
                <a:latin typeface="Calibri"/>
                <a:ea typeface="Calibri"/>
                <a:cs typeface="Calibri"/>
                <a:sym typeface="Calibri"/>
              </a:defRPr>
            </a:lvl4pPr>
            <a:lvl5pPr indent="0" lvl="4" marL="0" marR="0" rtl="0" algn="l">
              <a:spcBef>
                <a:spcPts val="0"/>
              </a:spcBef>
              <a:buNone/>
              <a:defRPr sz="8600">
                <a:solidFill>
                  <a:schemeClr val="dk1"/>
                </a:solidFill>
                <a:latin typeface="Calibri"/>
                <a:ea typeface="Calibri"/>
                <a:cs typeface="Calibri"/>
                <a:sym typeface="Calibri"/>
              </a:defRPr>
            </a:lvl5pPr>
            <a:lvl6pPr indent="0" lvl="5" marL="0" marR="0" rtl="0" algn="l">
              <a:spcBef>
                <a:spcPts val="0"/>
              </a:spcBef>
              <a:buNone/>
              <a:defRPr sz="8600">
                <a:solidFill>
                  <a:schemeClr val="dk1"/>
                </a:solidFill>
                <a:latin typeface="Calibri"/>
                <a:ea typeface="Calibri"/>
                <a:cs typeface="Calibri"/>
                <a:sym typeface="Calibri"/>
              </a:defRPr>
            </a:lvl6pPr>
            <a:lvl7pPr indent="0" lvl="6" marL="0" marR="0" rtl="0" algn="l">
              <a:spcBef>
                <a:spcPts val="0"/>
              </a:spcBef>
              <a:buNone/>
              <a:defRPr sz="8600">
                <a:solidFill>
                  <a:schemeClr val="dk1"/>
                </a:solidFill>
                <a:latin typeface="Calibri"/>
                <a:ea typeface="Calibri"/>
                <a:cs typeface="Calibri"/>
                <a:sym typeface="Calibri"/>
              </a:defRPr>
            </a:lvl7pPr>
            <a:lvl8pPr indent="0" lvl="7" marL="0" marR="0" rtl="0" algn="l">
              <a:spcBef>
                <a:spcPts val="0"/>
              </a:spcBef>
              <a:buNone/>
              <a:defRPr sz="8600">
                <a:solidFill>
                  <a:schemeClr val="dk1"/>
                </a:solidFill>
                <a:latin typeface="Calibri"/>
                <a:ea typeface="Calibri"/>
                <a:cs typeface="Calibri"/>
                <a:sym typeface="Calibri"/>
              </a:defRPr>
            </a:lvl8pPr>
            <a:lvl9pPr indent="0" lvl="8" marL="0" marR="0" rtl="0" algn="l">
              <a:spcBef>
                <a:spcPts val="0"/>
              </a:spcBef>
              <a:buNone/>
              <a:defRPr sz="86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gif"/><Relationship Id="rId4" Type="http://schemas.openxmlformats.org/officeDocument/2006/relationships/image" Target="../media/image2.gif"/><Relationship Id="rId9"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1.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3"/>
          <p:cNvSpPr/>
          <p:nvPr/>
        </p:nvSpPr>
        <p:spPr>
          <a:xfrm>
            <a:off x="33103819" y="19393798"/>
            <a:ext cx="10314432" cy="11014390"/>
          </a:xfrm>
          <a:prstGeom prst="snip1Rect">
            <a:avLst>
              <a:gd fmla="val 16667" name="adj"/>
            </a:avLst>
          </a:prstGeom>
          <a:solidFill>
            <a:srgbClr val="E6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80" name="Google Shape;80;p13"/>
          <p:cNvSpPr/>
          <p:nvPr/>
        </p:nvSpPr>
        <p:spPr>
          <a:xfrm>
            <a:off x="457200" y="526509"/>
            <a:ext cx="42976799" cy="4664301"/>
          </a:xfrm>
          <a:prstGeom prst="snip1Rect">
            <a:avLst>
              <a:gd fmla="val 16667" name="adj"/>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81" name="Google Shape;81;p13"/>
          <p:cNvSpPr txBox="1"/>
          <p:nvPr/>
        </p:nvSpPr>
        <p:spPr>
          <a:xfrm>
            <a:off x="11633200" y="932909"/>
            <a:ext cx="32257999" cy="4816701"/>
          </a:xfrm>
          <a:prstGeom prst="rect">
            <a:avLst/>
          </a:prstGeom>
          <a:noFill/>
          <a:ln>
            <a:noFill/>
          </a:ln>
        </p:spPr>
        <p:txBody>
          <a:bodyPr anchorCtr="0" anchor="t" bIns="91425" lIns="182875" spcFirstLastPara="1" rIns="182875" wrap="square" tIns="91425">
            <a:noAutofit/>
          </a:bodyPr>
          <a:lstStyle/>
          <a:p>
            <a:pPr indent="0" lvl="0" marL="0" rtl="0" algn="l">
              <a:spcBef>
                <a:spcPts val="0"/>
              </a:spcBef>
              <a:spcAft>
                <a:spcPts val="0"/>
              </a:spcAft>
              <a:buClr>
                <a:schemeClr val="dk1"/>
              </a:buClr>
              <a:buFont typeface="Arial"/>
              <a:buNone/>
            </a:pPr>
            <a:r>
              <a:rPr b="1" lang="en-US" sz="9600">
                <a:solidFill>
                  <a:schemeClr val="dk1"/>
                </a:solidFill>
                <a:latin typeface="Helvetica Neue"/>
                <a:ea typeface="Helvetica Neue"/>
                <a:cs typeface="Helvetica Neue"/>
                <a:sym typeface="Helvetica Neue"/>
              </a:rPr>
              <a:t>Perceptual Image Hashing Algorithms in CUDA</a:t>
            </a:r>
            <a:endParaRPr b="1" sz="96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Font typeface="Arial"/>
              <a:buNone/>
            </a:pPr>
            <a:r>
              <a:t/>
            </a:r>
            <a:endParaRPr sz="48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Font typeface="Arial"/>
              <a:buNone/>
            </a:pPr>
            <a:r>
              <a:rPr lang="en-US" sz="4800">
                <a:solidFill>
                  <a:schemeClr val="dk1"/>
                </a:solidFill>
                <a:latin typeface="Helvetica Neue"/>
                <a:ea typeface="Helvetica Neue"/>
                <a:cs typeface="Helvetica Neue"/>
                <a:sym typeface="Helvetica Neue"/>
              </a:rPr>
              <a:t>Ha Hwang, Wasfi Momen</a:t>
            </a:r>
            <a:endParaRPr sz="48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Font typeface="Arial"/>
              <a:buNone/>
            </a:pPr>
            <a:r>
              <a:rPr lang="en-US" sz="4800">
                <a:solidFill>
                  <a:schemeClr val="dk1"/>
                </a:solidFill>
                <a:latin typeface="Helvetica Neue"/>
                <a:ea typeface="Helvetica Neue"/>
                <a:cs typeface="Helvetica Neue"/>
                <a:sym typeface="Helvetica Neue"/>
              </a:rPr>
              <a:t>Department of Computer Science, Georgia State University</a:t>
            </a:r>
            <a:endParaRPr sz="48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t/>
            </a:r>
            <a:endParaRPr b="1" sz="9600">
              <a:solidFill>
                <a:schemeClr val="dk1"/>
              </a:solidFill>
              <a:latin typeface="Helvetica Neue"/>
              <a:ea typeface="Helvetica Neue"/>
              <a:cs typeface="Helvetica Neue"/>
              <a:sym typeface="Helvetica Neue"/>
            </a:endParaRPr>
          </a:p>
        </p:txBody>
      </p:sp>
      <p:sp>
        <p:nvSpPr>
          <p:cNvPr id="82" name="Google Shape;82;p13"/>
          <p:cNvSpPr/>
          <p:nvPr/>
        </p:nvSpPr>
        <p:spPr>
          <a:xfrm>
            <a:off x="457200" y="5728600"/>
            <a:ext cx="21386700" cy="9602100"/>
          </a:xfrm>
          <a:prstGeom prst="snip1Rect">
            <a:avLst>
              <a:gd fmla="val 16667" name="adj"/>
            </a:avLst>
          </a:prstGeom>
          <a:solidFill>
            <a:srgbClr val="E6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83" name="Google Shape;83;p13"/>
          <p:cNvSpPr txBox="1"/>
          <p:nvPr/>
        </p:nvSpPr>
        <p:spPr>
          <a:xfrm>
            <a:off x="1348305" y="6447427"/>
            <a:ext cx="13780005"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6000">
                <a:solidFill>
                  <a:schemeClr val="dk1"/>
                </a:solidFill>
                <a:latin typeface="Helvetica Neue"/>
                <a:ea typeface="Helvetica Neue"/>
                <a:cs typeface="Helvetica Neue"/>
                <a:sym typeface="Helvetica Neue"/>
              </a:rPr>
              <a:t>BACKGROUND</a:t>
            </a:r>
            <a:endParaRPr b="1" sz="6000">
              <a:solidFill>
                <a:schemeClr val="dk1"/>
              </a:solidFill>
              <a:latin typeface="Helvetica Neue"/>
              <a:ea typeface="Helvetica Neue"/>
              <a:cs typeface="Helvetica Neue"/>
              <a:sym typeface="Helvetica Neue"/>
            </a:endParaRPr>
          </a:p>
        </p:txBody>
      </p:sp>
      <p:sp>
        <p:nvSpPr>
          <p:cNvPr id="84" name="Google Shape;84;p13"/>
          <p:cNvSpPr txBox="1"/>
          <p:nvPr/>
        </p:nvSpPr>
        <p:spPr>
          <a:xfrm>
            <a:off x="1348300" y="7647750"/>
            <a:ext cx="18819300" cy="7182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400">
                <a:solidFill>
                  <a:schemeClr val="dk1"/>
                </a:solidFill>
                <a:latin typeface="Helvetica Neue"/>
                <a:ea typeface="Helvetica Neue"/>
                <a:cs typeface="Helvetica Neue"/>
                <a:sym typeface="Helvetica Neue"/>
              </a:rPr>
              <a:t>Tracking images based on content provides unique challenges for social media applications, copyright protection divisions, and image aggregator sites. </a:t>
            </a:r>
            <a:endParaRPr sz="34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t/>
            </a:r>
            <a:endParaRPr sz="34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3400">
                <a:solidFill>
                  <a:schemeClr val="dk1"/>
                </a:solidFill>
                <a:latin typeface="Helvetica Neue"/>
                <a:ea typeface="Helvetica Neue"/>
                <a:cs typeface="Helvetica Neue"/>
                <a:sym typeface="Helvetica Neue"/>
              </a:rPr>
              <a:t>Perceptual Image Hashing attempts to create a hash based on features and compare to similar hashes to find similar images. </a:t>
            </a:r>
            <a:endParaRPr sz="34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Font typeface="Arial"/>
              <a:buNone/>
            </a:pPr>
            <a:r>
              <a:t/>
            </a:r>
            <a:endParaRPr sz="34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Font typeface="Arial"/>
              <a:buNone/>
            </a:pPr>
            <a:r>
              <a:rPr lang="en-US" sz="3400">
                <a:solidFill>
                  <a:schemeClr val="dk1"/>
                </a:solidFill>
                <a:latin typeface="Helvetica Neue"/>
                <a:ea typeface="Helvetica Neue"/>
                <a:cs typeface="Helvetica Neue"/>
                <a:sym typeface="Helvetica Neue"/>
              </a:rPr>
              <a:t>These hashes are not cryptographic where small changes to input result in large changes to the output. Instead, changes to image input result in similar images and thus the hash output should not drastically change.</a:t>
            </a:r>
            <a:endParaRPr sz="34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sz="34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en-US" sz="3400">
                <a:solidFill>
                  <a:schemeClr val="dk1"/>
                </a:solidFill>
                <a:latin typeface="Helvetica Neue"/>
                <a:ea typeface="Helvetica Neue"/>
                <a:cs typeface="Helvetica Neue"/>
                <a:sym typeface="Helvetica Neue"/>
              </a:rPr>
              <a:t>For this project, we aim to implement two known perceptual image hashing algorithms block-based means hash and dHash in CUDA to provide significant computational speedup to the sequential algorithms built in pHash.</a:t>
            </a:r>
            <a:endParaRPr sz="34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sz="34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sz="34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sz="34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sz="34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sz="34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sz="34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sz="34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Font typeface="Arial"/>
              <a:buNone/>
            </a:pPr>
            <a:r>
              <a:t/>
            </a:r>
            <a:endParaRPr sz="34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t/>
            </a:r>
            <a:endParaRPr sz="34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t/>
            </a:r>
            <a:endParaRPr sz="34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t/>
            </a:r>
            <a:endParaRPr sz="30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t/>
            </a:r>
            <a:endParaRPr sz="30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t/>
            </a:r>
            <a:endParaRPr sz="30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t/>
            </a:r>
            <a:endParaRPr sz="3000">
              <a:solidFill>
                <a:schemeClr val="dk1"/>
              </a:solidFill>
              <a:latin typeface="Helvetica Neue"/>
              <a:ea typeface="Helvetica Neue"/>
              <a:cs typeface="Helvetica Neue"/>
              <a:sym typeface="Helvetica Neue"/>
            </a:endParaRPr>
          </a:p>
        </p:txBody>
      </p:sp>
      <p:sp>
        <p:nvSpPr>
          <p:cNvPr id="85" name="Google Shape;85;p13"/>
          <p:cNvSpPr/>
          <p:nvPr/>
        </p:nvSpPr>
        <p:spPr>
          <a:xfrm>
            <a:off x="457200" y="24396589"/>
            <a:ext cx="21386800" cy="6011599"/>
          </a:xfrm>
          <a:prstGeom prst="snip1Rect">
            <a:avLst>
              <a:gd fmla="val 16667" name="adj"/>
            </a:avLst>
          </a:prstGeom>
          <a:solidFill>
            <a:srgbClr val="E6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86" name="Google Shape;86;p13"/>
          <p:cNvSpPr txBox="1"/>
          <p:nvPr/>
        </p:nvSpPr>
        <p:spPr>
          <a:xfrm>
            <a:off x="1348304" y="24680023"/>
            <a:ext cx="18819300" cy="606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chemeClr val="dk1"/>
                </a:solidFill>
                <a:latin typeface="Helvetica Neue"/>
                <a:ea typeface="Helvetica Neue"/>
                <a:cs typeface="Helvetica Neue"/>
                <a:sym typeface="Helvetica Neue"/>
              </a:rPr>
              <a:t>PERCEPTUAL HASHING-BASED AUTHENTICATION</a:t>
            </a:r>
            <a:endParaRPr/>
          </a:p>
          <a:p>
            <a:pPr indent="0" lvl="0" marL="0" marR="0" rtl="0" algn="l">
              <a:spcBef>
                <a:spcPts val="0"/>
              </a:spcBef>
              <a:spcAft>
                <a:spcPts val="0"/>
              </a:spcAft>
              <a:buNone/>
            </a:pPr>
            <a:r>
              <a:t/>
            </a:r>
            <a:endParaRPr sz="32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t/>
            </a:r>
            <a:endParaRPr/>
          </a:p>
          <a:p>
            <a:pPr indent="0" lvl="0" marL="0" marR="0" rtl="0" algn="l">
              <a:spcBef>
                <a:spcPts val="0"/>
              </a:spcBef>
              <a:spcAft>
                <a:spcPts val="0"/>
              </a:spcAft>
              <a:buNone/>
            </a:pPr>
            <a:r>
              <a:rPr lang="en-US" sz="3200">
                <a:solidFill>
                  <a:schemeClr val="dk1"/>
                </a:solidFill>
                <a:latin typeface="Helvetica Neue"/>
                <a:ea typeface="Helvetica Neue"/>
                <a:cs typeface="Helvetica Neue"/>
                <a:sym typeface="Helvetica Neue"/>
              </a:rPr>
              <a:t> </a:t>
            </a:r>
            <a:endParaRPr/>
          </a:p>
          <a:p>
            <a:pPr indent="0" lvl="0" marL="0" marR="0" rtl="0" algn="l">
              <a:spcBef>
                <a:spcPts val="0"/>
              </a:spcBef>
              <a:spcAft>
                <a:spcPts val="0"/>
              </a:spcAft>
              <a:buNone/>
            </a:pPr>
            <a:r>
              <a:t/>
            </a:r>
            <a:endParaRPr sz="3200">
              <a:solidFill>
                <a:schemeClr val="dk1"/>
              </a:solidFill>
              <a:latin typeface="Helvetica Neue"/>
              <a:ea typeface="Helvetica Neue"/>
              <a:cs typeface="Helvetica Neue"/>
              <a:sym typeface="Helvetica Neue"/>
            </a:endParaRPr>
          </a:p>
        </p:txBody>
      </p:sp>
      <p:sp>
        <p:nvSpPr>
          <p:cNvPr id="87" name="Google Shape;87;p13"/>
          <p:cNvSpPr/>
          <p:nvPr/>
        </p:nvSpPr>
        <p:spPr>
          <a:xfrm>
            <a:off x="457200" y="30937200"/>
            <a:ext cx="42976799" cy="1514701"/>
          </a:xfrm>
          <a:prstGeom prst="snip1Rect">
            <a:avLst>
              <a:gd fmla="val 16667" name="adj"/>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88" name="Google Shape;88;p13"/>
          <p:cNvSpPr/>
          <p:nvPr/>
        </p:nvSpPr>
        <p:spPr>
          <a:xfrm>
            <a:off x="22207220" y="5728598"/>
            <a:ext cx="10314432" cy="13176504"/>
          </a:xfrm>
          <a:prstGeom prst="snip1Rect">
            <a:avLst>
              <a:gd fmla="val 16667" name="adj"/>
            </a:avLst>
          </a:prstGeom>
          <a:solidFill>
            <a:srgbClr val="E6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89" name="Google Shape;89;p13"/>
          <p:cNvSpPr/>
          <p:nvPr/>
        </p:nvSpPr>
        <p:spPr>
          <a:xfrm>
            <a:off x="22207220" y="19393798"/>
            <a:ext cx="10314432" cy="11014390"/>
          </a:xfrm>
          <a:prstGeom prst="snip1Rect">
            <a:avLst>
              <a:gd fmla="val 16667" name="adj"/>
            </a:avLst>
          </a:prstGeom>
          <a:solidFill>
            <a:srgbClr val="E6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90" name="Google Shape;90;p13"/>
          <p:cNvSpPr txBox="1"/>
          <p:nvPr/>
        </p:nvSpPr>
        <p:spPr>
          <a:xfrm>
            <a:off x="23112005" y="6599827"/>
            <a:ext cx="8790395"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6000">
                <a:solidFill>
                  <a:schemeClr val="dk1"/>
                </a:solidFill>
                <a:latin typeface="Helvetica Neue"/>
                <a:ea typeface="Helvetica Neue"/>
                <a:cs typeface="Helvetica Neue"/>
                <a:sym typeface="Helvetica Neue"/>
              </a:rPr>
              <a:t>PROBLEM</a:t>
            </a:r>
            <a:endParaRPr b="1" sz="6000">
              <a:solidFill>
                <a:schemeClr val="dk1"/>
              </a:solidFill>
              <a:latin typeface="Helvetica Neue"/>
              <a:ea typeface="Helvetica Neue"/>
              <a:cs typeface="Helvetica Neue"/>
              <a:sym typeface="Helvetica Neue"/>
            </a:endParaRPr>
          </a:p>
        </p:txBody>
      </p:sp>
      <p:sp>
        <p:nvSpPr>
          <p:cNvPr id="91" name="Google Shape;91;p13"/>
          <p:cNvSpPr txBox="1"/>
          <p:nvPr/>
        </p:nvSpPr>
        <p:spPr>
          <a:xfrm>
            <a:off x="23112005" y="7800156"/>
            <a:ext cx="8790396" cy="31700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dk1"/>
                </a:solidFill>
                <a:latin typeface="Helvetica Neue"/>
                <a:ea typeface="Helvetica Neue"/>
                <a:cs typeface="Helvetica Neue"/>
                <a:sym typeface="Helvetica Neue"/>
              </a:rPr>
              <a:t>Computation is slow in cpu for highly accurate perceptual image hash algorithms. Parallelization is important in order to achieve speedup.</a:t>
            </a:r>
            <a:endParaRPr sz="4000">
              <a:solidFill>
                <a:schemeClr val="dk1"/>
              </a:solidFill>
              <a:latin typeface="Helvetica Neue"/>
              <a:ea typeface="Helvetica Neue"/>
              <a:cs typeface="Helvetica Neue"/>
              <a:sym typeface="Helvetica Neue"/>
            </a:endParaRPr>
          </a:p>
        </p:txBody>
      </p:sp>
      <p:sp>
        <p:nvSpPr>
          <p:cNvPr id="92" name="Google Shape;92;p13"/>
          <p:cNvSpPr/>
          <p:nvPr/>
        </p:nvSpPr>
        <p:spPr>
          <a:xfrm>
            <a:off x="23112005" y="21213388"/>
            <a:ext cx="8079195" cy="8710077"/>
          </a:xfrm>
          <a:prstGeom prst="rect">
            <a:avLst/>
          </a:prstGeom>
          <a:noFill/>
          <a:ln>
            <a:noFill/>
          </a:ln>
        </p:spPr>
        <p:txBody>
          <a:bodyPr anchorCtr="0" anchor="t" bIns="45700" lIns="91425" spcFirstLastPara="1" rIns="91425" wrap="square" tIns="45700">
            <a:noAutofit/>
          </a:bodyPr>
          <a:lstStyle/>
          <a:p>
            <a:pPr indent="-609600" lvl="0" marL="609600" marR="0" rtl="0" algn="l">
              <a:spcBef>
                <a:spcPts val="0"/>
              </a:spcBef>
              <a:spcAft>
                <a:spcPts val="0"/>
              </a:spcAft>
              <a:buClr>
                <a:schemeClr val="dk1"/>
              </a:buClr>
              <a:buSzPts val="4000"/>
              <a:buFont typeface="Arial"/>
              <a:buChar char="•"/>
            </a:pPr>
            <a:r>
              <a:rPr lang="en-US" sz="4000">
                <a:solidFill>
                  <a:schemeClr val="dk1"/>
                </a:solidFill>
                <a:latin typeface="Helvetica Neue"/>
                <a:ea typeface="Helvetica Neue"/>
                <a:cs typeface="Helvetica Neue"/>
                <a:sym typeface="Helvetica Neue"/>
              </a:rPr>
              <a:t>To be determined</a:t>
            </a:r>
            <a:endParaRPr/>
          </a:p>
          <a:p>
            <a:pPr indent="-609600" lvl="0" marL="609600" marR="0" rtl="0" algn="l">
              <a:spcBef>
                <a:spcPts val="0"/>
              </a:spcBef>
              <a:spcAft>
                <a:spcPts val="0"/>
              </a:spcAft>
              <a:buClr>
                <a:schemeClr val="dk1"/>
              </a:buClr>
              <a:buSzPts val="4000"/>
              <a:buFont typeface="Arial"/>
              <a:buChar char="•"/>
            </a:pPr>
            <a:r>
              <a:rPr lang="en-US" sz="4000">
                <a:solidFill>
                  <a:schemeClr val="dk1"/>
                </a:solidFill>
                <a:latin typeface="Helvetica Neue"/>
                <a:ea typeface="Helvetica Neue"/>
                <a:cs typeface="Helvetica Neue"/>
                <a:sym typeface="Helvetica Neue"/>
              </a:rPr>
              <a:t>It is hoped that parallel block-based implementation of perceptual image hashing would result in faster execution time than sequential algorithm.</a:t>
            </a:r>
            <a:endParaRPr/>
          </a:p>
          <a:p>
            <a:pPr indent="-355600" lvl="0" marL="609600" marR="0" rtl="0" algn="l">
              <a:spcBef>
                <a:spcPts val="0"/>
              </a:spcBef>
              <a:spcAft>
                <a:spcPts val="0"/>
              </a:spcAft>
              <a:buClr>
                <a:schemeClr val="dk1"/>
              </a:buClr>
              <a:buSzPts val="4000"/>
              <a:buFont typeface="Arial"/>
              <a:buNone/>
            </a:pPr>
            <a:r>
              <a:t/>
            </a:r>
            <a:endParaRPr sz="4000">
              <a:solidFill>
                <a:schemeClr val="dk1"/>
              </a:solidFill>
              <a:latin typeface="Helvetica Neue"/>
              <a:ea typeface="Helvetica Neue"/>
              <a:cs typeface="Helvetica Neue"/>
              <a:sym typeface="Helvetica Neue"/>
            </a:endParaRPr>
          </a:p>
        </p:txBody>
      </p:sp>
      <p:sp>
        <p:nvSpPr>
          <p:cNvPr id="93" name="Google Shape;93;p13"/>
          <p:cNvSpPr txBox="1"/>
          <p:nvPr/>
        </p:nvSpPr>
        <p:spPr>
          <a:xfrm>
            <a:off x="23112005" y="11654635"/>
            <a:ext cx="8790300" cy="101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6000">
                <a:solidFill>
                  <a:schemeClr val="dk1"/>
                </a:solidFill>
                <a:latin typeface="Helvetica Neue"/>
                <a:ea typeface="Helvetica Neue"/>
                <a:cs typeface="Helvetica Neue"/>
                <a:sym typeface="Helvetica Neue"/>
              </a:rPr>
              <a:t>OBJECTIVES</a:t>
            </a:r>
            <a:endParaRPr b="1" sz="6000">
              <a:solidFill>
                <a:schemeClr val="dk1"/>
              </a:solidFill>
              <a:latin typeface="Helvetica Neue"/>
              <a:ea typeface="Helvetica Neue"/>
              <a:cs typeface="Helvetica Neue"/>
              <a:sym typeface="Helvetica Neue"/>
            </a:endParaRPr>
          </a:p>
        </p:txBody>
      </p:sp>
      <p:sp>
        <p:nvSpPr>
          <p:cNvPr id="94" name="Google Shape;94;p13"/>
          <p:cNvSpPr txBox="1"/>
          <p:nvPr/>
        </p:nvSpPr>
        <p:spPr>
          <a:xfrm>
            <a:off x="23112005" y="12905764"/>
            <a:ext cx="8079300" cy="5016900"/>
          </a:xfrm>
          <a:prstGeom prst="rect">
            <a:avLst/>
          </a:prstGeom>
          <a:noFill/>
          <a:ln>
            <a:noFill/>
          </a:ln>
        </p:spPr>
        <p:txBody>
          <a:bodyPr anchorCtr="0" anchor="t" bIns="45700" lIns="91425" spcFirstLastPara="1" rIns="91425" wrap="square" tIns="45700">
            <a:noAutofit/>
          </a:bodyPr>
          <a:lstStyle/>
          <a:p>
            <a:pPr indent="-742950" lvl="0" marL="742950" marR="0" rtl="0" algn="l">
              <a:spcBef>
                <a:spcPts val="0"/>
              </a:spcBef>
              <a:spcAft>
                <a:spcPts val="0"/>
              </a:spcAft>
              <a:buClr>
                <a:schemeClr val="dk1"/>
              </a:buClr>
              <a:buSzPts val="4000"/>
              <a:buFont typeface="Calibri"/>
              <a:buAutoNum type="arabicPeriod"/>
            </a:pPr>
            <a:r>
              <a:rPr lang="en-US" sz="4000">
                <a:solidFill>
                  <a:schemeClr val="dk1"/>
                </a:solidFill>
                <a:latin typeface="Helvetica Neue"/>
                <a:ea typeface="Helvetica Neue"/>
                <a:cs typeface="Helvetica Neue"/>
                <a:sym typeface="Helvetica Neue"/>
              </a:rPr>
              <a:t>Implement block-based means hash</a:t>
            </a:r>
            <a:endParaRPr/>
          </a:p>
          <a:p>
            <a:pPr indent="-742950" lvl="0" marL="742950" marR="0" rtl="0" algn="l">
              <a:spcBef>
                <a:spcPts val="0"/>
              </a:spcBef>
              <a:spcAft>
                <a:spcPts val="0"/>
              </a:spcAft>
              <a:buClr>
                <a:schemeClr val="dk1"/>
              </a:buClr>
              <a:buSzPts val="4000"/>
              <a:buFont typeface="Calibri"/>
              <a:buAutoNum type="arabicPeriod"/>
            </a:pPr>
            <a:r>
              <a:rPr lang="en-US" sz="4000">
                <a:solidFill>
                  <a:schemeClr val="dk1"/>
                </a:solidFill>
                <a:latin typeface="Helvetica Neue"/>
                <a:ea typeface="Helvetica Neue"/>
                <a:cs typeface="Helvetica Neue"/>
                <a:sym typeface="Helvetica Neue"/>
              </a:rPr>
              <a:t>Implement dHash in Cuda </a:t>
            </a:r>
            <a:endParaRPr/>
          </a:p>
          <a:p>
            <a:pPr indent="-742950" lvl="0" marL="742950" marR="0" rtl="0" algn="l">
              <a:spcBef>
                <a:spcPts val="0"/>
              </a:spcBef>
              <a:spcAft>
                <a:spcPts val="0"/>
              </a:spcAft>
              <a:buClr>
                <a:schemeClr val="dk1"/>
              </a:buClr>
              <a:buSzPts val="4000"/>
              <a:buFont typeface="Calibri"/>
              <a:buAutoNum type="arabicPeriod"/>
            </a:pPr>
            <a:r>
              <a:rPr lang="en-US" sz="4000">
                <a:solidFill>
                  <a:schemeClr val="dk1"/>
                </a:solidFill>
                <a:latin typeface="Helvetica Neue"/>
                <a:ea typeface="Helvetica Neue"/>
                <a:cs typeface="Helvetica Neue"/>
                <a:sym typeface="Helvetica Neue"/>
              </a:rPr>
              <a:t>Compare sequential and parallel algorithms to find speedup factor </a:t>
            </a:r>
            <a:endParaRPr sz="4000">
              <a:solidFill>
                <a:schemeClr val="dk1"/>
              </a:solidFill>
              <a:latin typeface="Helvetica Neue"/>
              <a:ea typeface="Helvetica Neue"/>
              <a:cs typeface="Helvetica Neue"/>
              <a:sym typeface="Helvetica Neue"/>
            </a:endParaRPr>
          </a:p>
        </p:txBody>
      </p:sp>
      <p:sp>
        <p:nvSpPr>
          <p:cNvPr id="95" name="Google Shape;95;p13"/>
          <p:cNvSpPr txBox="1"/>
          <p:nvPr/>
        </p:nvSpPr>
        <p:spPr>
          <a:xfrm>
            <a:off x="23112005" y="19994525"/>
            <a:ext cx="9839416"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6000">
                <a:solidFill>
                  <a:schemeClr val="dk1"/>
                </a:solidFill>
                <a:latin typeface="Helvetica Neue"/>
                <a:ea typeface="Helvetica Neue"/>
                <a:cs typeface="Helvetica Neue"/>
                <a:sym typeface="Helvetica Neue"/>
              </a:rPr>
              <a:t>RESULTS</a:t>
            </a:r>
            <a:endParaRPr b="1" sz="6000">
              <a:solidFill>
                <a:schemeClr val="dk1"/>
              </a:solidFill>
              <a:latin typeface="Helvetica Neue"/>
              <a:ea typeface="Helvetica Neue"/>
              <a:cs typeface="Helvetica Neue"/>
              <a:sym typeface="Helvetica Neue"/>
            </a:endParaRPr>
          </a:p>
        </p:txBody>
      </p:sp>
      <p:sp>
        <p:nvSpPr>
          <p:cNvPr id="96" name="Google Shape;96;p13"/>
          <p:cNvSpPr txBox="1"/>
          <p:nvPr/>
        </p:nvSpPr>
        <p:spPr>
          <a:xfrm>
            <a:off x="33883600" y="19925838"/>
            <a:ext cx="7975600" cy="100027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chemeClr val="dk1"/>
                </a:solidFill>
                <a:latin typeface="Helvetica Neue"/>
                <a:ea typeface="Helvetica Neue"/>
                <a:cs typeface="Helvetica Neue"/>
                <a:sym typeface="Helvetica Neue"/>
              </a:rPr>
              <a:t>Sources</a:t>
            </a:r>
            <a:endParaRPr sz="3200">
              <a:solidFill>
                <a:schemeClr val="dk1"/>
              </a:solidFill>
              <a:latin typeface="Helvetica Neue"/>
              <a:ea typeface="Helvetica Neue"/>
              <a:cs typeface="Helvetica Neue"/>
              <a:sym typeface="Helvetica Neue"/>
            </a:endParaRPr>
          </a:p>
          <a:p>
            <a:pPr indent="0" lvl="0" marL="0" marR="0" rtl="0" algn="l">
              <a:spcBef>
                <a:spcPts val="3200"/>
              </a:spcBef>
              <a:spcAft>
                <a:spcPts val="0"/>
              </a:spcAft>
              <a:buSzPts val="1100"/>
              <a:buNone/>
            </a:pPr>
            <a:r>
              <a:rPr lang="en-US" sz="3200">
                <a:solidFill>
                  <a:schemeClr val="dk1"/>
                </a:solidFill>
                <a:latin typeface="Helvetica Neue"/>
                <a:ea typeface="Helvetica Neue"/>
                <a:cs typeface="Helvetica Neue"/>
                <a:sym typeface="Helvetica Neue"/>
              </a:rPr>
              <a:t>B. Yang, F. Gu and X. Niu, "Block Mean Value Based Image Perceptual Hashing," 2006 International Conference on Intelligent Information Hiding and Multimedia, Pasadena, CA, USA, 2006, pp. 167-172.</a:t>
            </a:r>
            <a:endParaRPr sz="3200">
              <a:solidFill>
                <a:schemeClr val="dk1"/>
              </a:solidFill>
              <a:latin typeface="Helvetica Neue"/>
              <a:ea typeface="Helvetica Neue"/>
              <a:cs typeface="Helvetica Neue"/>
              <a:sym typeface="Helvetica Neue"/>
            </a:endParaRPr>
          </a:p>
          <a:p>
            <a:pPr indent="0" lvl="0" marL="0" marR="0" rtl="0" algn="l">
              <a:spcBef>
                <a:spcPts val="3200"/>
              </a:spcBef>
              <a:spcAft>
                <a:spcPts val="0"/>
              </a:spcAft>
              <a:buClr>
                <a:schemeClr val="dk1"/>
              </a:buClr>
              <a:buSzPts val="1100"/>
              <a:buFont typeface="Arial"/>
              <a:buNone/>
            </a:pPr>
            <a:r>
              <a:rPr lang="en-US" sz="3200">
                <a:solidFill>
                  <a:schemeClr val="dk1"/>
                </a:solidFill>
                <a:latin typeface="Helvetica Neue"/>
                <a:ea typeface="Helvetica Neue"/>
                <a:cs typeface="Helvetica Neue"/>
                <a:sym typeface="Helvetica Neue"/>
              </a:rPr>
              <a:t>C. Zauner, “Implementation and Benchmarking of Perceptual Image Hash Functions,” Thesis, Hagenberg, Austria, 2010. </a:t>
            </a:r>
            <a:endParaRPr sz="3200">
              <a:solidFill>
                <a:schemeClr val="dk1"/>
              </a:solidFill>
              <a:latin typeface="Helvetica Neue"/>
              <a:ea typeface="Helvetica Neue"/>
              <a:cs typeface="Helvetica Neue"/>
              <a:sym typeface="Helvetica Neue"/>
            </a:endParaRPr>
          </a:p>
          <a:p>
            <a:pPr indent="0" lvl="0" marL="0" marR="0" rtl="0" algn="l">
              <a:spcBef>
                <a:spcPts val="3200"/>
              </a:spcBef>
              <a:spcAft>
                <a:spcPts val="0"/>
              </a:spcAft>
              <a:buNone/>
            </a:pPr>
            <a:r>
              <a:rPr lang="en-US" sz="3200">
                <a:solidFill>
                  <a:schemeClr val="dk1"/>
                </a:solidFill>
                <a:latin typeface="Helvetica Neue"/>
                <a:ea typeface="Helvetica Neue"/>
                <a:cs typeface="Helvetica Neue"/>
                <a:sym typeface="Helvetica Neue"/>
              </a:rPr>
              <a:t>N. Krawetz, “Looks Like It - The Hacker Factor Blog,” [online] Hackerfactor.com. Available at: http://hackerfactor.com/blog/index.php%3F/archives/432-Looks-Like-It.html [Accessed 25 Apr. 2019].</a:t>
            </a:r>
            <a:endParaRPr/>
          </a:p>
        </p:txBody>
      </p:sp>
      <p:sp>
        <p:nvSpPr>
          <p:cNvPr id="97" name="Google Shape;97;p13"/>
          <p:cNvSpPr txBox="1"/>
          <p:nvPr/>
        </p:nvSpPr>
        <p:spPr>
          <a:xfrm>
            <a:off x="1523701" y="31377425"/>
            <a:ext cx="21588304" cy="13849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latin typeface="Helvetica Neue"/>
                <a:ea typeface="Helvetica Neue"/>
                <a:cs typeface="Helvetica Neue"/>
                <a:sym typeface="Helvetica Neue"/>
              </a:rPr>
              <a:t>CSC 8530		Dr. Rolando Estrada			Spring 2019		Parallel Algorithms</a:t>
            </a:r>
            <a:endParaRPr sz="2800">
              <a:solidFill>
                <a:srgbClr val="000000"/>
              </a:solidFill>
              <a:latin typeface="Helvetica Neue"/>
              <a:ea typeface="Helvetica Neue"/>
              <a:cs typeface="Helvetica Neue"/>
              <a:sym typeface="Helvetica Neue"/>
            </a:endParaRPr>
          </a:p>
        </p:txBody>
      </p:sp>
      <p:pic>
        <p:nvPicPr>
          <p:cNvPr id="98" name="Google Shape;98;p13"/>
          <p:cNvPicPr preferRelativeResize="0"/>
          <p:nvPr/>
        </p:nvPicPr>
        <p:blipFill>
          <a:blip r:embed="rId3">
            <a:alphaModFix/>
          </a:blip>
          <a:stretch>
            <a:fillRect/>
          </a:stretch>
        </p:blipFill>
        <p:spPr>
          <a:xfrm>
            <a:off x="228300" y="344050"/>
            <a:ext cx="2846275" cy="2846275"/>
          </a:xfrm>
          <a:prstGeom prst="rect">
            <a:avLst/>
          </a:prstGeom>
          <a:noFill/>
          <a:ln>
            <a:noFill/>
          </a:ln>
        </p:spPr>
      </p:pic>
      <p:pic>
        <p:nvPicPr>
          <p:cNvPr id="99" name="Google Shape;99;p13"/>
          <p:cNvPicPr preferRelativeResize="0"/>
          <p:nvPr/>
        </p:nvPicPr>
        <p:blipFill>
          <a:blip r:embed="rId4">
            <a:alphaModFix/>
          </a:blip>
          <a:stretch>
            <a:fillRect/>
          </a:stretch>
        </p:blipFill>
        <p:spPr>
          <a:xfrm>
            <a:off x="2524875" y="1517500"/>
            <a:ext cx="7975600" cy="2658524"/>
          </a:xfrm>
          <a:prstGeom prst="rect">
            <a:avLst/>
          </a:prstGeom>
          <a:noFill/>
          <a:ln>
            <a:noFill/>
          </a:ln>
        </p:spPr>
      </p:pic>
      <p:pic>
        <p:nvPicPr>
          <p:cNvPr id="100" name="Google Shape;100;p13"/>
          <p:cNvPicPr preferRelativeResize="0"/>
          <p:nvPr/>
        </p:nvPicPr>
        <p:blipFill>
          <a:blip r:embed="rId5">
            <a:alphaModFix/>
          </a:blip>
          <a:stretch>
            <a:fillRect/>
          </a:stretch>
        </p:blipFill>
        <p:spPr>
          <a:xfrm>
            <a:off x="32884875" y="5749601"/>
            <a:ext cx="10314425" cy="5972889"/>
          </a:xfrm>
          <a:prstGeom prst="rect">
            <a:avLst/>
          </a:prstGeom>
          <a:noFill/>
          <a:ln>
            <a:noFill/>
          </a:ln>
        </p:spPr>
      </p:pic>
      <p:pic>
        <p:nvPicPr>
          <p:cNvPr id="101" name="Google Shape;101;p13"/>
          <p:cNvPicPr preferRelativeResize="0"/>
          <p:nvPr/>
        </p:nvPicPr>
        <p:blipFill>
          <a:blip r:embed="rId6">
            <a:alphaModFix/>
          </a:blip>
          <a:stretch>
            <a:fillRect/>
          </a:stretch>
        </p:blipFill>
        <p:spPr>
          <a:xfrm>
            <a:off x="1143000" y="15406900"/>
            <a:ext cx="19628249" cy="8913550"/>
          </a:xfrm>
          <a:prstGeom prst="rect">
            <a:avLst/>
          </a:prstGeom>
          <a:noFill/>
          <a:ln>
            <a:noFill/>
          </a:ln>
        </p:spPr>
      </p:pic>
      <p:pic>
        <p:nvPicPr>
          <p:cNvPr id="102" name="Google Shape;102;p13"/>
          <p:cNvPicPr preferRelativeResize="0"/>
          <p:nvPr/>
        </p:nvPicPr>
        <p:blipFill>
          <a:blip r:embed="rId7">
            <a:alphaModFix/>
          </a:blip>
          <a:stretch>
            <a:fillRect/>
          </a:stretch>
        </p:blipFill>
        <p:spPr>
          <a:xfrm>
            <a:off x="33668459" y="11814740"/>
            <a:ext cx="9185150" cy="7182005"/>
          </a:xfrm>
          <a:prstGeom prst="rect">
            <a:avLst/>
          </a:prstGeom>
          <a:noFill/>
          <a:ln>
            <a:noFill/>
          </a:ln>
        </p:spPr>
      </p:pic>
      <p:pic>
        <p:nvPicPr>
          <p:cNvPr id="103" name="Google Shape;103;p13"/>
          <p:cNvPicPr preferRelativeResize="0"/>
          <p:nvPr/>
        </p:nvPicPr>
        <p:blipFill>
          <a:blip r:embed="rId8">
            <a:alphaModFix/>
          </a:blip>
          <a:stretch>
            <a:fillRect/>
          </a:stretch>
        </p:blipFill>
        <p:spPr>
          <a:xfrm>
            <a:off x="761700" y="25496275"/>
            <a:ext cx="4435137" cy="4664300"/>
          </a:xfrm>
          <a:prstGeom prst="rect">
            <a:avLst/>
          </a:prstGeom>
          <a:noFill/>
          <a:ln>
            <a:noFill/>
          </a:ln>
        </p:spPr>
      </p:pic>
      <p:pic>
        <p:nvPicPr>
          <p:cNvPr id="104" name="Google Shape;104;p13"/>
          <p:cNvPicPr preferRelativeResize="0"/>
          <p:nvPr/>
        </p:nvPicPr>
        <p:blipFill>
          <a:blip r:embed="rId9">
            <a:alphaModFix/>
          </a:blip>
          <a:stretch>
            <a:fillRect/>
          </a:stretch>
        </p:blipFill>
        <p:spPr>
          <a:xfrm>
            <a:off x="16316000" y="25535150"/>
            <a:ext cx="5281628" cy="4664300"/>
          </a:xfrm>
          <a:prstGeom prst="rect">
            <a:avLst/>
          </a:prstGeom>
          <a:noFill/>
          <a:ln>
            <a:noFill/>
          </a:ln>
        </p:spPr>
      </p:pic>
      <p:sp>
        <p:nvSpPr>
          <p:cNvPr id="105" name="Google Shape;105;p13"/>
          <p:cNvSpPr txBox="1"/>
          <p:nvPr/>
        </p:nvSpPr>
        <p:spPr>
          <a:xfrm>
            <a:off x="5631175" y="25496275"/>
            <a:ext cx="10437300" cy="501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000">
                <a:solidFill>
                  <a:schemeClr val="dk1"/>
                </a:solidFill>
                <a:latin typeface="Helvetica Neue"/>
                <a:ea typeface="Helvetica Neue"/>
                <a:cs typeface="Helvetica Neue"/>
                <a:sym typeface="Helvetica Neue"/>
              </a:rPr>
              <a:t>dHash looks at the luminance value of the pixel left of it and sets the value of the current pixel to 0 or 1 if it is brighter or darker. These row sets are combined to make a 128 bit hash value .</a:t>
            </a:r>
            <a:endParaRPr sz="30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t/>
            </a:r>
            <a:endParaRPr sz="30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3000">
                <a:solidFill>
                  <a:schemeClr val="dk1"/>
                </a:solidFill>
                <a:latin typeface="Helvetica Neue"/>
                <a:ea typeface="Helvetica Neue"/>
                <a:cs typeface="Helvetica Neue"/>
                <a:sym typeface="Helvetica Neue"/>
              </a:rPr>
              <a:t>Block-based means hashing takes the mean of pixel values per block of the image. Each block was encrypted with a secret key. Similar to dHash, the mean pixel values are normalized to 0 or 1 based on if the mean pixel value is smaller or larger than the median value pixel. </a:t>
            </a:r>
            <a:endParaRPr sz="3000">
              <a:solidFill>
                <a:schemeClr val="dk1"/>
              </a:solidFill>
              <a:latin typeface="Helvetica Neue"/>
              <a:ea typeface="Helvetica Neue"/>
              <a:cs typeface="Helvetica Neue"/>
              <a:sym typeface="Helvetica Neue"/>
            </a:endParaRPr>
          </a:p>
        </p:txBody>
      </p:sp>
      <p:sp>
        <p:nvSpPr>
          <p:cNvPr id="106" name="Google Shape;106;p13"/>
          <p:cNvSpPr txBox="1"/>
          <p:nvPr/>
        </p:nvSpPr>
        <p:spPr>
          <a:xfrm>
            <a:off x="-17122675" y="4032275"/>
            <a:ext cx="16428300" cy="258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dHash:</a:t>
            </a:r>
            <a:endParaRPr sz="1800"/>
          </a:p>
          <a:p>
            <a:pPr indent="0" lvl="0" marL="0" rtl="0" algn="l">
              <a:spcBef>
                <a:spcPts val="0"/>
              </a:spcBef>
              <a:spcAft>
                <a:spcPts val="0"/>
              </a:spcAft>
              <a:buNone/>
            </a:pPr>
            <a:r>
              <a:rPr lang="en-US" sz="1800"/>
              <a:t>	Convert the image to grayscale</a:t>
            </a:r>
            <a:endParaRPr sz="1800"/>
          </a:p>
          <a:p>
            <a:pPr indent="-342900" lvl="0" marL="457200" rtl="0" algn="l">
              <a:lnSpc>
                <a:spcPct val="115000"/>
              </a:lnSpc>
              <a:spcBef>
                <a:spcPts val="1200"/>
              </a:spcBef>
              <a:spcAft>
                <a:spcPts val="0"/>
              </a:spcAft>
              <a:buClr>
                <a:schemeClr val="dk1"/>
              </a:buClr>
              <a:buSzPts val="1800"/>
              <a:buChar char="●"/>
            </a:pPr>
            <a:r>
              <a:rPr lang="en-US" sz="1800"/>
              <a:t>Downsize it to a 9x9 thumbnail (size=8 means an 8+1 by 8+1 image)</a:t>
            </a:r>
            <a:endParaRPr sz="1800"/>
          </a:p>
          <a:p>
            <a:pPr indent="-342900" lvl="0" marL="457200" rtl="0" algn="l">
              <a:lnSpc>
                <a:spcPct val="115000"/>
              </a:lnSpc>
              <a:spcBef>
                <a:spcPts val="0"/>
              </a:spcBef>
              <a:spcAft>
                <a:spcPts val="0"/>
              </a:spcAft>
              <a:buClr>
                <a:schemeClr val="dk1"/>
              </a:buClr>
              <a:buSzPts val="1800"/>
              <a:buChar char="●"/>
            </a:pPr>
            <a:r>
              <a:rPr lang="en-US" sz="1800"/>
              <a:t>Produce a 64-bit “row hash”: a 1 bit means the pixel intensity is increasing in the x direction, 0 means it’s decreasing</a:t>
            </a:r>
            <a:endParaRPr sz="1800"/>
          </a:p>
          <a:p>
            <a:pPr indent="-342900" lvl="0" marL="457200" rtl="0" algn="l">
              <a:lnSpc>
                <a:spcPct val="115000"/>
              </a:lnSpc>
              <a:spcBef>
                <a:spcPts val="0"/>
              </a:spcBef>
              <a:spcAft>
                <a:spcPts val="0"/>
              </a:spcAft>
              <a:buClr>
                <a:schemeClr val="dk1"/>
              </a:buClr>
              <a:buSzPts val="1800"/>
              <a:buChar char="●"/>
            </a:pPr>
            <a:r>
              <a:rPr lang="en-US" sz="1800"/>
              <a:t>Do the same to produce a 64-bit “column hash” in the y direction</a:t>
            </a:r>
            <a:endParaRPr sz="1800"/>
          </a:p>
          <a:p>
            <a:pPr indent="-342900" lvl="0" marL="457200" rtl="0" algn="l">
              <a:lnSpc>
                <a:spcPct val="115000"/>
              </a:lnSpc>
              <a:spcBef>
                <a:spcPts val="0"/>
              </a:spcBef>
              <a:spcAft>
                <a:spcPts val="0"/>
              </a:spcAft>
              <a:buClr>
                <a:schemeClr val="dk1"/>
              </a:buClr>
              <a:buSzPts val="1800"/>
              <a:buChar char="●"/>
            </a:pPr>
            <a:r>
              <a:rPr lang="en-US" sz="1800"/>
              <a:t>Combine the two values to produce the final 128-bit hash value</a:t>
            </a:r>
            <a:endParaRPr sz="1800"/>
          </a:p>
          <a:p>
            <a:pPr indent="0" lvl="0" marL="0" rtl="0" algn="l">
              <a:spcBef>
                <a:spcPts val="1200"/>
              </a:spcBef>
              <a:spcAft>
                <a:spcPts val="0"/>
              </a:spcAft>
              <a:buNone/>
            </a:pPr>
            <a:r>
              <a:t/>
            </a:r>
            <a:endParaRPr sz="1800"/>
          </a:p>
          <a:p>
            <a:pPr indent="0" lvl="0" marL="0" rtl="0" algn="l">
              <a:spcBef>
                <a:spcPts val="0"/>
              </a:spcBef>
              <a:spcAft>
                <a:spcPts val="0"/>
              </a:spcAft>
              <a:buNone/>
            </a:pPr>
            <a:r>
              <a:rPr lang="en-US" sz="1800"/>
              <a:t>Block-based means::</a:t>
            </a:r>
            <a:endParaRPr sz="1800"/>
          </a:p>
          <a:p>
            <a:pPr indent="0" lvl="0" marL="0" rtl="0" algn="l">
              <a:spcBef>
                <a:spcPts val="0"/>
              </a:spcBef>
              <a:spcAft>
                <a:spcPts val="0"/>
              </a:spcAft>
              <a:buNone/>
            </a:pPr>
            <a:r>
              <a:t/>
            </a:r>
            <a:endParaRPr sz="1800"/>
          </a:p>
          <a:p>
            <a:pPr indent="0" lvl="0" marL="457200" rtl="0" algn="l">
              <a:spcBef>
                <a:spcPts val="0"/>
              </a:spcBef>
              <a:spcAft>
                <a:spcPts val="0"/>
              </a:spcAft>
              <a:buNone/>
            </a:pPr>
            <a:r>
              <a:rPr lang="en-US" sz="1800">
                <a:solidFill>
                  <a:schemeClr val="dk1"/>
                </a:solidFill>
              </a:rPr>
              <a:t>a) Convert the image to grey scale and normalize the original image intoa preset size.</a:t>
            </a:r>
            <a:endParaRPr sz="1800">
              <a:solidFill>
                <a:schemeClr val="dk1"/>
              </a:solidFill>
            </a:endParaRPr>
          </a:p>
          <a:p>
            <a:pPr indent="0" lvl="0" marL="457200" rtl="0" algn="l">
              <a:spcBef>
                <a:spcPts val="0"/>
              </a:spcBef>
              <a:spcAft>
                <a:spcPts val="0"/>
              </a:spcAft>
              <a:buNone/>
            </a:pPr>
            <a:r>
              <a:rPr lang="en-US" sz="1800">
                <a:solidFill>
                  <a:schemeClr val="dk1"/>
                </a:solidFill>
              </a:rPr>
              <a:t>b) LetNdenote the bit length (e.g. 256 bit) of the final hash value. Di-vide the pixels of the imageIinto non-overlapped blocksI1,I2,...,IN.</a:t>
            </a:r>
            <a:endParaRPr sz="1800">
              <a:solidFill>
                <a:schemeClr val="dk1"/>
              </a:solidFill>
            </a:endParaRPr>
          </a:p>
          <a:p>
            <a:pPr indent="0" lvl="0" marL="457200" rtl="0" algn="l">
              <a:spcBef>
                <a:spcPts val="0"/>
              </a:spcBef>
              <a:spcAft>
                <a:spcPts val="0"/>
              </a:spcAft>
              <a:buNone/>
            </a:pPr>
            <a:r>
              <a:rPr lang="en-US" sz="1800">
                <a:solidFill>
                  <a:schemeClr val="dk1"/>
                </a:solidFill>
              </a:rPr>
              <a:t>c) Encrypt the indices of the block sequence{I1,I2,...,IN}using a se-cret keyKto obtain a block sequence with a new scanning order{I′1,I′2,...,I′N}. [44] specifies no further details about what encryp-tion algorithm to use. So it is up to the implementor of this perceptualimage hash function to choose an adequate one.</a:t>
            </a:r>
            <a:endParaRPr sz="1800">
              <a:solidFill>
                <a:schemeClr val="dk1"/>
              </a:solidFill>
            </a:endParaRPr>
          </a:p>
          <a:p>
            <a:pPr indent="0" lvl="0" marL="457200" rtl="0" algn="l">
              <a:spcBef>
                <a:spcPts val="0"/>
              </a:spcBef>
              <a:spcAft>
                <a:spcPts val="0"/>
              </a:spcAft>
              <a:buNone/>
            </a:pPr>
            <a:r>
              <a:rPr lang="en-US" sz="1800">
                <a:solidFill>
                  <a:schemeClr val="dk1"/>
                </a:solidFill>
              </a:rPr>
              <a:t>d) Calculate the mean of the pixel values of each block. That is, calculatethe mean value sequence{M1,M2,...,MN}from corresponding blocksequence{I′1,I′2,...,I′N}. Finally obtain the median valueMdof themean value sequence.</a:t>
            </a:r>
            <a:endParaRPr sz="1800">
              <a:solidFill>
                <a:schemeClr val="dk1"/>
              </a:solidFill>
            </a:endParaRPr>
          </a:p>
          <a:p>
            <a:pPr indent="0" lvl="0" marL="457200" rtl="0" algn="l">
              <a:spcBef>
                <a:spcPts val="0"/>
              </a:spcBef>
              <a:spcAft>
                <a:spcPts val="0"/>
              </a:spcAft>
              <a:buNone/>
            </a:pPr>
            <a:r>
              <a:rPr lang="en-US" sz="1800">
                <a:solidFill>
                  <a:schemeClr val="dk1"/>
                </a:solidFill>
              </a:rPr>
              <a:t>e) Normalize the mean value sequence into a binary form and obtain thehash valuehash(i) ={0,Mi&lt; Md1,Mi≥Md</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a:solidFill>
                  <a:schemeClr val="dk1"/>
                </a:solidFill>
              </a:rPr>
              <a:t>For the graph:</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method 1 is above blocked based means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method 2 is using overlapping blocks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method 3 is preventing rotation attacks by rotating output matrices by degrees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method 4 is is 2 and 3 combined</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a:solidFill>
                  <a:schemeClr val="dk1"/>
                </a:solidFill>
              </a:rPr>
              <a:t>	Graph is receiver operating characteristic (ROC curve) depicting x-axis as the False Recognition Rate (false recognitions / # of identification attempts) and y-zxis as the False Acceptance Rate (false acceptances / # of identification attempts) as a binary classifer. </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