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your own presentation slide deck, go to ‘File’ &gt; ‘Make a copy…’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896975"/>
            <a:ext cx="8520600" cy="19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65" y="4052645"/>
            <a:ext cx="1080301" cy="74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 you’re looking to solve?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91" y="3604591"/>
            <a:ext cx="1086928" cy="76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available to you to help solve it?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6" y="3583370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5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Solution, or steps taken towards the solution.</a:t>
            </a:r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52" y="3570118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Solution, or steps taken towards the solution.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52" y="3543614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thing you learned in your group?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83" y="3649632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next steps?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09" y="3782153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pic>
        <p:nvPicPr>
          <p:cNvPr id="4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52" y="3934553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73</Words>
  <Application>Microsoft Office PowerPoint</Application>
  <PresentationFormat>On-screen Show (16:9)</PresentationFormat>
  <Paragraphs>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Title</vt:lpstr>
      <vt:lpstr>What’s the problem you’re looking to solve?</vt:lpstr>
      <vt:lpstr>What was available to you to help solve it?</vt:lpstr>
      <vt:lpstr>Solution, or steps taken towards the solution.</vt:lpstr>
      <vt:lpstr>Solution, or steps taken towards the solution.</vt:lpstr>
      <vt:lpstr>Biggest thing you learned in your group?</vt:lpstr>
      <vt:lpstr>What are the next steps?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Clifton Maloney</dc:creator>
  <cp:lastModifiedBy>Clifton Maloney</cp:lastModifiedBy>
  <cp:revision>2</cp:revision>
  <dcterms:modified xsi:type="dcterms:W3CDTF">2018-03-13T17:28:46Z</dcterms:modified>
</cp:coreProperties>
</file>