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DB4BF-0888-431B-B327-1C054824181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ADB910-3526-4FB8-984E-7AFE57EC00E0}">
      <dgm:prSet phldrT="[Texto]"/>
      <dgm:spPr/>
      <dgm:t>
        <a:bodyPr/>
        <a:lstStyle/>
        <a:p>
          <a:r>
            <a:rPr lang="pt-BR" dirty="0" smtClean="0"/>
            <a:t>O quê?</a:t>
          </a:r>
          <a:endParaRPr lang="en-US" dirty="0"/>
        </a:p>
      </dgm:t>
    </dgm:pt>
    <dgm:pt modelId="{6CF7842F-25FC-4138-A050-F70B96CC5A11}" type="parTrans" cxnId="{B36AB378-7BE5-4E06-AFC6-B1F28AC42E66}">
      <dgm:prSet/>
      <dgm:spPr/>
      <dgm:t>
        <a:bodyPr/>
        <a:lstStyle/>
        <a:p>
          <a:endParaRPr lang="en-US"/>
        </a:p>
      </dgm:t>
    </dgm:pt>
    <dgm:pt modelId="{844422E1-1587-47AB-9B0C-961957E2D4A8}" type="sibTrans" cxnId="{B36AB378-7BE5-4E06-AFC6-B1F28AC42E66}">
      <dgm:prSet/>
      <dgm:spPr/>
      <dgm:t>
        <a:bodyPr/>
        <a:lstStyle/>
        <a:p>
          <a:endParaRPr lang="en-US"/>
        </a:p>
      </dgm:t>
    </dgm:pt>
    <dgm:pt modelId="{9F566BA5-3CB8-4DE4-A3FF-3551C0D0195F}">
      <dgm:prSet phldrT="[Texto]"/>
      <dgm:spPr/>
      <dgm:t>
        <a:bodyPr/>
        <a:lstStyle/>
        <a:p>
          <a:r>
            <a:rPr lang="pt-BR" dirty="0" smtClean="0"/>
            <a:t>Ferramenta de gerenciamento de obras</a:t>
          </a:r>
          <a:endParaRPr lang="en-US" dirty="0"/>
        </a:p>
      </dgm:t>
    </dgm:pt>
    <dgm:pt modelId="{6837435D-919F-467D-BADD-21F42A85E598}" type="parTrans" cxnId="{C2FA5303-8D68-4EC0-9C2C-BA89A5DECBFE}">
      <dgm:prSet/>
      <dgm:spPr/>
      <dgm:t>
        <a:bodyPr/>
        <a:lstStyle/>
        <a:p>
          <a:endParaRPr lang="en-US"/>
        </a:p>
      </dgm:t>
    </dgm:pt>
    <dgm:pt modelId="{8E90B2BB-2955-4D2B-90AF-5FD86607E62A}" type="sibTrans" cxnId="{C2FA5303-8D68-4EC0-9C2C-BA89A5DECBFE}">
      <dgm:prSet/>
      <dgm:spPr/>
      <dgm:t>
        <a:bodyPr/>
        <a:lstStyle/>
        <a:p>
          <a:endParaRPr lang="en-US"/>
        </a:p>
      </dgm:t>
    </dgm:pt>
    <dgm:pt modelId="{060D8397-2220-4273-A127-2852451831D7}">
      <dgm:prSet phldrT="[Texto]"/>
      <dgm:spPr/>
      <dgm:t>
        <a:bodyPr/>
        <a:lstStyle/>
        <a:p>
          <a:r>
            <a:rPr lang="pt-BR" dirty="0" smtClean="0"/>
            <a:t>Plataforma de transparência</a:t>
          </a:r>
          <a:endParaRPr lang="en-US" dirty="0"/>
        </a:p>
      </dgm:t>
    </dgm:pt>
    <dgm:pt modelId="{1148C867-6D09-4E7C-896F-1B1657654A25}" type="parTrans" cxnId="{4125DE7F-C098-4358-A5ED-7775270AC063}">
      <dgm:prSet/>
      <dgm:spPr/>
      <dgm:t>
        <a:bodyPr/>
        <a:lstStyle/>
        <a:p>
          <a:endParaRPr lang="en-US"/>
        </a:p>
      </dgm:t>
    </dgm:pt>
    <dgm:pt modelId="{AFA52426-0D1B-4ECD-A01D-75A01AECF148}" type="sibTrans" cxnId="{4125DE7F-C098-4358-A5ED-7775270AC063}">
      <dgm:prSet/>
      <dgm:spPr/>
      <dgm:t>
        <a:bodyPr/>
        <a:lstStyle/>
        <a:p>
          <a:endParaRPr lang="en-US"/>
        </a:p>
      </dgm:t>
    </dgm:pt>
    <dgm:pt modelId="{F4454F49-58F4-4E49-B31B-C0C99F300C3A}">
      <dgm:prSet phldrT="[Texto]"/>
      <dgm:spPr/>
      <dgm:t>
        <a:bodyPr/>
        <a:lstStyle/>
        <a:p>
          <a:r>
            <a:rPr lang="pt-BR" dirty="0" smtClean="0"/>
            <a:t>Para quem?</a:t>
          </a:r>
          <a:endParaRPr lang="en-US" dirty="0"/>
        </a:p>
      </dgm:t>
    </dgm:pt>
    <dgm:pt modelId="{6CB12DC2-ED4F-413F-ADA7-0CC4331DD434}" type="parTrans" cxnId="{E02D68D2-F945-4269-91BD-5AEE9DEF59BF}">
      <dgm:prSet/>
      <dgm:spPr/>
      <dgm:t>
        <a:bodyPr/>
        <a:lstStyle/>
        <a:p>
          <a:endParaRPr lang="en-US"/>
        </a:p>
      </dgm:t>
    </dgm:pt>
    <dgm:pt modelId="{0A4339F5-7819-4173-ACBC-8DACEC403FBA}" type="sibTrans" cxnId="{E02D68D2-F945-4269-91BD-5AEE9DEF59BF}">
      <dgm:prSet/>
      <dgm:spPr/>
      <dgm:t>
        <a:bodyPr/>
        <a:lstStyle/>
        <a:p>
          <a:endParaRPr lang="en-US"/>
        </a:p>
      </dgm:t>
    </dgm:pt>
    <dgm:pt modelId="{CA86A572-A7AD-4997-ADE3-6F863047A3DE}">
      <dgm:prSet phldrT="[Texto]"/>
      <dgm:spPr/>
      <dgm:t>
        <a:bodyPr/>
        <a:lstStyle/>
        <a:p>
          <a:r>
            <a:rPr lang="pt-BR" dirty="0" smtClean="0"/>
            <a:t>Órgãos de construção civil</a:t>
          </a:r>
          <a:endParaRPr lang="en-US" dirty="0"/>
        </a:p>
      </dgm:t>
    </dgm:pt>
    <dgm:pt modelId="{7829FEBC-2D32-407C-B364-9221C00178E9}" type="parTrans" cxnId="{1874DE4A-75CB-4FFF-BD96-53B231FE6651}">
      <dgm:prSet/>
      <dgm:spPr/>
      <dgm:t>
        <a:bodyPr/>
        <a:lstStyle/>
        <a:p>
          <a:endParaRPr lang="en-US"/>
        </a:p>
      </dgm:t>
    </dgm:pt>
    <dgm:pt modelId="{0F3C38E0-7035-4224-9029-4BB365234405}" type="sibTrans" cxnId="{1874DE4A-75CB-4FFF-BD96-53B231FE6651}">
      <dgm:prSet/>
      <dgm:spPr/>
      <dgm:t>
        <a:bodyPr/>
        <a:lstStyle/>
        <a:p>
          <a:endParaRPr lang="en-US"/>
        </a:p>
      </dgm:t>
    </dgm:pt>
    <dgm:pt modelId="{819EA29A-4870-465F-9042-824195F4F1EE}">
      <dgm:prSet phldrT="[Texto]"/>
      <dgm:spPr/>
      <dgm:t>
        <a:bodyPr/>
        <a:lstStyle/>
        <a:p>
          <a:r>
            <a:rPr lang="pt-BR" dirty="0" smtClean="0"/>
            <a:t>População</a:t>
          </a:r>
          <a:endParaRPr lang="en-US" dirty="0"/>
        </a:p>
      </dgm:t>
    </dgm:pt>
    <dgm:pt modelId="{1EFE6301-A0D6-4A71-9DC3-29A7FF6DB258}" type="parTrans" cxnId="{8F00FEE8-C3E6-41E2-BE06-7D3DF7422B14}">
      <dgm:prSet/>
      <dgm:spPr/>
      <dgm:t>
        <a:bodyPr/>
        <a:lstStyle/>
        <a:p>
          <a:endParaRPr lang="en-US"/>
        </a:p>
      </dgm:t>
    </dgm:pt>
    <dgm:pt modelId="{F6744316-5D7E-43CE-9231-924DD1F05C57}" type="sibTrans" cxnId="{8F00FEE8-C3E6-41E2-BE06-7D3DF7422B14}">
      <dgm:prSet/>
      <dgm:spPr/>
      <dgm:t>
        <a:bodyPr/>
        <a:lstStyle/>
        <a:p>
          <a:endParaRPr lang="en-US"/>
        </a:p>
      </dgm:t>
    </dgm:pt>
    <dgm:pt modelId="{58624A2C-F34B-44F6-BB6F-DD25A7A020A4}">
      <dgm:prSet phldrT="[Texto]"/>
      <dgm:spPr/>
      <dgm:t>
        <a:bodyPr/>
        <a:lstStyle/>
        <a:p>
          <a:r>
            <a:rPr lang="pt-BR" dirty="0" smtClean="0"/>
            <a:t>Solução</a:t>
          </a:r>
          <a:endParaRPr lang="en-US" dirty="0"/>
        </a:p>
      </dgm:t>
    </dgm:pt>
    <dgm:pt modelId="{80CD40ED-65A3-440D-90E3-1BC65A961990}" type="parTrans" cxnId="{3FDB54BC-8E19-429E-8D26-C6E7876A32DE}">
      <dgm:prSet/>
      <dgm:spPr/>
      <dgm:t>
        <a:bodyPr/>
        <a:lstStyle/>
        <a:p>
          <a:endParaRPr lang="en-US"/>
        </a:p>
      </dgm:t>
    </dgm:pt>
    <dgm:pt modelId="{5D47C367-9102-47BC-8A6D-7FB9EB960CBD}" type="sibTrans" cxnId="{3FDB54BC-8E19-429E-8D26-C6E7876A32DE}">
      <dgm:prSet/>
      <dgm:spPr/>
      <dgm:t>
        <a:bodyPr/>
        <a:lstStyle/>
        <a:p>
          <a:endParaRPr lang="en-US"/>
        </a:p>
      </dgm:t>
    </dgm:pt>
    <dgm:pt modelId="{01366612-8C77-43B6-AAE7-3F4959B1F19D}">
      <dgm:prSet phldrT="[Texto]"/>
      <dgm:spPr/>
      <dgm:t>
        <a:bodyPr/>
        <a:lstStyle/>
        <a:p>
          <a:r>
            <a:rPr lang="pt-BR" dirty="0" smtClean="0"/>
            <a:t>Otimizar o acompanhamento de obras</a:t>
          </a:r>
          <a:endParaRPr lang="en-US" dirty="0"/>
        </a:p>
      </dgm:t>
    </dgm:pt>
    <dgm:pt modelId="{994EE4AA-22FC-49AD-A475-27CE97186F58}" type="parTrans" cxnId="{50E9CC22-E6A1-424E-B4F1-A510F59C2C8C}">
      <dgm:prSet/>
      <dgm:spPr/>
      <dgm:t>
        <a:bodyPr/>
        <a:lstStyle/>
        <a:p>
          <a:endParaRPr lang="en-US"/>
        </a:p>
      </dgm:t>
    </dgm:pt>
    <dgm:pt modelId="{D7599103-2305-4DD0-9E28-5FB927B668CD}" type="sibTrans" cxnId="{50E9CC22-E6A1-424E-B4F1-A510F59C2C8C}">
      <dgm:prSet/>
      <dgm:spPr/>
      <dgm:t>
        <a:bodyPr/>
        <a:lstStyle/>
        <a:p>
          <a:endParaRPr lang="en-US"/>
        </a:p>
      </dgm:t>
    </dgm:pt>
    <dgm:pt modelId="{880BCE70-1742-48E7-94CB-B26AB4F2C4D6}">
      <dgm:prSet phldrT="[Texto]"/>
      <dgm:spPr/>
      <dgm:t>
        <a:bodyPr/>
        <a:lstStyle/>
        <a:p>
          <a:r>
            <a:rPr lang="pt-BR" dirty="0" smtClean="0"/>
            <a:t>Promover maior transparência e participação do cidadão</a:t>
          </a:r>
          <a:endParaRPr lang="en-US" dirty="0"/>
        </a:p>
      </dgm:t>
    </dgm:pt>
    <dgm:pt modelId="{3EE2F5FE-5D60-4D09-AC9F-FAFE10FF5490}" type="parTrans" cxnId="{67828BEE-6D72-4F3C-B99F-312A97567EA1}">
      <dgm:prSet/>
      <dgm:spPr/>
      <dgm:t>
        <a:bodyPr/>
        <a:lstStyle/>
        <a:p>
          <a:endParaRPr lang="en-US"/>
        </a:p>
      </dgm:t>
    </dgm:pt>
    <dgm:pt modelId="{A91A9895-EDC2-40C0-9ADA-8978CD063A98}" type="sibTrans" cxnId="{67828BEE-6D72-4F3C-B99F-312A97567EA1}">
      <dgm:prSet/>
      <dgm:spPr/>
      <dgm:t>
        <a:bodyPr/>
        <a:lstStyle/>
        <a:p>
          <a:endParaRPr lang="en-US"/>
        </a:p>
      </dgm:t>
    </dgm:pt>
    <dgm:pt modelId="{16F7E1EE-8403-4F1A-903F-1E48002B2D55}" type="pres">
      <dgm:prSet presAssocID="{F78DB4BF-0888-431B-B327-1C054824181C}" presName="Name0" presStyleCnt="0">
        <dgm:presLayoutVars>
          <dgm:dir/>
          <dgm:animLvl val="lvl"/>
          <dgm:resizeHandles val="exact"/>
        </dgm:presLayoutVars>
      </dgm:prSet>
      <dgm:spPr/>
    </dgm:pt>
    <dgm:pt modelId="{85EE7C03-7D1E-492D-9029-856276F06698}" type="pres">
      <dgm:prSet presAssocID="{25ADB910-3526-4FB8-984E-7AFE57EC00E0}" presName="linNode" presStyleCnt="0"/>
      <dgm:spPr/>
    </dgm:pt>
    <dgm:pt modelId="{57984B98-0457-4177-A0E1-6FD575516E92}" type="pres">
      <dgm:prSet presAssocID="{25ADB910-3526-4FB8-984E-7AFE57EC00E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04E48-0D67-4934-B519-DB395198844E}" type="pres">
      <dgm:prSet presAssocID="{25ADB910-3526-4FB8-984E-7AFE57EC00E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8A4F2-88E3-4CDA-824D-4092FE23FCC5}" type="pres">
      <dgm:prSet presAssocID="{844422E1-1587-47AB-9B0C-961957E2D4A8}" presName="sp" presStyleCnt="0"/>
      <dgm:spPr/>
    </dgm:pt>
    <dgm:pt modelId="{B0F0582F-6F18-404C-9D56-D6359ABE47C5}" type="pres">
      <dgm:prSet presAssocID="{F4454F49-58F4-4E49-B31B-C0C99F300C3A}" presName="linNode" presStyleCnt="0"/>
      <dgm:spPr/>
    </dgm:pt>
    <dgm:pt modelId="{7CA9DA13-5466-408C-A401-E1E390966178}" type="pres">
      <dgm:prSet presAssocID="{F4454F49-58F4-4E49-B31B-C0C99F300C3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65076B2-5100-4126-B66E-189732F9ED12}" type="pres">
      <dgm:prSet presAssocID="{F4454F49-58F4-4E49-B31B-C0C99F300C3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2ADD7-65C4-4531-BF45-D1566F57EC07}" type="pres">
      <dgm:prSet presAssocID="{0A4339F5-7819-4173-ACBC-8DACEC403FBA}" presName="sp" presStyleCnt="0"/>
      <dgm:spPr/>
    </dgm:pt>
    <dgm:pt modelId="{A217A60B-0FFC-4F91-BDD5-B370AC8AFA85}" type="pres">
      <dgm:prSet presAssocID="{58624A2C-F34B-44F6-BB6F-DD25A7A020A4}" presName="linNode" presStyleCnt="0"/>
      <dgm:spPr/>
    </dgm:pt>
    <dgm:pt modelId="{9E6EEC78-FACF-405B-9587-609EE605C25A}" type="pres">
      <dgm:prSet presAssocID="{58624A2C-F34B-44F6-BB6F-DD25A7A020A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5399B7B-E998-481F-A08B-D74253917BC9}" type="pres">
      <dgm:prSet presAssocID="{58624A2C-F34B-44F6-BB6F-DD25A7A020A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C3A9B3-45C7-4CBA-B253-F5A2B1657F43}" type="presOf" srcId="{9F566BA5-3CB8-4DE4-A3FF-3551C0D0195F}" destId="{63E04E48-0D67-4934-B519-DB395198844E}" srcOrd="0" destOrd="0" presId="urn:microsoft.com/office/officeart/2005/8/layout/vList5"/>
    <dgm:cxn modelId="{8E4FADED-1188-4DF5-A2C0-67F1F44A141F}" type="presOf" srcId="{F78DB4BF-0888-431B-B327-1C054824181C}" destId="{16F7E1EE-8403-4F1A-903F-1E48002B2D55}" srcOrd="0" destOrd="0" presId="urn:microsoft.com/office/officeart/2005/8/layout/vList5"/>
    <dgm:cxn modelId="{D338BE9D-38A2-4E2E-AFB6-0225C9F14816}" type="presOf" srcId="{F4454F49-58F4-4E49-B31B-C0C99F300C3A}" destId="{7CA9DA13-5466-408C-A401-E1E390966178}" srcOrd="0" destOrd="0" presId="urn:microsoft.com/office/officeart/2005/8/layout/vList5"/>
    <dgm:cxn modelId="{50E9CC22-E6A1-424E-B4F1-A510F59C2C8C}" srcId="{58624A2C-F34B-44F6-BB6F-DD25A7A020A4}" destId="{01366612-8C77-43B6-AAE7-3F4959B1F19D}" srcOrd="0" destOrd="0" parTransId="{994EE4AA-22FC-49AD-A475-27CE97186F58}" sibTransId="{D7599103-2305-4DD0-9E28-5FB927B668CD}"/>
    <dgm:cxn modelId="{E92AA60A-DCA0-4B27-82A2-1C116EE3CC04}" type="presOf" srcId="{819EA29A-4870-465F-9042-824195F4F1EE}" destId="{065076B2-5100-4126-B66E-189732F9ED12}" srcOrd="0" destOrd="1" presId="urn:microsoft.com/office/officeart/2005/8/layout/vList5"/>
    <dgm:cxn modelId="{1874DE4A-75CB-4FFF-BD96-53B231FE6651}" srcId="{F4454F49-58F4-4E49-B31B-C0C99F300C3A}" destId="{CA86A572-A7AD-4997-ADE3-6F863047A3DE}" srcOrd="0" destOrd="0" parTransId="{7829FEBC-2D32-407C-B364-9221C00178E9}" sibTransId="{0F3C38E0-7035-4224-9029-4BB365234405}"/>
    <dgm:cxn modelId="{8F00FEE8-C3E6-41E2-BE06-7D3DF7422B14}" srcId="{F4454F49-58F4-4E49-B31B-C0C99F300C3A}" destId="{819EA29A-4870-465F-9042-824195F4F1EE}" srcOrd="1" destOrd="0" parTransId="{1EFE6301-A0D6-4A71-9DC3-29A7FF6DB258}" sibTransId="{F6744316-5D7E-43CE-9231-924DD1F05C57}"/>
    <dgm:cxn modelId="{97E75A5C-C9CD-4AA3-985F-E29E3A74D5DB}" type="presOf" srcId="{25ADB910-3526-4FB8-984E-7AFE57EC00E0}" destId="{57984B98-0457-4177-A0E1-6FD575516E92}" srcOrd="0" destOrd="0" presId="urn:microsoft.com/office/officeart/2005/8/layout/vList5"/>
    <dgm:cxn modelId="{79681A62-49B2-4455-A1F6-A45CC4A49475}" type="presOf" srcId="{58624A2C-F34B-44F6-BB6F-DD25A7A020A4}" destId="{9E6EEC78-FACF-405B-9587-609EE605C25A}" srcOrd="0" destOrd="0" presId="urn:microsoft.com/office/officeart/2005/8/layout/vList5"/>
    <dgm:cxn modelId="{5283F323-96C6-471F-9B24-20E5FE31558C}" type="presOf" srcId="{880BCE70-1742-48E7-94CB-B26AB4F2C4D6}" destId="{F5399B7B-E998-481F-A08B-D74253917BC9}" srcOrd="0" destOrd="1" presId="urn:microsoft.com/office/officeart/2005/8/layout/vList5"/>
    <dgm:cxn modelId="{E02D68D2-F945-4269-91BD-5AEE9DEF59BF}" srcId="{F78DB4BF-0888-431B-B327-1C054824181C}" destId="{F4454F49-58F4-4E49-B31B-C0C99F300C3A}" srcOrd="1" destOrd="0" parTransId="{6CB12DC2-ED4F-413F-ADA7-0CC4331DD434}" sibTransId="{0A4339F5-7819-4173-ACBC-8DACEC403FBA}"/>
    <dgm:cxn modelId="{C2FA5303-8D68-4EC0-9C2C-BA89A5DECBFE}" srcId="{25ADB910-3526-4FB8-984E-7AFE57EC00E0}" destId="{9F566BA5-3CB8-4DE4-A3FF-3551C0D0195F}" srcOrd="0" destOrd="0" parTransId="{6837435D-919F-467D-BADD-21F42A85E598}" sibTransId="{8E90B2BB-2955-4D2B-90AF-5FD86607E62A}"/>
    <dgm:cxn modelId="{3FDB54BC-8E19-429E-8D26-C6E7876A32DE}" srcId="{F78DB4BF-0888-431B-B327-1C054824181C}" destId="{58624A2C-F34B-44F6-BB6F-DD25A7A020A4}" srcOrd="2" destOrd="0" parTransId="{80CD40ED-65A3-440D-90E3-1BC65A961990}" sibTransId="{5D47C367-9102-47BC-8A6D-7FB9EB960CBD}"/>
    <dgm:cxn modelId="{878CAD3D-0C3A-478E-B499-F6C12A376565}" type="presOf" srcId="{060D8397-2220-4273-A127-2852451831D7}" destId="{63E04E48-0D67-4934-B519-DB395198844E}" srcOrd="0" destOrd="1" presId="urn:microsoft.com/office/officeart/2005/8/layout/vList5"/>
    <dgm:cxn modelId="{4125DE7F-C098-4358-A5ED-7775270AC063}" srcId="{25ADB910-3526-4FB8-984E-7AFE57EC00E0}" destId="{060D8397-2220-4273-A127-2852451831D7}" srcOrd="1" destOrd="0" parTransId="{1148C867-6D09-4E7C-896F-1B1657654A25}" sibTransId="{AFA52426-0D1B-4ECD-A01D-75A01AECF148}"/>
    <dgm:cxn modelId="{B7E2BB95-C2E9-4DE1-97AB-D7BD0B210715}" type="presOf" srcId="{CA86A572-A7AD-4997-ADE3-6F863047A3DE}" destId="{065076B2-5100-4126-B66E-189732F9ED12}" srcOrd="0" destOrd="0" presId="urn:microsoft.com/office/officeart/2005/8/layout/vList5"/>
    <dgm:cxn modelId="{64899F00-91E9-41CC-B6FA-0CBECC77BB9A}" type="presOf" srcId="{01366612-8C77-43B6-AAE7-3F4959B1F19D}" destId="{F5399B7B-E998-481F-A08B-D74253917BC9}" srcOrd="0" destOrd="0" presId="urn:microsoft.com/office/officeart/2005/8/layout/vList5"/>
    <dgm:cxn modelId="{B36AB378-7BE5-4E06-AFC6-B1F28AC42E66}" srcId="{F78DB4BF-0888-431B-B327-1C054824181C}" destId="{25ADB910-3526-4FB8-984E-7AFE57EC00E0}" srcOrd="0" destOrd="0" parTransId="{6CF7842F-25FC-4138-A050-F70B96CC5A11}" sibTransId="{844422E1-1587-47AB-9B0C-961957E2D4A8}"/>
    <dgm:cxn modelId="{67828BEE-6D72-4F3C-B99F-312A97567EA1}" srcId="{58624A2C-F34B-44F6-BB6F-DD25A7A020A4}" destId="{880BCE70-1742-48E7-94CB-B26AB4F2C4D6}" srcOrd="1" destOrd="0" parTransId="{3EE2F5FE-5D60-4D09-AC9F-FAFE10FF5490}" sibTransId="{A91A9895-EDC2-40C0-9ADA-8978CD063A98}"/>
    <dgm:cxn modelId="{4A64D910-972B-446C-9E23-A861B49436F4}" type="presParOf" srcId="{16F7E1EE-8403-4F1A-903F-1E48002B2D55}" destId="{85EE7C03-7D1E-492D-9029-856276F06698}" srcOrd="0" destOrd="0" presId="urn:microsoft.com/office/officeart/2005/8/layout/vList5"/>
    <dgm:cxn modelId="{AEABE230-0E17-4B3B-9669-487C33610961}" type="presParOf" srcId="{85EE7C03-7D1E-492D-9029-856276F06698}" destId="{57984B98-0457-4177-A0E1-6FD575516E92}" srcOrd="0" destOrd="0" presId="urn:microsoft.com/office/officeart/2005/8/layout/vList5"/>
    <dgm:cxn modelId="{6CBF3E12-FCFA-4149-AF17-B404DB24A035}" type="presParOf" srcId="{85EE7C03-7D1E-492D-9029-856276F06698}" destId="{63E04E48-0D67-4934-B519-DB395198844E}" srcOrd="1" destOrd="0" presId="urn:microsoft.com/office/officeart/2005/8/layout/vList5"/>
    <dgm:cxn modelId="{67CE806F-B563-4F24-B3A7-9AF0B08253EC}" type="presParOf" srcId="{16F7E1EE-8403-4F1A-903F-1E48002B2D55}" destId="{B2B8A4F2-88E3-4CDA-824D-4092FE23FCC5}" srcOrd="1" destOrd="0" presId="urn:microsoft.com/office/officeart/2005/8/layout/vList5"/>
    <dgm:cxn modelId="{152F184F-EA2A-4F1E-A051-5F534FD00B18}" type="presParOf" srcId="{16F7E1EE-8403-4F1A-903F-1E48002B2D55}" destId="{B0F0582F-6F18-404C-9D56-D6359ABE47C5}" srcOrd="2" destOrd="0" presId="urn:microsoft.com/office/officeart/2005/8/layout/vList5"/>
    <dgm:cxn modelId="{1DE97108-CAFD-44A4-838D-6E7D4A22A0E8}" type="presParOf" srcId="{B0F0582F-6F18-404C-9D56-D6359ABE47C5}" destId="{7CA9DA13-5466-408C-A401-E1E390966178}" srcOrd="0" destOrd="0" presId="urn:microsoft.com/office/officeart/2005/8/layout/vList5"/>
    <dgm:cxn modelId="{CF739A88-0D4E-4740-95F5-5ED6592AD2C6}" type="presParOf" srcId="{B0F0582F-6F18-404C-9D56-D6359ABE47C5}" destId="{065076B2-5100-4126-B66E-189732F9ED12}" srcOrd="1" destOrd="0" presId="urn:microsoft.com/office/officeart/2005/8/layout/vList5"/>
    <dgm:cxn modelId="{ACA5680D-0CFE-420D-8989-2A24CB8D7644}" type="presParOf" srcId="{16F7E1EE-8403-4F1A-903F-1E48002B2D55}" destId="{2AA2ADD7-65C4-4531-BF45-D1566F57EC07}" srcOrd="3" destOrd="0" presId="urn:microsoft.com/office/officeart/2005/8/layout/vList5"/>
    <dgm:cxn modelId="{9DBCA5AF-7F02-40F7-83E2-4C14028F9746}" type="presParOf" srcId="{16F7E1EE-8403-4F1A-903F-1E48002B2D55}" destId="{A217A60B-0FFC-4F91-BDD5-B370AC8AFA85}" srcOrd="4" destOrd="0" presId="urn:microsoft.com/office/officeart/2005/8/layout/vList5"/>
    <dgm:cxn modelId="{6D458A62-7F09-4A6C-9C39-AF0479746D33}" type="presParOf" srcId="{A217A60B-0FFC-4F91-BDD5-B370AC8AFA85}" destId="{9E6EEC78-FACF-405B-9587-609EE605C25A}" srcOrd="0" destOrd="0" presId="urn:microsoft.com/office/officeart/2005/8/layout/vList5"/>
    <dgm:cxn modelId="{BA1EA96F-E7D5-42BD-B79A-825240A71E5F}" type="presParOf" srcId="{A217A60B-0FFC-4F91-BDD5-B370AC8AFA85}" destId="{F5399B7B-E998-481F-A08B-D74253917BC9}" srcOrd="1" destOrd="0" presId="urn:microsoft.com/office/officeart/2005/8/layout/vList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70663A-9CD4-432D-B3E4-1EB697EF9C1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510614-F9BE-48C4-A21E-579FC39DC55A}">
      <dgm:prSet phldrT="[Texto]"/>
      <dgm:spPr/>
      <dgm:t>
        <a:bodyPr/>
        <a:lstStyle/>
        <a:p>
          <a:r>
            <a:rPr lang="pt-BR" dirty="0" smtClean="0"/>
            <a:t>Órgão responsável</a:t>
          </a:r>
          <a:endParaRPr lang="en-US" dirty="0"/>
        </a:p>
      </dgm:t>
    </dgm:pt>
    <dgm:pt modelId="{A5C8F1B5-80F7-4705-BD0F-544331A7AB37}" type="parTrans" cxnId="{8C28DB16-57AD-4232-9687-4962141BF081}">
      <dgm:prSet/>
      <dgm:spPr/>
      <dgm:t>
        <a:bodyPr/>
        <a:lstStyle/>
        <a:p>
          <a:endParaRPr lang="en-US"/>
        </a:p>
      </dgm:t>
    </dgm:pt>
    <dgm:pt modelId="{06700355-572A-422E-8086-21F807031590}" type="sibTrans" cxnId="{8C28DB16-57AD-4232-9687-4962141BF081}">
      <dgm:prSet/>
      <dgm:spPr/>
      <dgm:t>
        <a:bodyPr/>
        <a:lstStyle/>
        <a:p>
          <a:endParaRPr lang="en-US"/>
        </a:p>
      </dgm:t>
    </dgm:pt>
    <dgm:pt modelId="{94EA6955-04A4-4829-A85B-7BFB1F913E21}">
      <dgm:prSet phldrT="[Texto]"/>
      <dgm:spPr/>
      <dgm:t>
        <a:bodyPr/>
        <a:lstStyle/>
        <a:p>
          <a:r>
            <a:rPr lang="pt-BR" dirty="0" smtClean="0"/>
            <a:t>Engenharia</a:t>
          </a:r>
          <a:endParaRPr lang="en-US" dirty="0"/>
        </a:p>
      </dgm:t>
    </dgm:pt>
    <dgm:pt modelId="{D058E667-C70A-482C-B125-A289E754FBC6}" type="parTrans" cxnId="{5E5552E7-BC3E-4C88-82A5-4539F5010D6E}">
      <dgm:prSet/>
      <dgm:spPr/>
      <dgm:t>
        <a:bodyPr/>
        <a:lstStyle/>
        <a:p>
          <a:endParaRPr lang="en-US"/>
        </a:p>
      </dgm:t>
    </dgm:pt>
    <dgm:pt modelId="{68D46D07-6CF7-4AE2-BFE2-7B3ECA103780}" type="sibTrans" cxnId="{5E5552E7-BC3E-4C88-82A5-4539F5010D6E}">
      <dgm:prSet/>
      <dgm:spPr/>
      <dgm:t>
        <a:bodyPr/>
        <a:lstStyle/>
        <a:p>
          <a:endParaRPr lang="en-US"/>
        </a:p>
      </dgm:t>
    </dgm:pt>
    <dgm:pt modelId="{393D3B10-7E7B-4CF4-A0D1-8C1705AE0BD5}">
      <dgm:prSet phldrT="[Texto]"/>
      <dgm:spPr/>
      <dgm:t>
        <a:bodyPr/>
        <a:lstStyle/>
        <a:p>
          <a:r>
            <a:rPr lang="pt-BR" dirty="0" smtClean="0"/>
            <a:t>População</a:t>
          </a:r>
          <a:endParaRPr lang="en-US" dirty="0"/>
        </a:p>
      </dgm:t>
    </dgm:pt>
    <dgm:pt modelId="{7D19080D-A39D-47CE-8B5F-2EBB690CFB38}" type="parTrans" cxnId="{8EF9CACF-490E-4B06-A2A3-61B50B71B513}">
      <dgm:prSet/>
      <dgm:spPr/>
      <dgm:t>
        <a:bodyPr/>
        <a:lstStyle/>
        <a:p>
          <a:endParaRPr lang="en-US"/>
        </a:p>
      </dgm:t>
    </dgm:pt>
    <dgm:pt modelId="{ADE20F6D-095F-43F6-B2D0-B119CC85F878}" type="sibTrans" cxnId="{8EF9CACF-490E-4B06-A2A3-61B50B71B513}">
      <dgm:prSet/>
      <dgm:spPr/>
      <dgm:t>
        <a:bodyPr/>
        <a:lstStyle/>
        <a:p>
          <a:endParaRPr lang="en-US"/>
        </a:p>
      </dgm:t>
    </dgm:pt>
    <dgm:pt modelId="{BF4C1F9B-33AE-48F1-A080-10396C0BDBCC}" type="pres">
      <dgm:prSet presAssocID="{FD70663A-9CD4-432D-B3E4-1EB697EF9C17}" presName="Name0" presStyleCnt="0">
        <dgm:presLayoutVars>
          <dgm:dir/>
          <dgm:resizeHandles val="exact"/>
        </dgm:presLayoutVars>
      </dgm:prSet>
      <dgm:spPr/>
    </dgm:pt>
    <dgm:pt modelId="{74DDD0C7-EAF2-4A47-9ED4-11AB5D077362}" type="pres">
      <dgm:prSet presAssocID="{EF510614-F9BE-48C4-A21E-579FC39DC55A}" presName="node" presStyleLbl="node1" presStyleIdx="0" presStyleCnt="3">
        <dgm:presLayoutVars>
          <dgm:bulletEnabled val="1"/>
        </dgm:presLayoutVars>
      </dgm:prSet>
      <dgm:spPr/>
    </dgm:pt>
    <dgm:pt modelId="{98026BF2-77B2-4B57-A34A-4A5C423F8E4D}" type="pres">
      <dgm:prSet presAssocID="{06700355-572A-422E-8086-21F807031590}" presName="sibTrans" presStyleLbl="sibTrans2D1" presStyleIdx="0" presStyleCnt="3"/>
      <dgm:spPr/>
    </dgm:pt>
    <dgm:pt modelId="{01A80A15-15EC-415F-A863-D44C9D2DE6A3}" type="pres">
      <dgm:prSet presAssocID="{06700355-572A-422E-8086-21F807031590}" presName="connectorText" presStyleLbl="sibTrans2D1" presStyleIdx="0" presStyleCnt="3"/>
      <dgm:spPr/>
    </dgm:pt>
    <dgm:pt modelId="{64C2D7AB-7CD3-4FDB-894D-B809DE5D67FB}" type="pres">
      <dgm:prSet presAssocID="{94EA6955-04A4-4829-A85B-7BFB1F913E21}" presName="node" presStyleLbl="node1" presStyleIdx="1" presStyleCnt="3">
        <dgm:presLayoutVars>
          <dgm:bulletEnabled val="1"/>
        </dgm:presLayoutVars>
      </dgm:prSet>
      <dgm:spPr/>
    </dgm:pt>
    <dgm:pt modelId="{E510BC5C-D1EA-4C48-97CA-EB6143FF85A4}" type="pres">
      <dgm:prSet presAssocID="{68D46D07-6CF7-4AE2-BFE2-7B3ECA103780}" presName="sibTrans" presStyleLbl="sibTrans2D1" presStyleIdx="1" presStyleCnt="3"/>
      <dgm:spPr/>
    </dgm:pt>
    <dgm:pt modelId="{AE1DB7AB-5868-46C4-9294-95B1C548D325}" type="pres">
      <dgm:prSet presAssocID="{68D46D07-6CF7-4AE2-BFE2-7B3ECA103780}" presName="connectorText" presStyleLbl="sibTrans2D1" presStyleIdx="1" presStyleCnt="3"/>
      <dgm:spPr/>
    </dgm:pt>
    <dgm:pt modelId="{4EF4DC46-141C-434A-88E9-73C980CD2434}" type="pres">
      <dgm:prSet presAssocID="{393D3B10-7E7B-4CF4-A0D1-8C1705AE0BD5}" presName="node" presStyleLbl="node1" presStyleIdx="2" presStyleCnt="3">
        <dgm:presLayoutVars>
          <dgm:bulletEnabled val="1"/>
        </dgm:presLayoutVars>
      </dgm:prSet>
      <dgm:spPr/>
    </dgm:pt>
    <dgm:pt modelId="{589793E6-E67F-4F7F-AEE5-257E2222CBD3}" type="pres">
      <dgm:prSet presAssocID="{ADE20F6D-095F-43F6-B2D0-B119CC85F878}" presName="sibTrans" presStyleLbl="sibTrans2D1" presStyleIdx="2" presStyleCnt="3"/>
      <dgm:spPr/>
    </dgm:pt>
    <dgm:pt modelId="{D1D48801-F03F-4727-9248-03F66706C4BC}" type="pres">
      <dgm:prSet presAssocID="{ADE20F6D-095F-43F6-B2D0-B119CC85F878}" presName="connectorText" presStyleLbl="sibTrans2D1" presStyleIdx="2" presStyleCnt="3"/>
      <dgm:spPr/>
    </dgm:pt>
  </dgm:ptLst>
  <dgm:cxnLst>
    <dgm:cxn modelId="{B9907CAB-1C6F-437B-8960-1AA9363A1669}" type="presOf" srcId="{06700355-572A-422E-8086-21F807031590}" destId="{98026BF2-77B2-4B57-A34A-4A5C423F8E4D}" srcOrd="0" destOrd="0" presId="urn:microsoft.com/office/officeart/2005/8/layout/cycle7"/>
    <dgm:cxn modelId="{7E853B3B-9EC8-4E01-B6D5-1E0D8A21A06C}" type="presOf" srcId="{EF510614-F9BE-48C4-A21E-579FC39DC55A}" destId="{74DDD0C7-EAF2-4A47-9ED4-11AB5D077362}" srcOrd="0" destOrd="0" presId="urn:microsoft.com/office/officeart/2005/8/layout/cycle7"/>
    <dgm:cxn modelId="{D9E2AD96-0832-465B-BCF5-00A8DF760104}" type="presOf" srcId="{FD70663A-9CD4-432D-B3E4-1EB697EF9C17}" destId="{BF4C1F9B-33AE-48F1-A080-10396C0BDBCC}" srcOrd="0" destOrd="0" presId="urn:microsoft.com/office/officeart/2005/8/layout/cycle7"/>
    <dgm:cxn modelId="{355CA2FC-1FAF-45FD-9113-837A4BC58646}" type="presOf" srcId="{ADE20F6D-095F-43F6-B2D0-B119CC85F878}" destId="{D1D48801-F03F-4727-9248-03F66706C4BC}" srcOrd="1" destOrd="0" presId="urn:microsoft.com/office/officeart/2005/8/layout/cycle7"/>
    <dgm:cxn modelId="{5E5552E7-BC3E-4C88-82A5-4539F5010D6E}" srcId="{FD70663A-9CD4-432D-B3E4-1EB697EF9C17}" destId="{94EA6955-04A4-4829-A85B-7BFB1F913E21}" srcOrd="1" destOrd="0" parTransId="{D058E667-C70A-482C-B125-A289E754FBC6}" sibTransId="{68D46D07-6CF7-4AE2-BFE2-7B3ECA103780}"/>
    <dgm:cxn modelId="{4B216D78-8723-4377-9377-2B980F6C059E}" type="presOf" srcId="{06700355-572A-422E-8086-21F807031590}" destId="{01A80A15-15EC-415F-A863-D44C9D2DE6A3}" srcOrd="1" destOrd="0" presId="urn:microsoft.com/office/officeart/2005/8/layout/cycle7"/>
    <dgm:cxn modelId="{3D5FDC43-9B76-49F5-943D-66D41D0C7140}" type="presOf" srcId="{ADE20F6D-095F-43F6-B2D0-B119CC85F878}" destId="{589793E6-E67F-4F7F-AEE5-257E2222CBD3}" srcOrd="0" destOrd="0" presId="urn:microsoft.com/office/officeart/2005/8/layout/cycle7"/>
    <dgm:cxn modelId="{BEDD8243-141B-4ABD-81AF-6F39E19465F2}" type="presOf" srcId="{94EA6955-04A4-4829-A85B-7BFB1F913E21}" destId="{64C2D7AB-7CD3-4FDB-894D-B809DE5D67FB}" srcOrd="0" destOrd="0" presId="urn:microsoft.com/office/officeart/2005/8/layout/cycle7"/>
    <dgm:cxn modelId="{8EF9CACF-490E-4B06-A2A3-61B50B71B513}" srcId="{FD70663A-9CD4-432D-B3E4-1EB697EF9C17}" destId="{393D3B10-7E7B-4CF4-A0D1-8C1705AE0BD5}" srcOrd="2" destOrd="0" parTransId="{7D19080D-A39D-47CE-8B5F-2EBB690CFB38}" sibTransId="{ADE20F6D-095F-43F6-B2D0-B119CC85F878}"/>
    <dgm:cxn modelId="{8C28DB16-57AD-4232-9687-4962141BF081}" srcId="{FD70663A-9CD4-432D-B3E4-1EB697EF9C17}" destId="{EF510614-F9BE-48C4-A21E-579FC39DC55A}" srcOrd="0" destOrd="0" parTransId="{A5C8F1B5-80F7-4705-BD0F-544331A7AB37}" sibTransId="{06700355-572A-422E-8086-21F807031590}"/>
    <dgm:cxn modelId="{5656DCEB-879A-42DC-9DD4-996C7F48E65B}" type="presOf" srcId="{393D3B10-7E7B-4CF4-A0D1-8C1705AE0BD5}" destId="{4EF4DC46-141C-434A-88E9-73C980CD2434}" srcOrd="0" destOrd="0" presId="urn:microsoft.com/office/officeart/2005/8/layout/cycle7"/>
    <dgm:cxn modelId="{AA5FD7E6-AE9E-4111-BAB2-D4BCF98B9443}" type="presOf" srcId="{68D46D07-6CF7-4AE2-BFE2-7B3ECA103780}" destId="{AE1DB7AB-5868-46C4-9294-95B1C548D325}" srcOrd="1" destOrd="0" presId="urn:microsoft.com/office/officeart/2005/8/layout/cycle7"/>
    <dgm:cxn modelId="{6CFDB117-0D25-4A13-8AF2-ECFC400066EE}" type="presOf" srcId="{68D46D07-6CF7-4AE2-BFE2-7B3ECA103780}" destId="{E510BC5C-D1EA-4C48-97CA-EB6143FF85A4}" srcOrd="0" destOrd="0" presId="urn:microsoft.com/office/officeart/2005/8/layout/cycle7"/>
    <dgm:cxn modelId="{1AAFF5E6-DBD6-45CA-A2D0-97AC90C0B91D}" type="presParOf" srcId="{BF4C1F9B-33AE-48F1-A080-10396C0BDBCC}" destId="{74DDD0C7-EAF2-4A47-9ED4-11AB5D077362}" srcOrd="0" destOrd="0" presId="urn:microsoft.com/office/officeart/2005/8/layout/cycle7"/>
    <dgm:cxn modelId="{D5502331-D612-45B0-A432-0291EE588EE0}" type="presParOf" srcId="{BF4C1F9B-33AE-48F1-A080-10396C0BDBCC}" destId="{98026BF2-77B2-4B57-A34A-4A5C423F8E4D}" srcOrd="1" destOrd="0" presId="urn:microsoft.com/office/officeart/2005/8/layout/cycle7"/>
    <dgm:cxn modelId="{500C619B-251D-43EB-8030-28B8044B43AD}" type="presParOf" srcId="{98026BF2-77B2-4B57-A34A-4A5C423F8E4D}" destId="{01A80A15-15EC-415F-A863-D44C9D2DE6A3}" srcOrd="0" destOrd="0" presId="urn:microsoft.com/office/officeart/2005/8/layout/cycle7"/>
    <dgm:cxn modelId="{BC012807-E42C-42E0-8E72-A4971850FC48}" type="presParOf" srcId="{BF4C1F9B-33AE-48F1-A080-10396C0BDBCC}" destId="{64C2D7AB-7CD3-4FDB-894D-B809DE5D67FB}" srcOrd="2" destOrd="0" presId="urn:microsoft.com/office/officeart/2005/8/layout/cycle7"/>
    <dgm:cxn modelId="{CB357066-8E9E-4773-ADC6-BC3478EB6589}" type="presParOf" srcId="{BF4C1F9B-33AE-48F1-A080-10396C0BDBCC}" destId="{E510BC5C-D1EA-4C48-97CA-EB6143FF85A4}" srcOrd="3" destOrd="0" presId="urn:microsoft.com/office/officeart/2005/8/layout/cycle7"/>
    <dgm:cxn modelId="{EF5AA0E7-FA04-4C68-BA51-F9577F6CA8DF}" type="presParOf" srcId="{E510BC5C-D1EA-4C48-97CA-EB6143FF85A4}" destId="{AE1DB7AB-5868-46C4-9294-95B1C548D325}" srcOrd="0" destOrd="0" presId="urn:microsoft.com/office/officeart/2005/8/layout/cycle7"/>
    <dgm:cxn modelId="{CA6D55A6-C885-4CBF-8AC4-8703ACD29DDD}" type="presParOf" srcId="{BF4C1F9B-33AE-48F1-A080-10396C0BDBCC}" destId="{4EF4DC46-141C-434A-88E9-73C980CD2434}" srcOrd="4" destOrd="0" presId="urn:microsoft.com/office/officeart/2005/8/layout/cycle7"/>
    <dgm:cxn modelId="{CB52FF1E-482E-453F-83CF-7B69F29B3C78}" type="presParOf" srcId="{BF4C1F9B-33AE-48F1-A080-10396C0BDBCC}" destId="{589793E6-E67F-4F7F-AEE5-257E2222CBD3}" srcOrd="5" destOrd="0" presId="urn:microsoft.com/office/officeart/2005/8/layout/cycle7"/>
    <dgm:cxn modelId="{8FC3CE2D-14E3-4586-981E-D83E5965D349}" type="presParOf" srcId="{589793E6-E67F-4F7F-AEE5-257E2222CBD3}" destId="{D1D48801-F03F-4727-9248-03F66706C4BC}" srcOrd="0" destOrd="0" presId="urn:microsoft.com/office/officeart/2005/8/layout/cycle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67-44F3-474D-B138-0434DEE6EE4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E66-5C4F-47BF-90E9-952B6161D41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67-44F3-474D-B138-0434DEE6EE4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E66-5C4F-47BF-90E9-952B6161D41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67-44F3-474D-B138-0434DEE6EE4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E66-5C4F-47BF-90E9-952B6161D41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67-44F3-474D-B138-0434DEE6EE4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E66-5C4F-47BF-90E9-952B6161D41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67-44F3-474D-B138-0434DEE6EE4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E66-5C4F-47BF-90E9-952B6161D41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67-44F3-474D-B138-0434DEE6EE4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E66-5C4F-47BF-90E9-952B6161D41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67-44F3-474D-B138-0434DEE6EE4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E66-5C4F-47BF-90E9-952B6161D41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67-44F3-474D-B138-0434DEE6EE4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E66-5C4F-47BF-90E9-952B6161D41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67-44F3-474D-B138-0434DEE6EE4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E66-5C4F-47BF-90E9-952B6161D41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67-44F3-474D-B138-0434DEE6EE4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E66-5C4F-47BF-90E9-952B6161D41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CF67-44F3-474D-B138-0434DEE6EE4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12E66-5C4F-47BF-90E9-952B6161D41E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7CF67-44F3-474D-B138-0434DEE6EE47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2E66-5C4F-47BF-90E9-952B6161D41E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 descr="cap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pptfund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valor</a:t>
            </a:r>
            <a:endParaRPr lang="en-US" dirty="0"/>
          </a:p>
        </p:txBody>
      </p:sp>
      <p:graphicFrame>
        <p:nvGraphicFramePr>
          <p:cNvPr id="10" name="Diagrama 9"/>
          <p:cNvGraphicFramePr/>
          <p:nvPr/>
        </p:nvGraphicFramePr>
        <p:xfrm>
          <a:off x="1981200" y="1905000"/>
          <a:ext cx="49530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pptfundo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 de valor</a:t>
            </a:r>
            <a:endParaRPr lang="en-US" dirty="0"/>
          </a:p>
        </p:txBody>
      </p:sp>
      <p:graphicFrame>
        <p:nvGraphicFramePr>
          <p:cNvPr id="13" name="Diagrama 1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42</Words>
  <Application>Microsoft Office PowerPoint</Application>
  <PresentationFormat>Apresentação na tela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Proposta de valor</vt:lpstr>
      <vt:lpstr>Proposta de valor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Lucas</dc:creator>
  <cp:lastModifiedBy>Lucas</cp:lastModifiedBy>
  <cp:revision>3</cp:revision>
  <dcterms:created xsi:type="dcterms:W3CDTF">2016-10-09T02:25:56Z</dcterms:created>
  <dcterms:modified xsi:type="dcterms:W3CDTF">2016-10-09T02:53:17Z</dcterms:modified>
</cp:coreProperties>
</file>