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BE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42" t="5165" b="21083"/>
          <a:stretch/>
        </p:blipFill>
        <p:spPr>
          <a:xfrm>
            <a:off x="2357718" y="1417320"/>
            <a:ext cx="7476564" cy="40233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6547" y="3712697"/>
            <a:ext cx="5224066" cy="866563"/>
          </a:xfrm>
        </p:spPr>
        <p:txBody>
          <a:bodyPr/>
          <a:lstStyle/>
          <a:p>
            <a:r>
              <a:rPr lang="en-US" sz="40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MOBI DATAMINER</a:t>
            </a:r>
            <a:endParaRPr lang="en-US" sz="40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1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BE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bg1">
                <a:lumMod val="95000"/>
                <a:lumOff val="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7" t="5680" b="20826"/>
          <a:stretch/>
        </p:blipFill>
        <p:spPr>
          <a:xfrm>
            <a:off x="2300113" y="1438422"/>
            <a:ext cx="7535503" cy="400929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756547" y="3712697"/>
            <a:ext cx="5224066" cy="866563"/>
          </a:xfrm>
        </p:spPr>
        <p:txBody>
          <a:bodyPr/>
          <a:lstStyle/>
          <a:p>
            <a:r>
              <a:rPr lang="en-US" sz="40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MOBI DATAMINER</a:t>
            </a:r>
            <a:endParaRPr lang="en-US" sz="40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0970" y="5998485"/>
            <a:ext cx="611030" cy="85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BE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0970" y="5998485"/>
            <a:ext cx="611030" cy="8595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538" y="1538288"/>
            <a:ext cx="8924925" cy="378142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12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1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EA6312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107</TotalTime>
  <Words>4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Berlin Sans FB</vt:lpstr>
      <vt:lpstr>Century Gothic</vt:lpstr>
      <vt:lpstr>Wingdings 3</vt:lpstr>
      <vt:lpstr>Ion</vt:lpstr>
      <vt:lpstr>MOBI DATAMINER</vt:lpstr>
      <vt:lpstr>MOBI DATAMINER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Diogo .</dc:creator>
  <cp:lastModifiedBy>Diogo .</cp:lastModifiedBy>
  <cp:revision>9</cp:revision>
  <dcterms:created xsi:type="dcterms:W3CDTF">2016-10-09T04:33:34Z</dcterms:created>
  <dcterms:modified xsi:type="dcterms:W3CDTF">2016-10-09T06:25:21Z</dcterms:modified>
</cp:coreProperties>
</file>