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7D92E-E4C4-4B98-A9DA-7BBC985D3F7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2F9D-F902-4CE0-AE67-E752CCCA013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2F9D-F902-4CE0-AE67-E752CCCA0136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172E-3859-49F3-8FB7-884360C81312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2030-FAD3-4B86-8A7B-A763201084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WhatsApp Image 2016-10-08 at 23.07.51.jpeg"/>
          <p:cNvPicPr>
            <a:picLocks noChangeAspect="1"/>
          </p:cNvPicPr>
          <p:nvPr/>
        </p:nvPicPr>
        <p:blipFill>
          <a:blip r:embed="rId2" cstate="print"/>
          <a:srcRect l="6250" t="5000"/>
          <a:stretch>
            <a:fillRect/>
          </a:stretch>
        </p:blipFill>
        <p:spPr>
          <a:xfrm>
            <a:off x="285720" y="857232"/>
            <a:ext cx="8572496" cy="5429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Mobilidade urbana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Identificação apenas no </a:t>
            </a:r>
            <a:r>
              <a:rPr lang="pt-BR" dirty="0" err="1" smtClean="0"/>
              <a:t>checkin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Sem informações para o </a:t>
            </a:r>
            <a:r>
              <a:rPr lang="pt-BR" dirty="0" err="1" smtClean="0"/>
              <a:t>Checkout</a:t>
            </a:r>
            <a:r>
              <a:rPr lang="pt-BR" dirty="0" smtClean="0"/>
              <a:t> :(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Metodologia de pesquisa atual deficitária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Poder público: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 Fornecimento de inteligência aplicável para o planejamento da mobilidade urbana.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Redução de custos de pesquisa com o diferencial de informação inteligente em tempo real.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Iniciativa privada: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 Conhecimento de fluxo e padrões de deslocamento de potenciais clientes.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</a:t>
            </a:r>
            <a:endParaRPr lang="pt-BR" dirty="0"/>
          </a:p>
        </p:txBody>
      </p:sp>
      <p:pic>
        <p:nvPicPr>
          <p:cNvPr id="4" name="Espaço Reservado para Conteúdo 3" descr="Cópia de cartão urbs frent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52344"/>
          <a:stretch>
            <a:fillRect/>
          </a:stretch>
        </p:blipFill>
        <p:spPr>
          <a:xfrm>
            <a:off x="1142976" y="1857364"/>
            <a:ext cx="2309818" cy="3574540"/>
          </a:xfrm>
        </p:spPr>
      </p:pic>
      <p:pic>
        <p:nvPicPr>
          <p:cNvPr id="11" name="Imagem 10" descr="smartpho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1785926"/>
            <a:ext cx="3714776" cy="3714776"/>
          </a:xfrm>
          <a:prstGeom prst="rect">
            <a:avLst/>
          </a:prstGeom>
        </p:spPr>
      </p:pic>
      <p:sp>
        <p:nvSpPr>
          <p:cNvPr id="12" name="Seta para a direita 11"/>
          <p:cNvSpPr/>
          <p:nvPr/>
        </p:nvSpPr>
        <p:spPr>
          <a:xfrm>
            <a:off x="4000496" y="3143248"/>
            <a:ext cx="1285884" cy="8572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</a:t>
            </a:r>
            <a:endParaRPr lang="pt-BR" dirty="0"/>
          </a:p>
        </p:txBody>
      </p:sp>
      <p:pic>
        <p:nvPicPr>
          <p:cNvPr id="4" name="Espaço Reservado para Conteúdo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2" y="2000240"/>
            <a:ext cx="5143538" cy="3276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Viabilidade</a:t>
            </a:r>
            <a:endParaRPr lang="pt-BR" dirty="0"/>
          </a:p>
        </p:txBody>
      </p:sp>
      <p:pic>
        <p:nvPicPr>
          <p:cNvPr id="4" name="Espaço Reservado para Conteúdo 3" descr="canvas v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25570"/>
            <a:ext cx="9128774" cy="513243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73</Words>
  <Application>Microsoft Office PowerPoint</Application>
  <PresentationFormat>Apresentação na tela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Problemática </vt:lpstr>
      <vt:lpstr>Proposta de valor</vt:lpstr>
      <vt:lpstr>Proposta de valor</vt:lpstr>
      <vt:lpstr>Inovação</vt:lpstr>
      <vt:lpstr>Inovação</vt:lpstr>
      <vt:lpstr>Viabilidade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Dataminer</dc:title>
  <dc:creator>User</dc:creator>
  <cp:lastModifiedBy>User</cp:lastModifiedBy>
  <cp:revision>11</cp:revision>
  <dcterms:created xsi:type="dcterms:W3CDTF">2016-10-09T01:31:00Z</dcterms:created>
  <dcterms:modified xsi:type="dcterms:W3CDTF">2016-10-09T03:03:47Z</dcterms:modified>
</cp:coreProperties>
</file>