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  <p:sldId id="261" r:id="rId4"/>
    <p:sldId id="263" r:id="rId5"/>
    <p:sldId id="262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10/10/2016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10/10/2016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10/10/2016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10/10/2016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10/10/2016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10/10/2016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10/10/2016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10/10/2016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10/10/2016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BE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2" t="5165" b="21083"/>
          <a:stretch/>
        </p:blipFill>
        <p:spPr>
          <a:xfrm>
            <a:off x="2357718" y="1417320"/>
            <a:ext cx="7476564" cy="40233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6547" y="3712697"/>
            <a:ext cx="5224066" cy="866563"/>
          </a:xfrm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  <a:latin typeface="Berlin Sans FB" panose="020E0602020502020306" pitchFamily="34" charset="0"/>
              </a:rPr>
              <a:t>MOBI DATAMINER</a:t>
            </a:r>
          </a:p>
        </p:txBody>
      </p:sp>
    </p:spTree>
    <p:extLst>
      <p:ext uri="{BB962C8B-B14F-4D97-AF65-F5344CB8AC3E}">
        <p14:creationId xmlns:p14="http://schemas.microsoft.com/office/powerpoint/2010/main" val="236410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BE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979719" y="274638"/>
            <a:ext cx="10136771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pt-BR" sz="7200" dirty="0">
                <a:solidFill>
                  <a:schemeClr val="bg1"/>
                </a:solidFill>
              </a:rPr>
              <a:t>Time</a:t>
            </a:r>
            <a:r>
              <a:rPr lang="pt-BR" sz="7200" dirty="0"/>
              <a:t> </a:t>
            </a:r>
            <a:endParaRPr kumimoji="0" lang="pt-BR" sz="7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979720" y="1600200"/>
            <a:ext cx="10149834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tabLst/>
              <a:defRPr/>
            </a:pPr>
            <a:endParaRPr kumimoji="0" lang="pt-BR" sz="2000" b="0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5025" y="5789477"/>
            <a:ext cx="611030" cy="859515"/>
          </a:xfrm>
          <a:prstGeom prst="rect">
            <a:avLst/>
          </a:prstGeom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979719" y="1600200"/>
            <a:ext cx="10136771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endParaRPr lang="pt-BR" sz="2000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132119" y="1752600"/>
            <a:ext cx="10136771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pt-BR" sz="3200" dirty="0">
              <a:solidFill>
                <a:schemeClr val="bg1"/>
              </a:solidFill>
            </a:endParaRPr>
          </a:p>
          <a:p>
            <a:pPr algn="ctr"/>
            <a:endParaRPr lang="pt-BR" sz="3200" dirty="0">
              <a:solidFill>
                <a:schemeClr val="bg1"/>
              </a:solidFill>
            </a:endParaRPr>
          </a:p>
          <a:p>
            <a:pPr algn="ctr"/>
            <a:r>
              <a:rPr lang="pt-BR" sz="3200" dirty="0">
                <a:solidFill>
                  <a:schemeClr val="bg1"/>
                </a:solidFill>
              </a:rPr>
              <a:t>Diogo </a:t>
            </a:r>
            <a:r>
              <a:rPr lang="pt-BR" sz="3200" dirty="0" err="1">
                <a:solidFill>
                  <a:schemeClr val="bg1"/>
                </a:solidFill>
              </a:rPr>
              <a:t>Knop</a:t>
            </a:r>
            <a:r>
              <a:rPr lang="pt-BR" sz="3200" dirty="0">
                <a:solidFill>
                  <a:schemeClr val="bg1"/>
                </a:solidFill>
              </a:rPr>
              <a:t> – Desenvolvedor</a:t>
            </a:r>
          </a:p>
          <a:p>
            <a:pPr algn="ctr"/>
            <a:r>
              <a:rPr lang="pt-BR" sz="3200" dirty="0">
                <a:solidFill>
                  <a:schemeClr val="bg1"/>
                </a:solidFill>
              </a:rPr>
              <a:t>Igor Koubetch – Desenvolvedor</a:t>
            </a:r>
          </a:p>
          <a:p>
            <a:pPr algn="ctr"/>
            <a:r>
              <a:rPr lang="pt-BR" sz="3200" dirty="0">
                <a:solidFill>
                  <a:schemeClr val="bg1"/>
                </a:solidFill>
              </a:rPr>
              <a:t>Leonardo De Angelis– Business </a:t>
            </a:r>
          </a:p>
          <a:p>
            <a:pPr algn="ctr"/>
            <a:r>
              <a:rPr lang="pt-BR" sz="3200" dirty="0">
                <a:solidFill>
                  <a:schemeClr val="bg1"/>
                </a:solidFill>
              </a:rPr>
              <a:t>Willian </a:t>
            </a:r>
            <a:r>
              <a:rPr lang="pt-BR" sz="3200" dirty="0" err="1">
                <a:solidFill>
                  <a:schemeClr val="bg1"/>
                </a:solidFill>
              </a:rPr>
              <a:t>Teleginski</a:t>
            </a:r>
            <a:r>
              <a:rPr lang="pt-BR" sz="3200" dirty="0">
                <a:solidFill>
                  <a:schemeClr val="bg1"/>
                </a:solidFill>
              </a:rPr>
              <a:t> – Desenvolvedor</a:t>
            </a:r>
          </a:p>
          <a:p>
            <a:endParaRPr lang="pt-BR" sz="2000" dirty="0"/>
          </a:p>
          <a:p>
            <a:r>
              <a:rPr lang="pt-B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410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BE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979719" y="274638"/>
            <a:ext cx="10136771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pt-BR" sz="7200" dirty="0">
                <a:solidFill>
                  <a:schemeClr val="bg1"/>
                </a:solidFill>
              </a:rPr>
              <a:t>Road </a:t>
            </a:r>
            <a:r>
              <a:rPr lang="pt-BR" sz="7200" dirty="0" err="1">
                <a:solidFill>
                  <a:schemeClr val="bg1"/>
                </a:solidFill>
              </a:rPr>
              <a:t>Map</a:t>
            </a:r>
            <a:r>
              <a:rPr lang="pt-BR" sz="7200" dirty="0">
                <a:solidFill>
                  <a:schemeClr val="bg1"/>
                </a:solidFill>
              </a:rPr>
              <a:t> </a:t>
            </a:r>
            <a:endParaRPr kumimoji="0" lang="pt-BR" sz="7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979720" y="1600200"/>
            <a:ext cx="10149834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tabLst/>
              <a:defRPr/>
            </a:pPr>
            <a:endParaRPr kumimoji="0" lang="pt-BR" sz="2000" b="0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5025" y="5789477"/>
            <a:ext cx="611030" cy="859515"/>
          </a:xfrm>
          <a:prstGeom prst="rect">
            <a:avLst/>
          </a:prstGeom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979719" y="1600200"/>
            <a:ext cx="10136771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endParaRPr lang="pt-BR" sz="2000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132119" y="1752600"/>
            <a:ext cx="10136771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pt-BR" sz="3200" dirty="0">
              <a:solidFill>
                <a:schemeClr val="bg1"/>
              </a:solidFill>
            </a:endParaRPr>
          </a:p>
          <a:p>
            <a:pPr algn="ctr"/>
            <a:endParaRPr lang="pt-BR" sz="3200" dirty="0">
              <a:solidFill>
                <a:schemeClr val="bg1"/>
              </a:solidFill>
            </a:endParaRPr>
          </a:p>
          <a:p>
            <a:pPr algn="ctr"/>
            <a:endParaRPr lang="pt-BR" sz="3200" dirty="0">
              <a:solidFill>
                <a:schemeClr val="bg1"/>
              </a:solidFill>
            </a:endParaRPr>
          </a:p>
          <a:p>
            <a:pPr algn="ctr"/>
            <a:endParaRPr lang="pt-BR" sz="3200" dirty="0">
              <a:solidFill>
                <a:schemeClr val="bg1"/>
              </a:solidFill>
            </a:endParaRPr>
          </a:p>
          <a:p>
            <a:pPr algn="ctr"/>
            <a:r>
              <a:rPr lang="pt-BR" sz="3200" dirty="0">
                <a:solidFill>
                  <a:schemeClr val="bg1"/>
                </a:solidFill>
              </a:rPr>
              <a:t>Atender a iniciativa privada.</a:t>
            </a:r>
          </a:p>
        </p:txBody>
      </p:sp>
    </p:spTree>
    <p:extLst>
      <p:ext uri="{BB962C8B-B14F-4D97-AF65-F5344CB8AC3E}">
        <p14:creationId xmlns:p14="http://schemas.microsoft.com/office/powerpoint/2010/main" val="23641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BE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979720" y="274638"/>
            <a:ext cx="1014983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Temática</a:t>
            </a: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979719" y="1600200"/>
            <a:ext cx="10136771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tabLst/>
              <a:defRPr/>
            </a:pPr>
            <a:endParaRPr kumimoji="0" lang="pt-BR" sz="3200" b="0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tabLst/>
              <a:defRPr/>
            </a:pPr>
            <a:endParaRPr lang="pt-BR" sz="3200" cap="all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tabLst/>
              <a:defRPr/>
            </a:pPr>
            <a:endParaRPr kumimoji="0" lang="pt-BR" sz="3200" b="0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tabLst/>
              <a:defRPr/>
            </a:pPr>
            <a:r>
              <a:rPr kumimoji="0" lang="pt-BR" sz="32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Mobilidade urbana</a:t>
            </a:r>
          </a:p>
        </p:txBody>
      </p:sp>
      <p:pic>
        <p:nvPicPr>
          <p:cNvPr id="9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5025" y="5789477"/>
            <a:ext cx="611030" cy="85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0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BE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979720" y="274638"/>
            <a:ext cx="1014983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pt-BR" sz="7200" dirty="0">
                <a:solidFill>
                  <a:schemeClr val="bg1"/>
                </a:solidFill>
              </a:rPr>
              <a:t>Problemas</a:t>
            </a:r>
            <a:endParaRPr kumimoji="0" lang="pt-BR" sz="7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979719" y="1600200"/>
            <a:ext cx="10136771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Identificação </a:t>
            </a:r>
            <a:r>
              <a:rPr lang="pt-BR" sz="3200" dirty="0" err="1">
                <a:solidFill>
                  <a:schemeClr val="bg1"/>
                </a:solidFill>
              </a:rPr>
              <a:t>checkin</a:t>
            </a:r>
            <a:endParaRPr lang="pt-BR" sz="3200" dirty="0">
              <a:solidFill>
                <a:schemeClr val="bg1"/>
              </a:solidFill>
            </a:endParaRPr>
          </a:p>
          <a:p>
            <a:r>
              <a:rPr lang="pt-BR" sz="3200" dirty="0">
                <a:solidFill>
                  <a:schemeClr val="bg1"/>
                </a:solidFill>
              </a:rPr>
              <a:t>Perdemos o usuário </a:t>
            </a:r>
          </a:p>
          <a:p>
            <a:r>
              <a:rPr lang="pt-BR" sz="3200" dirty="0">
                <a:solidFill>
                  <a:schemeClr val="bg1"/>
                </a:solidFill>
              </a:rPr>
              <a:t>Pesquisa cara, não abrangente e gera dados desatualizados.</a:t>
            </a:r>
          </a:p>
        </p:txBody>
      </p:sp>
      <p:pic>
        <p:nvPicPr>
          <p:cNvPr id="9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5025" y="5789477"/>
            <a:ext cx="611030" cy="85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BE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979720" y="274638"/>
            <a:ext cx="1014983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pt-BR" sz="7200" dirty="0">
                <a:solidFill>
                  <a:schemeClr val="bg1"/>
                </a:solidFill>
              </a:rPr>
              <a:t>Solução</a:t>
            </a:r>
            <a:endParaRPr kumimoji="0" lang="pt-BR" sz="7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5025" y="5789477"/>
            <a:ext cx="611030" cy="859515"/>
          </a:xfrm>
          <a:prstGeom prst="rect">
            <a:avLst/>
          </a:prstGeom>
        </p:spPr>
      </p:pic>
      <p:pic>
        <p:nvPicPr>
          <p:cNvPr id="5" name="Imagem 4" descr="WhatsApp Image 2016-10-09 at 08.48.29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490" y="1645920"/>
            <a:ext cx="2770144" cy="492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BE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979719" y="274638"/>
            <a:ext cx="10136771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pt-BR" sz="7200" dirty="0">
                <a:solidFill>
                  <a:schemeClr val="bg1"/>
                </a:solidFill>
              </a:rPr>
              <a:t>Como funciona?</a:t>
            </a:r>
            <a:endParaRPr kumimoji="0" lang="pt-BR" sz="7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979720" y="1600200"/>
            <a:ext cx="10149834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tabLst/>
              <a:defRPr/>
            </a:pPr>
            <a:endParaRPr kumimoji="0" lang="pt-BR" sz="2000" b="0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5025" y="5789477"/>
            <a:ext cx="611030" cy="859515"/>
          </a:xfrm>
          <a:prstGeom prst="rect">
            <a:avLst/>
          </a:prstGeom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979719" y="1600200"/>
            <a:ext cx="10136771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endParaRPr lang="pt-BR" sz="2000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132119" y="1752600"/>
            <a:ext cx="10136771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- Usuário possui credito </a:t>
            </a:r>
          </a:p>
          <a:p>
            <a:r>
              <a:rPr lang="pt-BR" sz="3200" dirty="0">
                <a:solidFill>
                  <a:schemeClr val="bg1"/>
                </a:solidFill>
              </a:rPr>
              <a:t>  no móbile.</a:t>
            </a:r>
          </a:p>
          <a:p>
            <a:pPr>
              <a:buFontTx/>
              <a:buChar char="-"/>
            </a:pPr>
            <a:r>
              <a:rPr lang="pt-BR" sz="3200" dirty="0">
                <a:solidFill>
                  <a:schemeClr val="bg1"/>
                </a:solidFill>
              </a:rPr>
              <a:t> </a:t>
            </a:r>
            <a:r>
              <a:rPr lang="pt-BR" sz="3200" dirty="0" err="1">
                <a:solidFill>
                  <a:schemeClr val="bg1"/>
                </a:solidFill>
              </a:rPr>
              <a:t>App</a:t>
            </a:r>
            <a:r>
              <a:rPr lang="pt-BR" sz="3200" dirty="0">
                <a:solidFill>
                  <a:schemeClr val="bg1"/>
                </a:solidFill>
              </a:rPr>
              <a:t> gera QR </a:t>
            </a:r>
            <a:r>
              <a:rPr lang="pt-BR" sz="3200" dirty="0" err="1">
                <a:solidFill>
                  <a:schemeClr val="bg1"/>
                </a:solidFill>
              </a:rPr>
              <a:t>Code</a:t>
            </a:r>
            <a:r>
              <a:rPr lang="pt-BR" sz="3200" dirty="0">
                <a:solidFill>
                  <a:schemeClr val="bg1"/>
                </a:solidFill>
              </a:rPr>
              <a:t> e </a:t>
            </a:r>
          </a:p>
          <a:p>
            <a:r>
              <a:rPr lang="pt-BR" sz="3200" dirty="0">
                <a:solidFill>
                  <a:schemeClr val="bg1"/>
                </a:solidFill>
              </a:rPr>
              <a:t>  liga </a:t>
            </a:r>
            <a:r>
              <a:rPr lang="pt-BR" sz="3200" dirty="0" err="1">
                <a:solidFill>
                  <a:schemeClr val="bg1"/>
                </a:solidFill>
              </a:rPr>
              <a:t>bluetooth</a:t>
            </a:r>
            <a:r>
              <a:rPr lang="pt-BR" sz="32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0" name="Imagem 9" descr="WhatsApp Image 2016-10-09 at 08.48.28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316" y="1493761"/>
            <a:ext cx="2882538" cy="512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0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BE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979719" y="274638"/>
            <a:ext cx="10136771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pt-BR" sz="7200" dirty="0">
                <a:solidFill>
                  <a:schemeClr val="bg1"/>
                </a:solidFill>
              </a:rPr>
              <a:t>Como funciona?</a:t>
            </a:r>
            <a:endParaRPr kumimoji="0" lang="pt-BR" sz="7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979720" y="1600200"/>
            <a:ext cx="10149834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tabLst/>
              <a:defRPr/>
            </a:pPr>
            <a:endParaRPr kumimoji="0" lang="pt-BR" sz="2000" b="0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5025" y="5789477"/>
            <a:ext cx="611030" cy="859515"/>
          </a:xfrm>
          <a:prstGeom prst="rect">
            <a:avLst/>
          </a:prstGeom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979719" y="1600200"/>
            <a:ext cx="10136771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endParaRPr lang="pt-BR" sz="2000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132119" y="1752600"/>
            <a:ext cx="10136771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Tx/>
              <a:buChar char="-"/>
            </a:pPr>
            <a:r>
              <a:rPr lang="pt-BR" sz="3200" dirty="0">
                <a:solidFill>
                  <a:schemeClr val="bg1"/>
                </a:solidFill>
              </a:rPr>
              <a:t> Validador lê QR </a:t>
            </a:r>
            <a:r>
              <a:rPr lang="pt-BR" sz="3200" dirty="0" err="1">
                <a:solidFill>
                  <a:schemeClr val="bg1"/>
                </a:solidFill>
              </a:rPr>
              <a:t>Code</a:t>
            </a:r>
            <a:r>
              <a:rPr lang="pt-BR" sz="3200" dirty="0">
                <a:solidFill>
                  <a:schemeClr val="bg1"/>
                </a:solidFill>
              </a:rPr>
              <a:t> </a:t>
            </a:r>
          </a:p>
          <a:p>
            <a:r>
              <a:rPr lang="pt-BR" sz="3200" dirty="0">
                <a:solidFill>
                  <a:schemeClr val="bg1"/>
                </a:solidFill>
              </a:rPr>
              <a:t>  e cobra tarifa. </a:t>
            </a:r>
          </a:p>
          <a:p>
            <a:pPr>
              <a:buFontTx/>
              <a:buChar char="-"/>
            </a:pPr>
            <a:r>
              <a:rPr lang="pt-BR" sz="3200" dirty="0">
                <a:solidFill>
                  <a:schemeClr val="bg1"/>
                </a:solidFill>
              </a:rPr>
              <a:t> Aplicativo monitora </a:t>
            </a:r>
          </a:p>
          <a:p>
            <a:r>
              <a:rPr lang="pt-BR" sz="3200" dirty="0">
                <a:solidFill>
                  <a:schemeClr val="bg1"/>
                </a:solidFill>
              </a:rPr>
              <a:t>  </a:t>
            </a:r>
            <a:r>
              <a:rPr lang="pt-BR" sz="3200" dirty="0" err="1">
                <a:solidFill>
                  <a:schemeClr val="bg1"/>
                </a:solidFill>
              </a:rPr>
              <a:t>checkin</a:t>
            </a:r>
            <a:r>
              <a:rPr lang="pt-BR" sz="3200" dirty="0">
                <a:solidFill>
                  <a:schemeClr val="bg1"/>
                </a:solidFill>
              </a:rPr>
              <a:t> e </a:t>
            </a:r>
            <a:r>
              <a:rPr lang="pt-BR" sz="3200" dirty="0" err="1">
                <a:solidFill>
                  <a:schemeClr val="bg1"/>
                </a:solidFill>
              </a:rPr>
              <a:t>checkout</a:t>
            </a:r>
            <a:r>
              <a:rPr lang="pt-BR" sz="32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0" name="Imagem 9" descr="WhatsApp Image 2016-10-09 at 08.48.29 (1)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292" y="1480702"/>
            <a:ext cx="2882536" cy="512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0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BE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979719" y="274638"/>
            <a:ext cx="10136771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pt-BR" sz="7200" dirty="0">
                <a:solidFill>
                  <a:schemeClr val="bg1"/>
                </a:solidFill>
              </a:rPr>
              <a:t>Como funciona?</a:t>
            </a:r>
            <a:endParaRPr kumimoji="0" lang="pt-BR" sz="7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979720" y="1600200"/>
            <a:ext cx="10149834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tabLst/>
              <a:defRPr/>
            </a:pPr>
            <a:endParaRPr kumimoji="0" lang="pt-BR" sz="2000" b="0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5025" y="5789477"/>
            <a:ext cx="611030" cy="859515"/>
          </a:xfrm>
          <a:prstGeom prst="rect">
            <a:avLst/>
          </a:prstGeom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979719" y="1600200"/>
            <a:ext cx="10136771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endParaRPr lang="pt-BR" sz="2000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132119" y="1752600"/>
            <a:ext cx="10136771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pt-BR" sz="3200" dirty="0">
              <a:solidFill>
                <a:schemeClr val="bg1"/>
              </a:solidFill>
            </a:endParaRPr>
          </a:p>
          <a:p>
            <a:pPr algn="ctr"/>
            <a:endParaRPr lang="pt-BR" sz="3200" dirty="0">
              <a:solidFill>
                <a:schemeClr val="bg1"/>
              </a:solidFill>
            </a:endParaRPr>
          </a:p>
          <a:p>
            <a:pPr algn="ctr"/>
            <a:endParaRPr lang="pt-BR" sz="3200" dirty="0">
              <a:solidFill>
                <a:schemeClr val="bg1"/>
              </a:solidFill>
            </a:endParaRPr>
          </a:p>
          <a:p>
            <a:pPr algn="ctr"/>
            <a:r>
              <a:rPr lang="pt-BR" sz="3200" dirty="0">
                <a:solidFill>
                  <a:schemeClr val="bg1"/>
                </a:solidFill>
              </a:rPr>
              <a:t>Geramos inteligência em mobilidade urbana para nossos clientes   </a:t>
            </a:r>
          </a:p>
        </p:txBody>
      </p:sp>
    </p:spTree>
    <p:extLst>
      <p:ext uri="{BB962C8B-B14F-4D97-AF65-F5344CB8AC3E}">
        <p14:creationId xmlns:p14="http://schemas.microsoft.com/office/powerpoint/2010/main" val="236410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BE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979719" y="274638"/>
            <a:ext cx="10136771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pt-BR" sz="7200" dirty="0">
                <a:solidFill>
                  <a:schemeClr val="bg1"/>
                </a:solidFill>
              </a:rPr>
              <a:t>Viabilidade</a:t>
            </a:r>
            <a:r>
              <a:rPr lang="pt-BR" sz="7200" dirty="0"/>
              <a:t> </a:t>
            </a:r>
            <a:endParaRPr kumimoji="0" lang="pt-BR" sz="7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979720" y="1600200"/>
            <a:ext cx="10149834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tabLst/>
              <a:defRPr/>
            </a:pPr>
            <a:endParaRPr kumimoji="0" lang="pt-BR" sz="2000" b="0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5025" y="5789477"/>
            <a:ext cx="611030" cy="859515"/>
          </a:xfrm>
          <a:prstGeom prst="rect">
            <a:avLst/>
          </a:prstGeom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979719" y="1600200"/>
            <a:ext cx="10136771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endParaRPr lang="pt-BR" sz="2000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132119" y="1752600"/>
            <a:ext cx="10136771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endParaRPr lang="pt-BR" sz="3200" dirty="0">
              <a:solidFill>
                <a:schemeClr val="bg1"/>
              </a:solidFill>
            </a:endParaRPr>
          </a:p>
          <a:p>
            <a:endParaRPr lang="pt-BR" sz="3200" dirty="0">
              <a:solidFill>
                <a:schemeClr val="bg1"/>
              </a:solidFill>
            </a:endParaRPr>
          </a:p>
          <a:p>
            <a:r>
              <a:rPr lang="pt-BR" sz="3200" dirty="0">
                <a:solidFill>
                  <a:schemeClr val="bg1"/>
                </a:solidFill>
              </a:rPr>
              <a:t>Técnica:</a:t>
            </a:r>
          </a:p>
          <a:p>
            <a:pPr lvl="1"/>
            <a:r>
              <a:rPr lang="pt-BR" sz="3200" dirty="0">
                <a:solidFill>
                  <a:schemeClr val="bg1"/>
                </a:solidFill>
              </a:rPr>
              <a:t>Bluetooth.</a:t>
            </a:r>
          </a:p>
          <a:p>
            <a:pPr lvl="1"/>
            <a:r>
              <a:rPr lang="pt-BR" sz="3200" dirty="0">
                <a:solidFill>
                  <a:schemeClr val="bg1"/>
                </a:solidFill>
              </a:rPr>
              <a:t>Baixo custo sensores.</a:t>
            </a:r>
          </a:p>
          <a:p>
            <a:pPr lvl="1"/>
            <a:r>
              <a:rPr lang="pt-BR" sz="3200" dirty="0">
                <a:solidFill>
                  <a:schemeClr val="bg1"/>
                </a:solidFill>
              </a:rPr>
              <a:t>Diversas possibilidades de uso </a:t>
            </a:r>
            <a:r>
              <a:rPr lang="pt-BR" sz="3200" dirty="0" err="1">
                <a:solidFill>
                  <a:schemeClr val="bg1"/>
                </a:solidFill>
              </a:rPr>
              <a:t>beacons</a:t>
            </a:r>
            <a:r>
              <a:rPr lang="pt-BR" sz="3200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6410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BE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979719" y="274638"/>
            <a:ext cx="10136771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pt-BR" sz="7200" dirty="0">
                <a:solidFill>
                  <a:schemeClr val="bg1"/>
                </a:solidFill>
              </a:rPr>
              <a:t>Viabilidade</a:t>
            </a:r>
            <a:r>
              <a:rPr lang="pt-BR" sz="7200" dirty="0"/>
              <a:t> </a:t>
            </a:r>
            <a:endParaRPr kumimoji="0" lang="pt-BR" sz="7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979720" y="1600200"/>
            <a:ext cx="10149834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tabLst/>
              <a:defRPr/>
            </a:pPr>
            <a:endParaRPr kumimoji="0" lang="pt-BR" sz="2000" b="0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5025" y="5789477"/>
            <a:ext cx="611030" cy="859515"/>
          </a:xfrm>
          <a:prstGeom prst="rect">
            <a:avLst/>
          </a:prstGeom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979719" y="1600200"/>
            <a:ext cx="10136771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endParaRPr lang="pt-BR" sz="2000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132119" y="1752600"/>
            <a:ext cx="10136771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3200" dirty="0" err="1">
                <a:solidFill>
                  <a:schemeClr val="bg1"/>
                </a:solidFill>
              </a:rPr>
              <a:t>Finaceira</a:t>
            </a:r>
            <a:r>
              <a:rPr lang="pt-BR" sz="3200" dirty="0">
                <a:solidFill>
                  <a:schemeClr val="bg1"/>
                </a:solidFill>
              </a:rPr>
              <a:t>:</a:t>
            </a:r>
          </a:p>
          <a:p>
            <a:r>
              <a:rPr lang="pt-BR" sz="3200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10" name="Imagem 9" descr="WhatsApp Image 2016-10-09 at 08.10.07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739" y="2303008"/>
            <a:ext cx="57435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0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1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EA6312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501</TotalTime>
  <Words>119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Berlin Sans FB</vt:lpstr>
      <vt:lpstr>Century Gothic</vt:lpstr>
      <vt:lpstr>Wingdings 3</vt:lpstr>
      <vt:lpstr>Ion</vt:lpstr>
      <vt:lpstr>MOBI DATAMINER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Diogo .</dc:creator>
  <cp:lastModifiedBy>Vinces IT</cp:lastModifiedBy>
  <cp:revision>49</cp:revision>
  <dcterms:created xsi:type="dcterms:W3CDTF">2016-10-09T04:33:34Z</dcterms:created>
  <dcterms:modified xsi:type="dcterms:W3CDTF">2016-10-10T12:31:38Z</dcterms:modified>
</cp:coreProperties>
</file>