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Titillium Web"/>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TitilliumWeb-regular.fntdata"/><Relationship Id="rId11" Type="http://schemas.openxmlformats.org/officeDocument/2006/relationships/slide" Target="slides/slide5.xml"/><Relationship Id="rId22" Type="http://schemas.openxmlformats.org/officeDocument/2006/relationships/font" Target="fonts/TitilliumWeb-italic.fntdata"/><Relationship Id="rId10" Type="http://schemas.openxmlformats.org/officeDocument/2006/relationships/slide" Target="slides/slide4.xml"/><Relationship Id="rId21" Type="http://schemas.openxmlformats.org/officeDocument/2006/relationships/font" Target="fonts/TitilliumWeb-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TitilliumWeb-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0" name="Shape 820"/>
        <p:cNvGrpSpPr/>
        <p:nvPr/>
      </p:nvGrpSpPr>
      <p:grpSpPr>
        <a:xfrm>
          <a:off x="0" y="0"/>
          <a:ext cx="0" cy="0"/>
          <a:chOff x="0" y="0"/>
          <a:chExt cx="0" cy="0"/>
        </a:xfrm>
      </p:grpSpPr>
      <p:sp>
        <p:nvSpPr>
          <p:cNvPr id="821" name="Google Shape;821;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2" name="Google Shape;82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6" name="Shape 876"/>
        <p:cNvGrpSpPr/>
        <p:nvPr/>
      </p:nvGrpSpPr>
      <p:grpSpPr>
        <a:xfrm>
          <a:off x="0" y="0"/>
          <a:ext cx="0" cy="0"/>
          <a:chOff x="0" y="0"/>
          <a:chExt cx="0" cy="0"/>
        </a:xfrm>
      </p:grpSpPr>
      <p:sp>
        <p:nvSpPr>
          <p:cNvPr id="877" name="Google Shape;87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8" name="Google Shape;87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We present three narratives of individuals in recovery in the form of a storytelling web application. </a:t>
            </a:r>
            <a:endParaRPr b="0" i="0" sz="1100" u="none" cap="none" strike="noStrike">
              <a:solidFill>
                <a:srgbClr val="000000"/>
              </a:solidFill>
              <a:latin typeface="Arial"/>
              <a:ea typeface="Arial"/>
              <a:cs typeface="Arial"/>
              <a:sym typeface="Arial"/>
            </a:endParaRPr>
          </a:p>
          <a:p>
            <a:pPr indent="-171450" lvl="0" marL="171450" rtl="0" algn="l">
              <a:lnSpc>
                <a:spcPct val="100000"/>
              </a:lnSpc>
              <a:spcBef>
                <a:spcPts val="0"/>
              </a:spcBef>
              <a:spcAft>
                <a:spcPts val="0"/>
              </a:spcAft>
              <a:buSzPts val="1100"/>
              <a:buChar char="●"/>
            </a:pPr>
            <a:r>
              <a:rPr lang="en-US"/>
              <a:t>Deliberately chose to focus on recovery, rather than how a person formed their addiction </a:t>
            </a:r>
            <a:endParaRPr/>
          </a:p>
          <a:p>
            <a:pPr indent="-171450" lvl="0" marL="17145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Points along the timeline of each narrative are explored and explained through supporting data</a:t>
            </a:r>
            <a:r>
              <a:rPr lang="en-US"/>
              <a:t> </a:t>
            </a:r>
            <a:endParaRPr/>
          </a:p>
          <a:p>
            <a:pPr indent="0" lvl="0" marL="457200" rtl="0" algn="l">
              <a:lnSpc>
                <a:spcPct val="100000"/>
              </a:lnSpc>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4" name="Shape 884"/>
        <p:cNvGrpSpPr/>
        <p:nvPr/>
      </p:nvGrpSpPr>
      <p:grpSpPr>
        <a:xfrm>
          <a:off x="0" y="0"/>
          <a:ext cx="0" cy="0"/>
          <a:chOff x="0" y="0"/>
          <a:chExt cx="0" cy="0"/>
        </a:xfrm>
      </p:grpSpPr>
      <p:sp>
        <p:nvSpPr>
          <p:cNvPr id="885" name="Google Shape;88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6" name="Google Shape;88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Lessons learned:</a:t>
            </a:r>
            <a:endParaRPr/>
          </a:p>
          <a:p>
            <a:pPr indent="-298450" lvl="1" marL="914400" rtl="0" algn="l">
              <a:lnSpc>
                <a:spcPct val="100000"/>
              </a:lnSpc>
              <a:spcBef>
                <a:spcPts val="0"/>
              </a:spcBef>
              <a:spcAft>
                <a:spcPts val="0"/>
              </a:spcAft>
              <a:buSzPts val="1100"/>
              <a:buChar char="○"/>
            </a:pPr>
            <a:r>
              <a:rPr lang="en-US"/>
              <a:t>came into project expecting that there would be lots of quantitative data. </a:t>
            </a:r>
            <a:endParaRPr/>
          </a:p>
          <a:p>
            <a:pPr indent="-298450" lvl="1" marL="914400" rtl="0" algn="l">
              <a:lnSpc>
                <a:spcPct val="100000"/>
              </a:lnSpc>
              <a:spcBef>
                <a:spcPts val="0"/>
              </a:spcBef>
              <a:spcAft>
                <a:spcPts val="0"/>
              </a:spcAft>
              <a:buSzPts val="1100"/>
              <a:buChar char="○"/>
            </a:pPr>
            <a:r>
              <a:rPr lang="en-US"/>
              <a:t>however, we needed to gather our own (qualitative) data</a:t>
            </a:r>
            <a:endParaRPr/>
          </a:p>
          <a:p>
            <a:pPr indent="-298450" lvl="0" marL="457200" rtl="0" algn="l">
              <a:lnSpc>
                <a:spcPct val="100000"/>
              </a:lnSpc>
              <a:spcBef>
                <a:spcPts val="0"/>
              </a:spcBef>
              <a:spcAft>
                <a:spcPts val="0"/>
              </a:spcAft>
              <a:buSzPts val="1100"/>
              <a:buChar char="●"/>
            </a:pPr>
            <a:r>
              <a:rPr lang="en-US"/>
              <a:t>We’ve attempted to blend the qualitative and quantitative data in a meaningful, storytelling way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0" name="Shape 890"/>
        <p:cNvGrpSpPr/>
        <p:nvPr/>
      </p:nvGrpSpPr>
      <p:grpSpPr>
        <a:xfrm>
          <a:off x="0" y="0"/>
          <a:ext cx="0" cy="0"/>
          <a:chOff x="0" y="0"/>
          <a:chExt cx="0" cy="0"/>
        </a:xfrm>
      </p:grpSpPr>
      <p:sp>
        <p:nvSpPr>
          <p:cNvPr id="891" name="Google Shape;89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2" name="Google Shape;89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7" name="Shape 897"/>
        <p:cNvGrpSpPr/>
        <p:nvPr/>
      </p:nvGrpSpPr>
      <p:grpSpPr>
        <a:xfrm>
          <a:off x="0" y="0"/>
          <a:ext cx="0" cy="0"/>
          <a:chOff x="0" y="0"/>
          <a:chExt cx="0" cy="0"/>
        </a:xfrm>
      </p:grpSpPr>
      <p:sp>
        <p:nvSpPr>
          <p:cNvPr id="898" name="Google Shape;89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9" name="Google Shape;89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6" name="Shape 826"/>
        <p:cNvGrpSpPr/>
        <p:nvPr/>
      </p:nvGrpSpPr>
      <p:grpSpPr>
        <a:xfrm>
          <a:off x="0" y="0"/>
          <a:ext cx="0" cy="0"/>
          <a:chOff x="0" y="0"/>
          <a:chExt cx="0" cy="0"/>
        </a:xfrm>
      </p:grpSpPr>
      <p:sp>
        <p:nvSpPr>
          <p:cNvPr id="827" name="Google Shape;82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8" name="Google Shape;82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US">
                <a:solidFill>
                  <a:srgbClr val="0E101A"/>
                </a:solidFill>
              </a:rPr>
              <a:t>Hello Everyone, my name is Pete Arriaza and I will be presenting on behalf of team 11.</a:t>
            </a:r>
            <a:endParaRPr>
              <a:solidFill>
                <a:srgbClr val="0E101A"/>
              </a:solidFill>
            </a:endParaRPr>
          </a:p>
          <a:p>
            <a:pPr indent="0" lvl="0" marL="0" rtl="0" algn="l">
              <a:lnSpc>
                <a:spcPct val="115000"/>
              </a:lnSpc>
              <a:spcBef>
                <a:spcPts val="0"/>
              </a:spcBef>
              <a:spcAft>
                <a:spcPts val="0"/>
              </a:spcAft>
              <a:buClr>
                <a:schemeClr val="dk1"/>
              </a:buClr>
              <a:buSzPts val="1100"/>
              <a:buFont typeface="Arial"/>
              <a:buNone/>
            </a:pPr>
            <a:r>
              <a:rPr lang="en-US">
                <a:solidFill>
                  <a:srgbClr val="0E101A"/>
                </a:solidFill>
              </a:rPr>
              <a:t>We have been working on, to visualizing the inside journey of recovery from Opioid Use Disorder. </a:t>
            </a:r>
            <a:endParaRPr>
              <a:solidFill>
                <a:srgbClr val="0E101A"/>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0E101A"/>
              </a:solidFill>
            </a:endParaRPr>
          </a:p>
          <a:p>
            <a:pPr indent="0" lvl="0" marL="0" rtl="0" algn="l">
              <a:lnSpc>
                <a:spcPct val="115000"/>
              </a:lnSpc>
              <a:spcBef>
                <a:spcPts val="0"/>
              </a:spcBef>
              <a:spcAft>
                <a:spcPts val="0"/>
              </a:spcAft>
              <a:buSzPts val="1100"/>
              <a:buNone/>
            </a:pPr>
            <a:r>
              <a:rPr lang="en-US">
                <a:solidFill>
                  <a:srgbClr val="0E101A"/>
                </a:solidFill>
              </a:rPr>
              <a:t>During the presentation, I'll provide you with some background on the project &amp; how we approached it. </a:t>
            </a:r>
            <a:endParaRPr>
              <a:solidFill>
                <a:srgbClr val="0E101A"/>
              </a:solidFill>
            </a:endParaRPr>
          </a:p>
          <a:p>
            <a:pPr indent="0" lvl="0" marL="0" rtl="0" algn="l">
              <a:lnSpc>
                <a:spcPct val="115000"/>
              </a:lnSpc>
              <a:spcBef>
                <a:spcPts val="0"/>
              </a:spcBef>
              <a:spcAft>
                <a:spcPts val="0"/>
              </a:spcAft>
              <a:buClr>
                <a:schemeClr val="dk1"/>
              </a:buClr>
              <a:buSzPts val="1100"/>
              <a:buFont typeface="Arial"/>
              <a:buNone/>
            </a:pPr>
            <a:r>
              <a:rPr lang="en-US">
                <a:solidFill>
                  <a:srgbClr val="0E101A"/>
                </a:solidFill>
              </a:rPr>
              <a:t>At the end of the presentation, I hope to increase the empathy you have toward this long recovery process our community is facing. </a:t>
            </a:r>
            <a:endParaRPr>
              <a:solidFill>
                <a:srgbClr val="0E101A"/>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0E101A"/>
              </a:solidFill>
            </a:endParaRPr>
          </a:p>
          <a:p>
            <a:pPr indent="0" lvl="0" marL="0" rtl="0" algn="l">
              <a:lnSpc>
                <a:spcPct val="115000"/>
              </a:lnSpc>
              <a:spcBef>
                <a:spcPts val="0"/>
              </a:spcBef>
              <a:spcAft>
                <a:spcPts val="0"/>
              </a:spcAft>
              <a:buClr>
                <a:schemeClr val="dk1"/>
              </a:buClr>
              <a:buSzPts val="1100"/>
              <a:buFont typeface="Arial"/>
              <a:buNone/>
            </a:pPr>
            <a:r>
              <a:rPr lang="en-US">
                <a:solidFill>
                  <a:srgbClr val="0E101A"/>
                </a:solidFill>
              </a:rPr>
              <a:t>I will start with:</a:t>
            </a:r>
            <a:endParaRPr>
              <a:solidFill>
                <a:srgbClr val="0E101A"/>
              </a:solidFill>
            </a:endParaRPr>
          </a:p>
          <a:p>
            <a:pPr indent="-298450" lvl="0" marL="457200" rtl="0" algn="l">
              <a:lnSpc>
                <a:spcPct val="115000"/>
              </a:lnSpc>
              <a:spcBef>
                <a:spcPts val="0"/>
              </a:spcBef>
              <a:spcAft>
                <a:spcPts val="0"/>
              </a:spcAft>
              <a:buClr>
                <a:srgbClr val="0E101A"/>
              </a:buClr>
              <a:buSzPts val="1100"/>
              <a:buAutoNum type="arabicPeriod"/>
            </a:pPr>
            <a:r>
              <a:rPr lang="en-US">
                <a:solidFill>
                  <a:srgbClr val="0E101A"/>
                </a:solidFill>
              </a:rPr>
              <a:t>Our Motivation</a:t>
            </a:r>
            <a:endParaRPr>
              <a:solidFill>
                <a:srgbClr val="0E101A"/>
              </a:solidFill>
            </a:endParaRPr>
          </a:p>
          <a:p>
            <a:pPr indent="-298450" lvl="0" marL="457200" rtl="0" algn="l">
              <a:lnSpc>
                <a:spcPct val="115000"/>
              </a:lnSpc>
              <a:spcBef>
                <a:spcPts val="0"/>
              </a:spcBef>
              <a:spcAft>
                <a:spcPts val="0"/>
              </a:spcAft>
              <a:buClr>
                <a:srgbClr val="0E101A"/>
              </a:buClr>
              <a:buSzPts val="1100"/>
              <a:buAutoNum type="arabicPeriod"/>
            </a:pPr>
            <a:r>
              <a:rPr lang="en-US">
                <a:solidFill>
                  <a:srgbClr val="0E101A"/>
                </a:solidFill>
              </a:rPr>
              <a:t>Our Approach to the problem</a:t>
            </a:r>
            <a:endParaRPr>
              <a:solidFill>
                <a:srgbClr val="0E101A"/>
              </a:solidFill>
            </a:endParaRPr>
          </a:p>
          <a:p>
            <a:pPr indent="-298450" lvl="0" marL="457200" rtl="0" algn="l">
              <a:lnSpc>
                <a:spcPct val="115000"/>
              </a:lnSpc>
              <a:spcBef>
                <a:spcPts val="0"/>
              </a:spcBef>
              <a:spcAft>
                <a:spcPts val="0"/>
              </a:spcAft>
              <a:buClr>
                <a:srgbClr val="0E101A"/>
              </a:buClr>
              <a:buSzPts val="1100"/>
              <a:buAutoNum type="arabicPeriod"/>
            </a:pPr>
            <a:r>
              <a:rPr lang="en-US">
                <a:solidFill>
                  <a:srgbClr val="0E101A"/>
                </a:solidFill>
              </a:rPr>
              <a:t>Collection of Qualitative and Quantitative data</a:t>
            </a:r>
            <a:endParaRPr>
              <a:solidFill>
                <a:srgbClr val="0E101A"/>
              </a:solidFill>
            </a:endParaRPr>
          </a:p>
          <a:p>
            <a:pPr indent="-298450" lvl="0" marL="457200" rtl="0" algn="l">
              <a:lnSpc>
                <a:spcPct val="115000"/>
              </a:lnSpc>
              <a:spcBef>
                <a:spcPts val="0"/>
              </a:spcBef>
              <a:spcAft>
                <a:spcPts val="0"/>
              </a:spcAft>
              <a:buClr>
                <a:srgbClr val="0E101A"/>
              </a:buClr>
              <a:buSzPts val="1100"/>
              <a:buAutoNum type="arabicPeriod"/>
            </a:pPr>
            <a:r>
              <a:rPr lang="en-US">
                <a:solidFill>
                  <a:srgbClr val="0E101A"/>
                </a:solidFill>
              </a:rPr>
              <a:t>Findings</a:t>
            </a:r>
            <a:endParaRPr>
              <a:solidFill>
                <a:srgbClr val="0E101A"/>
              </a:solidFill>
            </a:endParaRPr>
          </a:p>
          <a:p>
            <a:pPr indent="-298450" lvl="0" marL="457200" rtl="0" algn="l">
              <a:lnSpc>
                <a:spcPct val="115000"/>
              </a:lnSpc>
              <a:spcBef>
                <a:spcPts val="0"/>
              </a:spcBef>
              <a:spcAft>
                <a:spcPts val="0"/>
              </a:spcAft>
              <a:buClr>
                <a:srgbClr val="0E101A"/>
              </a:buClr>
              <a:buSzPts val="1100"/>
              <a:buAutoNum type="arabicPeriod"/>
            </a:pPr>
            <a:r>
              <a:rPr lang="en-US">
                <a:solidFill>
                  <a:srgbClr val="0E101A"/>
                </a:solidFill>
              </a:rPr>
              <a:t>Demo of our final product </a:t>
            </a:r>
            <a:endParaRPr>
              <a:solidFill>
                <a:srgbClr val="0E101A"/>
              </a:solidFill>
            </a:endParaRPr>
          </a:p>
          <a:p>
            <a:pPr indent="-298450" lvl="0" marL="457200" rtl="0" algn="l">
              <a:lnSpc>
                <a:spcPct val="115000"/>
              </a:lnSpc>
              <a:spcBef>
                <a:spcPts val="0"/>
              </a:spcBef>
              <a:spcAft>
                <a:spcPts val="0"/>
              </a:spcAft>
              <a:buClr>
                <a:srgbClr val="0E101A"/>
              </a:buClr>
              <a:buSzPts val="1100"/>
              <a:buAutoNum type="arabicPeriod"/>
            </a:pPr>
            <a:r>
              <a:rPr lang="en-US">
                <a:solidFill>
                  <a:srgbClr val="0E101A"/>
                </a:solidFill>
              </a:rPr>
              <a:t>Technical Details</a:t>
            </a:r>
            <a:endParaRPr>
              <a:solidFill>
                <a:srgbClr val="0E101A"/>
              </a:solidFill>
            </a:endParaRPr>
          </a:p>
          <a:p>
            <a:pPr indent="-298450" lvl="0" marL="457200" rtl="0" algn="l">
              <a:lnSpc>
                <a:spcPct val="115000"/>
              </a:lnSpc>
              <a:spcBef>
                <a:spcPts val="0"/>
              </a:spcBef>
              <a:spcAft>
                <a:spcPts val="0"/>
              </a:spcAft>
              <a:buClr>
                <a:srgbClr val="0E101A"/>
              </a:buClr>
              <a:buSzPts val="1100"/>
              <a:buAutoNum type="arabicPeriod"/>
            </a:pPr>
            <a:r>
              <a:rPr lang="en-US">
                <a:solidFill>
                  <a:srgbClr val="0E101A"/>
                </a:solidFill>
              </a:rPr>
              <a:t>What's Next </a:t>
            </a:r>
            <a:endParaRPr>
              <a:solidFill>
                <a:srgbClr val="0E101A"/>
              </a:solidFill>
            </a:endParaRPr>
          </a:p>
          <a:p>
            <a:pPr indent="-298450" lvl="0" marL="457200" rtl="0" algn="l">
              <a:lnSpc>
                <a:spcPct val="115000"/>
              </a:lnSpc>
              <a:spcBef>
                <a:spcPts val="0"/>
              </a:spcBef>
              <a:spcAft>
                <a:spcPts val="0"/>
              </a:spcAft>
              <a:buClr>
                <a:srgbClr val="0E101A"/>
              </a:buClr>
              <a:buSzPts val="1100"/>
              <a:buAutoNum type="arabicPeriod"/>
            </a:pPr>
            <a:r>
              <a:rPr lang="en-US">
                <a:solidFill>
                  <a:srgbClr val="0E101A"/>
                </a:solidFill>
              </a:rPr>
              <a:t>Q &amp; A </a:t>
            </a:r>
            <a:endParaRPr>
              <a:solidFill>
                <a:srgbClr val="0E101A"/>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Google Shape;83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5" name="Google Shape;83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en-US"/>
              <a:t>a visualization of recovery process was requested by the DataHack partners</a:t>
            </a:r>
            <a:endParaRPr/>
          </a:p>
          <a:p>
            <a:pPr indent="-171450" lvl="1" marL="628650" rtl="0" algn="l">
              <a:lnSpc>
                <a:spcPct val="100000"/>
              </a:lnSpc>
              <a:spcBef>
                <a:spcPts val="0"/>
              </a:spcBef>
              <a:spcAft>
                <a:spcPts val="0"/>
              </a:spcAft>
              <a:buSzPts val="1100"/>
              <a:buChar char="○"/>
            </a:pPr>
            <a:r>
              <a:rPr lang="en-US"/>
              <a:t>they asked us to highlight both the recovery process and the barriers within the process (“pain points”)</a:t>
            </a:r>
            <a:endParaRPr/>
          </a:p>
          <a:p>
            <a:pPr indent="-171450" lvl="1" marL="628650" rtl="0" algn="l">
              <a:lnSpc>
                <a:spcPct val="100000"/>
              </a:lnSpc>
              <a:spcBef>
                <a:spcPts val="0"/>
              </a:spcBef>
              <a:spcAft>
                <a:spcPts val="0"/>
              </a:spcAft>
              <a:buSzPts val="1100"/>
              <a:buChar char="○"/>
            </a:pPr>
            <a:r>
              <a:rPr lang="en-US"/>
              <a:t>Every recovery path is unique</a:t>
            </a:r>
            <a:endParaRPr/>
          </a:p>
          <a:p>
            <a:pPr indent="-101600" lvl="1" marL="62865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US"/>
              <a:t>inspired by first recovery story we heard: Ramon Cruz. </a:t>
            </a:r>
            <a:endParaRPr/>
          </a:p>
          <a:p>
            <a:pPr indent="-171450" lvl="1" marL="628650" rtl="0" algn="l">
              <a:lnSpc>
                <a:spcPct val="100000"/>
              </a:lnSpc>
              <a:spcBef>
                <a:spcPts val="0"/>
              </a:spcBef>
              <a:spcAft>
                <a:spcPts val="0"/>
              </a:spcAft>
              <a:buSzPts val="1100"/>
              <a:buChar char="○"/>
            </a:pPr>
            <a:r>
              <a:rPr lang="en-US"/>
              <a:t>A formerly incarcerated individual. </a:t>
            </a:r>
            <a:endParaRPr/>
          </a:p>
          <a:p>
            <a:pPr indent="-171450" lvl="1" marL="628650" rtl="0" algn="l">
              <a:lnSpc>
                <a:spcPct val="100000"/>
              </a:lnSpc>
              <a:spcBef>
                <a:spcPts val="0"/>
              </a:spcBef>
              <a:spcAft>
                <a:spcPts val="0"/>
              </a:spcAft>
              <a:buSzPts val="1100"/>
              <a:buChar char="○"/>
            </a:pPr>
            <a:r>
              <a:rPr lang="en-US"/>
              <a:t>Circular relationship between mental illness and addiction. </a:t>
            </a:r>
            <a:endParaRPr/>
          </a:p>
          <a:p>
            <a:pPr indent="-171450" lvl="1" marL="628650" rtl="0" algn="l">
              <a:lnSpc>
                <a:spcPct val="100000"/>
              </a:lnSpc>
              <a:spcBef>
                <a:spcPts val="0"/>
              </a:spcBef>
              <a:spcAft>
                <a:spcPts val="0"/>
              </a:spcAft>
              <a:buSzPts val="1100"/>
              <a:buChar char="○"/>
            </a:pPr>
            <a:r>
              <a:rPr lang="en-US"/>
              <a:t>Stigma of both mental illness and addiction. </a:t>
            </a:r>
            <a:endParaRPr/>
          </a:p>
          <a:p>
            <a:pPr indent="-171450" lvl="1" marL="628650" rtl="0" algn="l">
              <a:lnSpc>
                <a:spcPct val="100000"/>
              </a:lnSpc>
              <a:spcBef>
                <a:spcPts val="0"/>
              </a:spcBef>
              <a:spcAft>
                <a:spcPts val="0"/>
              </a:spcAft>
              <a:buSzPts val="1100"/>
              <a:buChar char="○"/>
            </a:pPr>
            <a:r>
              <a:rPr lang="en-US"/>
              <a:t>Problems of access to medically assisted treatment.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0" name="Shape 840"/>
        <p:cNvGrpSpPr/>
        <p:nvPr/>
      </p:nvGrpSpPr>
      <p:grpSpPr>
        <a:xfrm>
          <a:off x="0" y="0"/>
          <a:ext cx="0" cy="0"/>
          <a:chOff x="0" y="0"/>
          <a:chExt cx="0" cy="0"/>
        </a:xfrm>
      </p:grpSpPr>
      <p:sp>
        <p:nvSpPr>
          <p:cNvPr id="841" name="Google Shape;84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2" name="Google Shape;84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en-US"/>
              <a:t>Performed online research to get this basic understanding</a:t>
            </a:r>
            <a:endParaRPr/>
          </a:p>
          <a:p>
            <a:pPr indent="-171450" lvl="0" marL="17145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Created a graphic that illustrated the referral process and the relationships between payers (insurance companies), assessment centers, and treatment centers</a:t>
            </a:r>
            <a:r>
              <a:rPr lang="en-US"/>
              <a:t> </a:t>
            </a:r>
            <a:endParaRPr/>
          </a:p>
          <a:p>
            <a:pPr indent="-171450" lvl="0" marL="171450" rtl="0" algn="l">
              <a:lnSpc>
                <a:spcPct val="100000"/>
              </a:lnSpc>
              <a:spcBef>
                <a:spcPts val="0"/>
              </a:spcBef>
              <a:spcAft>
                <a:spcPts val="0"/>
              </a:spcAft>
              <a:buSzPts val="1100"/>
              <a:buChar char="●"/>
            </a:pPr>
            <a:r>
              <a:rPr lang="en-US"/>
              <a:t>Began to appreciate some of the hurdles that individuals regularly encounter (these were discussed at kickoff event: lack of access to M.A.T., stigma, homelessness, … )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Google Shape;84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9" name="Google Shape;8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we’ll include this graphic in our report.</a:t>
            </a:r>
            <a:endParaRPr/>
          </a:p>
          <a:p>
            <a:pPr indent="-298450" lvl="0" marL="457200" rtl="0" algn="l">
              <a:lnSpc>
                <a:spcPct val="100000"/>
              </a:lnSpc>
              <a:spcBef>
                <a:spcPts val="0"/>
              </a:spcBef>
              <a:spcAft>
                <a:spcPts val="0"/>
              </a:spcAft>
              <a:buSzPts val="1100"/>
              <a:buChar char="●"/>
            </a:pPr>
            <a:r>
              <a:rPr lang="en-US"/>
              <a:t>we know this is to small to read</a:t>
            </a:r>
            <a:endParaRPr/>
          </a:p>
          <a:p>
            <a:pPr indent="-298450" lvl="1" marL="914400" rtl="0" algn="l">
              <a:lnSpc>
                <a:spcPct val="100000"/>
              </a:lnSpc>
              <a:spcBef>
                <a:spcPts val="0"/>
              </a:spcBef>
              <a:spcAft>
                <a:spcPts val="0"/>
              </a:spcAft>
              <a:buSzPts val="1100"/>
              <a:buChar char="○"/>
            </a:pPr>
            <a:r>
              <a:rPr lang="en-US"/>
              <a:t>useful to highlight how complex the recovery system is </a:t>
            </a:r>
            <a:endParaRPr/>
          </a:p>
          <a:p>
            <a:pPr indent="-298450" lvl="1" marL="914400" rtl="0" algn="l">
              <a:lnSpc>
                <a:spcPct val="100000"/>
              </a:lnSpc>
              <a:spcBef>
                <a:spcPts val="0"/>
              </a:spcBef>
              <a:spcAft>
                <a:spcPts val="0"/>
              </a:spcAft>
              <a:buSzPts val="1100"/>
              <a:buChar char="○"/>
            </a:pPr>
            <a:r>
              <a:rPr lang="en-US"/>
              <a:t>communicate that it took us a relatively long period of time to make sense of how to approach our assignment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2" name="Shape 852"/>
        <p:cNvGrpSpPr/>
        <p:nvPr/>
      </p:nvGrpSpPr>
      <p:grpSpPr>
        <a:xfrm>
          <a:off x="0" y="0"/>
          <a:ext cx="0" cy="0"/>
          <a:chOff x="0" y="0"/>
          <a:chExt cx="0" cy="0"/>
        </a:xfrm>
      </p:grpSpPr>
      <p:sp>
        <p:nvSpPr>
          <p:cNvPr id="853" name="Google Shape;853;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4" name="Google Shape;85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rgbClr val="0E101A"/>
                </a:solidFill>
              </a:rPr>
              <a:t>To understand the problem in-depth it was important for us to do additional research.</a:t>
            </a:r>
            <a:endParaRPr>
              <a:solidFill>
                <a:srgbClr val="0E101A"/>
              </a:solidFill>
            </a:endParaRPr>
          </a:p>
          <a:p>
            <a:pPr indent="-298450" lvl="0" marL="457200" rtl="0" algn="l">
              <a:lnSpc>
                <a:spcPct val="115000"/>
              </a:lnSpc>
              <a:spcBef>
                <a:spcPts val="0"/>
              </a:spcBef>
              <a:spcAft>
                <a:spcPts val="0"/>
              </a:spcAft>
              <a:buClr>
                <a:srgbClr val="0E101A"/>
              </a:buClr>
              <a:buSzPts val="1100"/>
              <a:buAutoNum type="arabicPeriod"/>
            </a:pPr>
            <a:r>
              <a:rPr lang="en-US">
                <a:solidFill>
                  <a:srgbClr val="0E101A"/>
                </a:solidFill>
              </a:rPr>
              <a:t>Qualitative research gave us a personal view of the problem the city of Philadelphia has been facing. Having a chance to talk to people from Prevention Point, the Health Federation of Philadelphia and reading blogs helped us understand more about what recovery looks on an individual level.  </a:t>
            </a:r>
            <a:endParaRPr>
              <a:solidFill>
                <a:srgbClr val="0E101A"/>
              </a:solidFill>
            </a:endParaRPr>
          </a:p>
          <a:p>
            <a:pPr indent="-298450" lvl="0" marL="457200" rtl="0" algn="l">
              <a:lnSpc>
                <a:spcPct val="115000"/>
              </a:lnSpc>
              <a:spcBef>
                <a:spcPts val="0"/>
              </a:spcBef>
              <a:spcAft>
                <a:spcPts val="0"/>
              </a:spcAft>
              <a:buClr>
                <a:srgbClr val="0E101A"/>
              </a:buClr>
              <a:buSzPts val="1100"/>
              <a:buAutoNum type="arabicPeriod"/>
            </a:pPr>
            <a:r>
              <a:rPr lang="en-US">
                <a:solidFill>
                  <a:srgbClr val="0E101A"/>
                </a:solidFill>
              </a:rPr>
              <a:t>The personal stories were touching and guided us through more research and the creation of the individual narratives that we will present in the coming slides. </a:t>
            </a:r>
            <a:endParaRPr>
              <a:solidFill>
                <a:srgbClr val="0E101A"/>
              </a:solidFill>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8" name="Shape 858"/>
        <p:cNvGrpSpPr/>
        <p:nvPr/>
      </p:nvGrpSpPr>
      <p:grpSpPr>
        <a:xfrm>
          <a:off x="0" y="0"/>
          <a:ext cx="0" cy="0"/>
          <a:chOff x="0" y="0"/>
          <a:chExt cx="0" cy="0"/>
        </a:xfrm>
      </p:grpSpPr>
      <p:sp>
        <p:nvSpPr>
          <p:cNvPr id="859" name="Google Shape;85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US"/>
              <a:t>“Data are just summaries of thousands of stories – tell a few of those stories to help make the data meaningful.” — Chip &amp; Dan Heath</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lang="en-US"/>
              <a:t>2. Quantitative data gave us information in a numeric form that can explain the amplitude of the stories we heard, read and researched. We collected data from the System Abuse and Mental Health Services Administration database (SAMHSA), the National </a:t>
            </a:r>
            <a:r>
              <a:rPr lang="en-US"/>
              <a:t>Institute</a:t>
            </a:r>
            <a:r>
              <a:rPr lang="en-US"/>
              <a:t> on Drug abuse, the Department of Public Health and the Open Data Pennsylvania Website. </a:t>
            </a:r>
            <a:endParaRPr/>
          </a:p>
        </p:txBody>
      </p:sp>
      <p:sp>
        <p:nvSpPr>
          <p:cNvPr id="860" name="Google Shape;860;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4" name="Shape 864"/>
        <p:cNvGrpSpPr/>
        <p:nvPr/>
      </p:nvGrpSpPr>
      <p:grpSpPr>
        <a:xfrm>
          <a:off x="0" y="0"/>
          <a:ext cx="0" cy="0"/>
          <a:chOff x="0" y="0"/>
          <a:chExt cx="0" cy="0"/>
        </a:xfrm>
      </p:grpSpPr>
      <p:sp>
        <p:nvSpPr>
          <p:cNvPr id="865" name="Google Shape;86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6" name="Google Shape;86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a:p>
            <a:pPr indent="-298450" lvl="0" marL="457200" marR="0" rtl="0" algn="l">
              <a:lnSpc>
                <a:spcPct val="100000"/>
              </a:lnSpc>
              <a:spcBef>
                <a:spcPts val="0"/>
              </a:spcBef>
              <a:spcAft>
                <a:spcPts val="0"/>
              </a:spcAft>
              <a:buClr>
                <a:srgbClr val="000000"/>
              </a:buClr>
              <a:buSzPts val="1100"/>
              <a:buFont typeface="Arial"/>
              <a:buChar char="●"/>
            </a:pPr>
            <a:r>
              <a:rPr lang="en-US"/>
              <a:t>every recovery path is unique and is often non-linear and without a clear end point</a:t>
            </a:r>
            <a:endParaRPr/>
          </a:p>
          <a:p>
            <a:pPr indent="-298450" lvl="0" marL="457200" rtl="0" algn="l">
              <a:lnSpc>
                <a:spcPct val="100000"/>
              </a:lnSpc>
              <a:spcBef>
                <a:spcPts val="0"/>
              </a:spcBef>
              <a:spcAft>
                <a:spcPts val="0"/>
              </a:spcAft>
              <a:buSzPts val="1100"/>
              <a:buChar char="●"/>
            </a:pPr>
            <a:r>
              <a:rPr lang="en-US"/>
              <a:t>Recovery can include relapse. Can relapse, but it doesn’t mean that recovery is over. </a:t>
            </a:r>
            <a:endParaRPr/>
          </a:p>
          <a:p>
            <a:pPr indent="-298450" lvl="0" marL="457200" rtl="0" algn="l">
              <a:lnSpc>
                <a:spcPct val="100000"/>
              </a:lnSpc>
              <a:spcBef>
                <a:spcPts val="0"/>
              </a:spcBef>
              <a:spcAft>
                <a:spcPts val="0"/>
              </a:spcAft>
              <a:buSzPts val="1100"/>
              <a:buChar char="●"/>
            </a:pPr>
            <a:r>
              <a:rPr lang="en-US"/>
              <a:t>Recovery can only begin when a person is ready. Until that point, their access to harm reduction education / harm reduction services is extremely important</a:t>
            </a:r>
            <a:endParaRPr/>
          </a:p>
          <a:p>
            <a:pPr indent="-298450" lvl="0" marL="457200" rtl="0" algn="l">
              <a:lnSpc>
                <a:spcPct val="100000"/>
              </a:lnSpc>
              <a:spcBef>
                <a:spcPts val="0"/>
              </a:spcBef>
              <a:spcAft>
                <a:spcPts val="0"/>
              </a:spcAft>
              <a:buSzPts val="1100"/>
              <a:buChar char="●"/>
            </a:pPr>
            <a:r>
              <a:rPr lang="en-US"/>
              <a:t>long-term relationship with case managers: people know who to turn to when they’re ready</a:t>
            </a:r>
            <a:endParaRPr/>
          </a:p>
          <a:p>
            <a:pPr indent="-298450" lvl="0" marL="457200" rtl="0" algn="l">
              <a:lnSpc>
                <a:spcPct val="100000"/>
              </a:lnSpc>
              <a:spcBef>
                <a:spcPts val="0"/>
              </a:spcBef>
              <a:spcAft>
                <a:spcPts val="0"/>
              </a:spcAft>
              <a:buSzPts val="1100"/>
              <a:buChar char="●"/>
            </a:pPr>
            <a:r>
              <a:rPr lang="en-US"/>
              <a:t>Stigma</a:t>
            </a:r>
            <a:endParaRPr/>
          </a:p>
          <a:p>
            <a:pPr indent="-298450" lvl="1" marL="914400" rtl="0" algn="l">
              <a:lnSpc>
                <a:spcPct val="100000"/>
              </a:lnSpc>
              <a:spcBef>
                <a:spcPts val="0"/>
              </a:spcBef>
              <a:spcAft>
                <a:spcPts val="0"/>
              </a:spcAft>
              <a:buSzPts val="1100"/>
              <a:buChar char="○"/>
            </a:pPr>
            <a:r>
              <a:rPr lang="en-US"/>
              <a:t>if an individual was treated poorly in the past by an ER, s/he may refuse treatment in the future</a:t>
            </a:r>
            <a:endParaRPr/>
          </a:p>
          <a:p>
            <a:pPr indent="-298450" lvl="1" marL="914400" rtl="0" algn="l">
              <a:lnSpc>
                <a:spcPct val="100000"/>
              </a:lnSpc>
              <a:spcBef>
                <a:spcPts val="0"/>
              </a:spcBef>
              <a:spcAft>
                <a:spcPts val="0"/>
              </a:spcAft>
              <a:buSzPts val="1100"/>
              <a:buChar char="○"/>
            </a:pPr>
            <a:r>
              <a:rPr lang="en-US"/>
              <a:t>some abstinence based programs don’t allow for MAT</a:t>
            </a:r>
            <a:endParaRPr/>
          </a:p>
          <a:p>
            <a:pPr indent="-298450" lvl="1" marL="914400" rtl="0" algn="l">
              <a:lnSpc>
                <a:spcPct val="100000"/>
              </a:lnSpc>
              <a:spcBef>
                <a:spcPts val="0"/>
              </a:spcBef>
              <a:spcAft>
                <a:spcPts val="0"/>
              </a:spcAft>
              <a:buSzPts val="1100"/>
              <a:buChar char="○"/>
            </a:pPr>
            <a:r>
              <a:rPr lang="en-US"/>
              <a:t>Vivitrol programs can be manifestation of stigma because doses cannot be diverted</a:t>
            </a:r>
            <a:endParaRPr/>
          </a:p>
          <a:p>
            <a:pPr indent="-298450" lvl="0" marL="457200" rtl="0" algn="l">
              <a:lnSpc>
                <a:spcPct val="100000"/>
              </a:lnSpc>
              <a:spcBef>
                <a:spcPts val="0"/>
              </a:spcBef>
              <a:spcAft>
                <a:spcPts val="0"/>
              </a:spcAft>
              <a:buSzPts val="1100"/>
              <a:buChar char="●"/>
            </a:pPr>
            <a:r>
              <a:rPr lang="en-US"/>
              <a:t>When case managers can share that they have “lived experience” and are in recovery themselves, it often makes individuals more comfortable. These case managers are able to offer compassion because they have been through withdrawal and some of same challenges themselves. </a:t>
            </a:r>
            <a:endParaRPr/>
          </a:p>
          <a:p>
            <a:pPr indent="-298450" lvl="0" marL="457200" rtl="0" algn="l">
              <a:lnSpc>
                <a:spcPct val="100000"/>
              </a:lnSpc>
              <a:spcBef>
                <a:spcPts val="0"/>
              </a:spcBef>
              <a:spcAft>
                <a:spcPts val="0"/>
              </a:spcAft>
              <a:buSzPts val="1100"/>
              <a:buChar char="●"/>
            </a:pPr>
            <a:r>
              <a:rPr lang="en-US"/>
              <a:t>Vulnerable populations: </a:t>
            </a:r>
            <a:endParaRPr/>
          </a:p>
          <a:p>
            <a:pPr indent="-298450" lvl="1" marL="914400" rtl="0" algn="l">
              <a:lnSpc>
                <a:spcPct val="100000"/>
              </a:lnSpc>
              <a:spcBef>
                <a:spcPts val="0"/>
              </a:spcBef>
              <a:spcAft>
                <a:spcPts val="0"/>
              </a:spcAft>
              <a:buSzPts val="1100"/>
              <a:buChar char="○"/>
            </a:pPr>
            <a:r>
              <a:rPr lang="en-US"/>
              <a:t>homeless</a:t>
            </a:r>
            <a:endParaRPr/>
          </a:p>
          <a:p>
            <a:pPr indent="-298450" lvl="1" marL="914400" rtl="0" algn="l">
              <a:lnSpc>
                <a:spcPct val="100000"/>
              </a:lnSpc>
              <a:spcBef>
                <a:spcPts val="0"/>
              </a:spcBef>
              <a:spcAft>
                <a:spcPts val="0"/>
              </a:spcAft>
              <a:buSzPts val="1100"/>
              <a:buChar char="○"/>
            </a:pPr>
            <a:r>
              <a:rPr lang="en-US"/>
              <a:t>uninsured</a:t>
            </a:r>
            <a:endParaRPr/>
          </a:p>
          <a:p>
            <a:pPr indent="-298450" lvl="1" marL="914400" rtl="0" algn="l">
              <a:lnSpc>
                <a:spcPct val="100000"/>
              </a:lnSpc>
              <a:spcBef>
                <a:spcPts val="0"/>
              </a:spcBef>
              <a:spcAft>
                <a:spcPts val="0"/>
              </a:spcAft>
              <a:buSzPts val="1100"/>
              <a:buChar char="○"/>
            </a:pPr>
            <a:r>
              <a:rPr lang="en-US"/>
              <a:t>mothers</a:t>
            </a:r>
            <a:endParaRPr/>
          </a:p>
          <a:p>
            <a:pPr indent="-298450" lvl="1" marL="914400" rtl="0" algn="l">
              <a:lnSpc>
                <a:spcPct val="100000"/>
              </a:lnSpc>
              <a:spcBef>
                <a:spcPts val="0"/>
              </a:spcBef>
              <a:spcAft>
                <a:spcPts val="0"/>
              </a:spcAft>
              <a:buSzPts val="1100"/>
              <a:buChar char="○"/>
            </a:pPr>
            <a:r>
              <a:rPr lang="en-US"/>
              <a:t>formerly incarcerated</a:t>
            </a:r>
            <a:endParaRPr/>
          </a:p>
          <a:p>
            <a:pPr indent="-298450" lvl="1" marL="914400" rtl="0" algn="l">
              <a:lnSpc>
                <a:spcPct val="100000"/>
              </a:lnSpc>
              <a:spcBef>
                <a:spcPts val="0"/>
              </a:spcBef>
              <a:spcAft>
                <a:spcPts val="0"/>
              </a:spcAft>
              <a:buSzPts val="1100"/>
              <a:buChar char="○"/>
            </a:pPr>
            <a:r>
              <a:rPr lang="en-US"/>
              <a:t>people with dual diagnosis of OUD and mental illness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0" name="Shape 870"/>
        <p:cNvGrpSpPr/>
        <p:nvPr/>
      </p:nvGrpSpPr>
      <p:grpSpPr>
        <a:xfrm>
          <a:off x="0" y="0"/>
          <a:ext cx="0" cy="0"/>
          <a:chOff x="0" y="0"/>
          <a:chExt cx="0" cy="0"/>
        </a:xfrm>
      </p:grpSpPr>
      <p:sp>
        <p:nvSpPr>
          <p:cNvPr id="871" name="Google Shape;87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US"/>
              <a:t>uses “scrollama” library for scrolling based events</a:t>
            </a:r>
            <a:endParaRPr/>
          </a:p>
          <a:p>
            <a:pPr indent="-298450" lvl="0" marL="457200" rtl="0" algn="l">
              <a:spcBef>
                <a:spcPts val="0"/>
              </a:spcBef>
              <a:spcAft>
                <a:spcPts val="0"/>
              </a:spcAft>
              <a:buSzPts val="1100"/>
              <a:buChar char="●"/>
            </a:pPr>
            <a:r>
              <a:rPr lang="en-US"/>
              <a:t>css - position: sticky</a:t>
            </a:r>
            <a:endParaRPr/>
          </a:p>
          <a:p>
            <a:pPr indent="-298450" lvl="0" marL="457200" rtl="0" algn="l">
              <a:spcBef>
                <a:spcPts val="0"/>
              </a:spcBef>
              <a:spcAft>
                <a:spcPts val="0"/>
              </a:spcAft>
              <a:buSzPts val="1100"/>
              <a:buChar char="●"/>
            </a:pPr>
            <a:r>
              <a:rPr lang="en-US"/>
              <a:t>vanilla javascript to reduce dependency size</a:t>
            </a:r>
            <a:endParaRPr/>
          </a:p>
          <a:p>
            <a:pPr indent="-298450" lvl="0" marL="457200" rtl="0" algn="l">
              <a:spcBef>
                <a:spcPts val="0"/>
              </a:spcBef>
              <a:spcAft>
                <a:spcPts val="0"/>
              </a:spcAft>
              <a:buSzPts val="1100"/>
              <a:buChar char="●"/>
            </a:pPr>
            <a:r>
              <a:rPr lang="en-US"/>
              <a:t>mobile-friendly version... coming soon!</a:t>
            </a:r>
            <a:endParaRPr/>
          </a:p>
        </p:txBody>
      </p:sp>
      <p:sp>
        <p:nvSpPr>
          <p:cNvPr id="872" name="Google Shape;872;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 name="Shape 10"/>
        <p:cNvGrpSpPr/>
        <p:nvPr/>
      </p:nvGrpSpPr>
      <p:grpSpPr>
        <a:xfrm>
          <a:off x="0" y="0"/>
          <a:ext cx="0" cy="0"/>
          <a:chOff x="0" y="0"/>
          <a:chExt cx="0" cy="0"/>
        </a:xfrm>
      </p:grpSpPr>
      <p:sp>
        <p:nvSpPr>
          <p:cNvPr id="11" name="Google Shape;11;p2"/>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no graph">
  <p:cSld name="TITLE_ONLY_1">
    <p:spTree>
      <p:nvGrpSpPr>
        <p:cNvPr id="660" name="Shape 660"/>
        <p:cNvGrpSpPr/>
        <p:nvPr/>
      </p:nvGrpSpPr>
      <p:grpSpPr>
        <a:xfrm>
          <a:off x="0" y="0"/>
          <a:ext cx="0" cy="0"/>
          <a:chOff x="0" y="0"/>
          <a:chExt cx="0" cy="0"/>
        </a:xfrm>
      </p:grpSpPr>
      <p:sp>
        <p:nvSpPr>
          <p:cNvPr id="661" name="Google Shape;661;p11"/>
          <p:cNvSpPr/>
          <p:nvPr/>
        </p:nvSpPr>
        <p:spPr>
          <a:xfrm>
            <a:off x="-25" y="-11875"/>
            <a:ext cx="9144000" cy="8232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1"/>
          <p:cNvSpPr txBox="1"/>
          <p:nvPr>
            <p:ph type="title"/>
          </p:nvPr>
        </p:nvSpPr>
        <p:spPr>
          <a:xfrm>
            <a:off x="739675" y="-1"/>
            <a:ext cx="7686000" cy="716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63" name="Google Shape;663;p1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4" name="Shape 664"/>
        <p:cNvGrpSpPr/>
        <p:nvPr/>
      </p:nvGrpSpPr>
      <p:grpSpPr>
        <a:xfrm>
          <a:off x="0" y="0"/>
          <a:ext cx="0" cy="0"/>
          <a:chOff x="0" y="0"/>
          <a:chExt cx="0" cy="0"/>
        </a:xfrm>
      </p:grpSpPr>
      <p:sp>
        <p:nvSpPr>
          <p:cNvPr id="665" name="Google Shape;665;p12"/>
          <p:cNvSpPr/>
          <p:nvPr/>
        </p:nvSpPr>
        <p:spPr>
          <a:xfrm>
            <a:off x="-25" y="4329000"/>
            <a:ext cx="9144000" cy="8145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2"/>
          <p:cNvSpPr txBox="1"/>
          <p:nvPr>
            <p:ph idx="1" type="body"/>
          </p:nvPr>
        </p:nvSpPr>
        <p:spPr>
          <a:xfrm>
            <a:off x="553650" y="4496202"/>
            <a:ext cx="80367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400"/>
              <a:buNone/>
              <a:defRPr sz="1400"/>
            </a:lvl1pPr>
          </a:lstStyle>
          <a:p/>
        </p:txBody>
      </p:sp>
      <p:sp>
        <p:nvSpPr>
          <p:cNvPr id="667" name="Google Shape;667;p12"/>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graphs">
  <p:cSld name="BLANK_2">
    <p:spTree>
      <p:nvGrpSpPr>
        <p:cNvPr id="668" name="Shape 668"/>
        <p:cNvGrpSpPr/>
        <p:nvPr/>
      </p:nvGrpSpPr>
      <p:grpSpPr>
        <a:xfrm>
          <a:off x="0" y="0"/>
          <a:ext cx="0" cy="0"/>
          <a:chOff x="0" y="0"/>
          <a:chExt cx="0" cy="0"/>
        </a:xfrm>
      </p:grpSpPr>
      <p:sp>
        <p:nvSpPr>
          <p:cNvPr id="669" name="Google Shape;669;p13"/>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1" name="Google Shape;771;p13"/>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frame">
  <p:cSld name="BLANK_1">
    <p:spTree>
      <p:nvGrpSpPr>
        <p:cNvPr id="772"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fmla="val 5397" name="adj1"/>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4"/>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79" name="Shape 779"/>
        <p:cNvGrpSpPr/>
        <p:nvPr/>
      </p:nvGrpSpPr>
      <p:grpSpPr>
        <a:xfrm>
          <a:off x="0" y="0"/>
          <a:ext cx="0" cy="0"/>
          <a:chOff x="0" y="0"/>
          <a:chExt cx="0" cy="0"/>
        </a:xfrm>
      </p:grpSpPr>
      <p:sp>
        <p:nvSpPr>
          <p:cNvPr id="780" name="Google Shape;780;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81" name="Google Shape;781;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82" name="Google Shape;78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83" name="Shape 783"/>
        <p:cNvGrpSpPr/>
        <p:nvPr/>
      </p:nvGrpSpPr>
      <p:grpSpPr>
        <a:xfrm>
          <a:off x="0" y="0"/>
          <a:ext cx="0" cy="0"/>
          <a:chOff x="0" y="0"/>
          <a:chExt cx="0" cy="0"/>
        </a:xfrm>
      </p:grpSpPr>
      <p:sp>
        <p:nvSpPr>
          <p:cNvPr id="784" name="Google Shape;784;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85" name="Google Shape;78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86" name="Shape 786"/>
        <p:cNvGrpSpPr/>
        <p:nvPr/>
      </p:nvGrpSpPr>
      <p:grpSpPr>
        <a:xfrm>
          <a:off x="0" y="0"/>
          <a:ext cx="0" cy="0"/>
          <a:chOff x="0" y="0"/>
          <a:chExt cx="0" cy="0"/>
        </a:xfrm>
      </p:grpSpPr>
      <p:sp>
        <p:nvSpPr>
          <p:cNvPr id="787" name="Google Shape;78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88" name="Google Shape;788;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89" name="Google Shape;78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90" name="Shape 790"/>
        <p:cNvGrpSpPr/>
        <p:nvPr/>
      </p:nvGrpSpPr>
      <p:grpSpPr>
        <a:xfrm>
          <a:off x="0" y="0"/>
          <a:ext cx="0" cy="0"/>
          <a:chOff x="0" y="0"/>
          <a:chExt cx="0" cy="0"/>
        </a:xfrm>
      </p:grpSpPr>
      <p:sp>
        <p:nvSpPr>
          <p:cNvPr id="791" name="Google Shape;79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92" name="Google Shape;792;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93" name="Google Shape;793;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94" name="Google Shape;79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95" name="Shape 795"/>
        <p:cNvGrpSpPr/>
        <p:nvPr/>
      </p:nvGrpSpPr>
      <p:grpSpPr>
        <a:xfrm>
          <a:off x="0" y="0"/>
          <a:ext cx="0" cy="0"/>
          <a:chOff x="0" y="0"/>
          <a:chExt cx="0" cy="0"/>
        </a:xfrm>
      </p:grpSpPr>
      <p:sp>
        <p:nvSpPr>
          <p:cNvPr id="796" name="Google Shape;79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97" name="Google Shape;79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98" name="Shape 798"/>
        <p:cNvGrpSpPr/>
        <p:nvPr/>
      </p:nvGrpSpPr>
      <p:grpSpPr>
        <a:xfrm>
          <a:off x="0" y="0"/>
          <a:ext cx="0" cy="0"/>
          <a:chOff x="0" y="0"/>
          <a:chExt cx="0" cy="0"/>
        </a:xfrm>
      </p:grpSpPr>
      <p:sp>
        <p:nvSpPr>
          <p:cNvPr id="799" name="Google Shape;799;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00" name="Google Shape;800;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01" name="Google Shape;80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465573"/>
        </a:solidFill>
      </p:bgPr>
    </p:bg>
    <p:spTree>
      <p:nvGrpSpPr>
        <p:cNvPr id="12" name="Shape 12"/>
        <p:cNvGrpSpPr/>
        <p:nvPr/>
      </p:nvGrpSpPr>
      <p:grpSpPr>
        <a:xfrm>
          <a:off x="0" y="0"/>
          <a:ext cx="0" cy="0"/>
          <a:chOff x="0" y="0"/>
          <a:chExt cx="0" cy="0"/>
        </a:xfrm>
      </p:grpSpPr>
      <p:sp>
        <p:nvSpPr>
          <p:cNvPr id="13" name="Google Shape;13;p3"/>
          <p:cNvSpPr txBox="1"/>
          <p:nvPr>
            <p:ph type="ctrTitle"/>
          </p:nvPr>
        </p:nvSpPr>
        <p:spPr>
          <a:xfrm>
            <a:off x="448270" y="668942"/>
            <a:ext cx="7772400" cy="115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4" name="Google Shape;14;p3"/>
          <p:cNvSpPr txBox="1"/>
          <p:nvPr>
            <p:ph idx="1" type="subTitle"/>
          </p:nvPr>
        </p:nvSpPr>
        <p:spPr>
          <a:xfrm>
            <a:off x="448270" y="1585135"/>
            <a:ext cx="7772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6E86B6"/>
              </a:buClr>
              <a:buSzPts val="1800"/>
              <a:buNone/>
              <a:defRPr sz="1800">
                <a:solidFill>
                  <a:srgbClr val="6E86B6"/>
                </a:solidFill>
              </a:defRPr>
            </a:lvl1pPr>
            <a:lvl2pPr lvl="1" algn="l">
              <a:lnSpc>
                <a:spcPct val="100000"/>
              </a:lnSpc>
              <a:spcBef>
                <a:spcPts val="0"/>
              </a:spcBef>
              <a:spcAft>
                <a:spcPts val="0"/>
              </a:spcAft>
              <a:buClr>
                <a:srgbClr val="6E86B6"/>
              </a:buClr>
              <a:buSzPts val="1800"/>
              <a:buNone/>
              <a:defRPr sz="1800">
                <a:solidFill>
                  <a:srgbClr val="6E86B6"/>
                </a:solidFill>
              </a:defRPr>
            </a:lvl2pPr>
            <a:lvl3pPr lvl="2" algn="l">
              <a:lnSpc>
                <a:spcPct val="100000"/>
              </a:lnSpc>
              <a:spcBef>
                <a:spcPts val="0"/>
              </a:spcBef>
              <a:spcAft>
                <a:spcPts val="0"/>
              </a:spcAft>
              <a:buClr>
                <a:srgbClr val="6E86B6"/>
              </a:buClr>
              <a:buSzPts val="1800"/>
              <a:buNone/>
              <a:defRPr sz="1800">
                <a:solidFill>
                  <a:srgbClr val="6E86B6"/>
                </a:solidFill>
              </a:defRPr>
            </a:lvl3pPr>
            <a:lvl4pPr lvl="3" algn="l">
              <a:lnSpc>
                <a:spcPct val="100000"/>
              </a:lnSpc>
              <a:spcBef>
                <a:spcPts val="0"/>
              </a:spcBef>
              <a:spcAft>
                <a:spcPts val="0"/>
              </a:spcAft>
              <a:buClr>
                <a:srgbClr val="6E86B6"/>
              </a:buClr>
              <a:buSzPts val="1800"/>
              <a:buNone/>
              <a:defRPr sz="1800">
                <a:solidFill>
                  <a:srgbClr val="6E86B6"/>
                </a:solidFill>
              </a:defRPr>
            </a:lvl4pPr>
            <a:lvl5pPr lvl="4" algn="l">
              <a:lnSpc>
                <a:spcPct val="100000"/>
              </a:lnSpc>
              <a:spcBef>
                <a:spcPts val="0"/>
              </a:spcBef>
              <a:spcAft>
                <a:spcPts val="0"/>
              </a:spcAft>
              <a:buClr>
                <a:srgbClr val="6E86B6"/>
              </a:buClr>
              <a:buSzPts val="1800"/>
              <a:buNone/>
              <a:defRPr sz="1800">
                <a:solidFill>
                  <a:srgbClr val="6E86B6"/>
                </a:solidFill>
              </a:defRPr>
            </a:lvl5pPr>
            <a:lvl6pPr lvl="5" algn="l">
              <a:lnSpc>
                <a:spcPct val="100000"/>
              </a:lnSpc>
              <a:spcBef>
                <a:spcPts val="0"/>
              </a:spcBef>
              <a:spcAft>
                <a:spcPts val="0"/>
              </a:spcAft>
              <a:buClr>
                <a:srgbClr val="6E86B6"/>
              </a:buClr>
              <a:buSzPts val="1800"/>
              <a:buNone/>
              <a:defRPr sz="1800">
                <a:solidFill>
                  <a:srgbClr val="6E86B6"/>
                </a:solidFill>
              </a:defRPr>
            </a:lvl6pPr>
            <a:lvl7pPr lvl="6" algn="l">
              <a:lnSpc>
                <a:spcPct val="100000"/>
              </a:lnSpc>
              <a:spcBef>
                <a:spcPts val="0"/>
              </a:spcBef>
              <a:spcAft>
                <a:spcPts val="0"/>
              </a:spcAft>
              <a:buClr>
                <a:srgbClr val="6E86B6"/>
              </a:buClr>
              <a:buSzPts val="1800"/>
              <a:buNone/>
              <a:defRPr sz="1800">
                <a:solidFill>
                  <a:srgbClr val="6E86B6"/>
                </a:solidFill>
              </a:defRPr>
            </a:lvl7pPr>
            <a:lvl8pPr lvl="7" algn="l">
              <a:lnSpc>
                <a:spcPct val="100000"/>
              </a:lnSpc>
              <a:spcBef>
                <a:spcPts val="0"/>
              </a:spcBef>
              <a:spcAft>
                <a:spcPts val="0"/>
              </a:spcAft>
              <a:buClr>
                <a:srgbClr val="6E86B6"/>
              </a:buClr>
              <a:buSzPts val="1800"/>
              <a:buNone/>
              <a:defRPr sz="1800">
                <a:solidFill>
                  <a:srgbClr val="6E86B6"/>
                </a:solidFill>
              </a:defRPr>
            </a:lvl8pPr>
            <a:lvl9pPr lvl="8" algn="l">
              <a:lnSpc>
                <a:spcPct val="100000"/>
              </a:lnSpc>
              <a:spcBef>
                <a:spcPts val="0"/>
              </a:spcBef>
              <a:spcAft>
                <a:spcPts val="0"/>
              </a:spcAft>
              <a:buClr>
                <a:srgbClr val="6E86B6"/>
              </a:buClr>
              <a:buSzPts val="1800"/>
              <a:buNone/>
              <a:defRPr sz="1800">
                <a:solidFill>
                  <a:srgbClr val="6E86B6"/>
                </a:solidFill>
              </a:defRPr>
            </a:lvl9pPr>
          </a:lstStyle>
          <a:p/>
        </p:txBody>
      </p:sp>
      <p:grpSp>
        <p:nvGrpSpPr>
          <p:cNvPr id="15" name="Google Shape;15;p3"/>
          <p:cNvGrpSpPr/>
          <p:nvPr/>
        </p:nvGrpSpPr>
        <p:grpSpPr>
          <a:xfrm>
            <a:off x="28550" y="2196764"/>
            <a:ext cx="9094048" cy="2946825"/>
            <a:chOff x="28544" y="3514688"/>
            <a:chExt cx="9094048" cy="1628800"/>
          </a:xfrm>
        </p:grpSpPr>
        <p:sp>
          <p:nvSpPr>
            <p:cNvPr id="16" name="Google Shape;16;p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 name="Google Shape;49;p3"/>
          <p:cNvGrpSpPr/>
          <p:nvPr/>
        </p:nvGrpSpPr>
        <p:grpSpPr>
          <a:xfrm>
            <a:off x="28550" y="3359978"/>
            <a:ext cx="9094048" cy="1783611"/>
            <a:chOff x="28544" y="4157632"/>
            <a:chExt cx="9094048" cy="985856"/>
          </a:xfrm>
        </p:grpSpPr>
        <p:sp>
          <p:nvSpPr>
            <p:cNvPr id="50" name="Google Shape;50;p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02" name="Shape 802"/>
        <p:cNvGrpSpPr/>
        <p:nvPr/>
      </p:nvGrpSpPr>
      <p:grpSpPr>
        <a:xfrm>
          <a:off x="0" y="0"/>
          <a:ext cx="0" cy="0"/>
          <a:chOff x="0" y="0"/>
          <a:chExt cx="0" cy="0"/>
        </a:xfrm>
      </p:grpSpPr>
      <p:sp>
        <p:nvSpPr>
          <p:cNvPr id="803" name="Google Shape;803;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04" name="Google Shape;80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5" name="Shape 805"/>
        <p:cNvGrpSpPr/>
        <p:nvPr/>
      </p:nvGrpSpPr>
      <p:grpSpPr>
        <a:xfrm>
          <a:off x="0" y="0"/>
          <a:ext cx="0" cy="0"/>
          <a:chOff x="0" y="0"/>
          <a:chExt cx="0" cy="0"/>
        </a:xfrm>
      </p:grpSpPr>
      <p:sp>
        <p:nvSpPr>
          <p:cNvPr id="806" name="Google Shape;806;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08" name="Google Shape;808;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09" name="Google Shape;809;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10" name="Google Shape;81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11" name="Shape 811"/>
        <p:cNvGrpSpPr/>
        <p:nvPr/>
      </p:nvGrpSpPr>
      <p:grpSpPr>
        <a:xfrm>
          <a:off x="0" y="0"/>
          <a:ext cx="0" cy="0"/>
          <a:chOff x="0" y="0"/>
          <a:chExt cx="0" cy="0"/>
        </a:xfrm>
      </p:grpSpPr>
      <p:sp>
        <p:nvSpPr>
          <p:cNvPr id="812" name="Google Shape;812;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13" name="Google Shape;81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14" name="Shape 814"/>
        <p:cNvGrpSpPr/>
        <p:nvPr/>
      </p:nvGrpSpPr>
      <p:grpSpPr>
        <a:xfrm>
          <a:off x="0" y="0"/>
          <a:ext cx="0" cy="0"/>
          <a:chOff x="0" y="0"/>
          <a:chExt cx="0" cy="0"/>
        </a:xfrm>
      </p:grpSpPr>
      <p:sp>
        <p:nvSpPr>
          <p:cNvPr id="815" name="Google Shape;815;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16" name="Google Shape;816;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817" name="Google Shape;81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18" name="Shape 818"/>
        <p:cNvGrpSpPr/>
        <p:nvPr/>
      </p:nvGrpSpPr>
      <p:grpSpPr>
        <a:xfrm>
          <a:off x="0" y="0"/>
          <a:ext cx="0" cy="0"/>
          <a:chOff x="0" y="0"/>
          <a:chExt cx="0" cy="0"/>
        </a:xfrm>
      </p:grpSpPr>
      <p:sp>
        <p:nvSpPr>
          <p:cNvPr id="819" name="Google Shape;81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16" name="Shape 116"/>
        <p:cNvGrpSpPr/>
        <p:nvPr/>
      </p:nvGrpSpPr>
      <p:grpSpPr>
        <a:xfrm>
          <a:off x="0" y="0"/>
          <a:ext cx="0" cy="0"/>
          <a:chOff x="0" y="0"/>
          <a:chExt cx="0" cy="0"/>
        </a:xfrm>
      </p:grpSpPr>
      <p:sp>
        <p:nvSpPr>
          <p:cNvPr id="117" name="Google Shape;117;p4"/>
          <p:cNvSpPr/>
          <p:nvPr/>
        </p:nvSpPr>
        <p:spPr>
          <a:xfrm>
            <a:off x="-25" y="0"/>
            <a:ext cx="9144000" cy="10887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grpSp>
        <p:nvGrpSpPr>
          <p:cNvPr id="119" name="Google Shape;119;p4"/>
          <p:cNvGrpSpPr/>
          <p:nvPr/>
        </p:nvGrpSpPr>
        <p:grpSpPr>
          <a:xfrm>
            <a:off x="28550" y="3850565"/>
            <a:ext cx="9094048" cy="1293104"/>
            <a:chOff x="28544" y="3514688"/>
            <a:chExt cx="9094048" cy="1628800"/>
          </a:xfrm>
        </p:grpSpPr>
        <p:sp>
          <p:nvSpPr>
            <p:cNvPr id="120" name="Google Shape;120;p4"/>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4"/>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4"/>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4"/>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4"/>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4"/>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4"/>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4"/>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4"/>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4"/>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4"/>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4"/>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4"/>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4"/>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4"/>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4"/>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4"/>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4"/>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4"/>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4"/>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 name="Google Shape;153;p4"/>
          <p:cNvGrpSpPr/>
          <p:nvPr/>
        </p:nvGrpSpPr>
        <p:grpSpPr>
          <a:xfrm>
            <a:off x="28550" y="4360998"/>
            <a:ext cx="9094048" cy="782671"/>
            <a:chOff x="28544" y="4157632"/>
            <a:chExt cx="9094048" cy="985856"/>
          </a:xfrm>
        </p:grpSpPr>
        <p:sp>
          <p:nvSpPr>
            <p:cNvPr id="154" name="Google Shape;154;p4"/>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4"/>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4"/>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4"/>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4"/>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4"/>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4"/>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4"/>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4"/>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4"/>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4"/>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4"/>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4"/>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4"/>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4"/>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4"/>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4"/>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4"/>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4"/>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4"/>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4"/>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4"/>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4"/>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4"/>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4"/>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4"/>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4"/>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4"/>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4"/>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4"/>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4"/>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4"/>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4"/>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4"/>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4"/>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4"/>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4"/>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4"/>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4"/>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4"/>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4"/>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4"/>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4"/>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4"/>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4"/>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4"/>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4"/>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4"/>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4"/>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4"/>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4"/>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4"/>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4"/>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4"/>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4"/>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4"/>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4"/>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4"/>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4"/>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4"/>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4"/>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4"/>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4"/>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4"/>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4"/>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0" name="Google Shape;220;p4"/>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4"/>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000"/>
              <a:buNone/>
              <a:defRPr>
                <a:solidFill>
                  <a:schemeClr val="lt1"/>
                </a:solidFill>
              </a:defRPr>
            </a:lvl1pPr>
            <a:lvl2pPr lvl="1" algn="l">
              <a:lnSpc>
                <a:spcPct val="100000"/>
              </a:lnSpc>
              <a:spcBef>
                <a:spcPts val="0"/>
              </a:spcBef>
              <a:spcAft>
                <a:spcPts val="0"/>
              </a:spcAft>
              <a:buClr>
                <a:schemeClr val="lt1"/>
              </a:buClr>
              <a:buSzPts val="3000"/>
              <a:buNone/>
              <a:defRPr>
                <a:solidFill>
                  <a:schemeClr val="lt1"/>
                </a:solidFill>
              </a:defRPr>
            </a:lvl2pPr>
            <a:lvl3pPr lvl="2" algn="l">
              <a:lnSpc>
                <a:spcPct val="100000"/>
              </a:lnSpc>
              <a:spcBef>
                <a:spcPts val="0"/>
              </a:spcBef>
              <a:spcAft>
                <a:spcPts val="0"/>
              </a:spcAft>
              <a:buClr>
                <a:schemeClr val="lt1"/>
              </a:buClr>
              <a:buSzPts val="3000"/>
              <a:buNone/>
              <a:defRPr>
                <a:solidFill>
                  <a:schemeClr val="lt1"/>
                </a:solidFill>
              </a:defRPr>
            </a:lvl3pPr>
            <a:lvl4pPr lvl="3" algn="l">
              <a:lnSpc>
                <a:spcPct val="100000"/>
              </a:lnSpc>
              <a:spcBef>
                <a:spcPts val="0"/>
              </a:spcBef>
              <a:spcAft>
                <a:spcPts val="0"/>
              </a:spcAft>
              <a:buClr>
                <a:schemeClr val="lt1"/>
              </a:buClr>
              <a:buSzPts val="3000"/>
              <a:buNone/>
              <a:defRPr>
                <a:solidFill>
                  <a:schemeClr val="lt1"/>
                </a:solidFill>
              </a:defRPr>
            </a:lvl4pPr>
            <a:lvl5pPr lvl="4" algn="l">
              <a:lnSpc>
                <a:spcPct val="100000"/>
              </a:lnSpc>
              <a:spcBef>
                <a:spcPts val="0"/>
              </a:spcBef>
              <a:spcAft>
                <a:spcPts val="0"/>
              </a:spcAft>
              <a:buClr>
                <a:schemeClr val="lt1"/>
              </a:buClr>
              <a:buSzPts val="3000"/>
              <a:buNone/>
              <a:defRPr>
                <a:solidFill>
                  <a:schemeClr val="lt1"/>
                </a:solidFill>
              </a:defRPr>
            </a:lvl5pPr>
            <a:lvl6pPr lvl="5" algn="l">
              <a:lnSpc>
                <a:spcPct val="100000"/>
              </a:lnSpc>
              <a:spcBef>
                <a:spcPts val="0"/>
              </a:spcBef>
              <a:spcAft>
                <a:spcPts val="0"/>
              </a:spcAft>
              <a:buClr>
                <a:schemeClr val="lt1"/>
              </a:buClr>
              <a:buSzPts val="3000"/>
              <a:buNone/>
              <a:defRPr>
                <a:solidFill>
                  <a:schemeClr val="lt1"/>
                </a:solidFill>
              </a:defRPr>
            </a:lvl6pPr>
            <a:lvl7pPr lvl="6" algn="l">
              <a:lnSpc>
                <a:spcPct val="100000"/>
              </a:lnSpc>
              <a:spcBef>
                <a:spcPts val="0"/>
              </a:spcBef>
              <a:spcAft>
                <a:spcPts val="0"/>
              </a:spcAft>
              <a:buClr>
                <a:schemeClr val="lt1"/>
              </a:buClr>
              <a:buSzPts val="3000"/>
              <a:buNone/>
              <a:defRPr>
                <a:solidFill>
                  <a:schemeClr val="lt1"/>
                </a:solidFill>
              </a:defRPr>
            </a:lvl7pPr>
            <a:lvl8pPr lvl="7" algn="l">
              <a:lnSpc>
                <a:spcPct val="100000"/>
              </a:lnSpc>
              <a:spcBef>
                <a:spcPts val="0"/>
              </a:spcBef>
              <a:spcAft>
                <a:spcPts val="0"/>
              </a:spcAft>
              <a:buClr>
                <a:schemeClr val="lt1"/>
              </a:buClr>
              <a:buSzPts val="3000"/>
              <a:buNone/>
              <a:defRPr>
                <a:solidFill>
                  <a:schemeClr val="lt1"/>
                </a:solidFill>
              </a:defRPr>
            </a:lvl8pPr>
            <a:lvl9pPr lvl="8" algn="l">
              <a:lnSpc>
                <a:spcPct val="100000"/>
              </a:lnSpc>
              <a:spcBef>
                <a:spcPts val="0"/>
              </a:spcBef>
              <a:spcAft>
                <a:spcPts val="0"/>
              </a:spcAft>
              <a:buClr>
                <a:schemeClr val="lt1"/>
              </a:buClr>
              <a:buSzPts val="3000"/>
              <a:buNone/>
              <a:defRPr>
                <a:solidFill>
                  <a:schemeClr val="lt1"/>
                </a:solidFill>
              </a:defRPr>
            </a:lvl9pPr>
          </a:lstStyle>
          <a:p/>
        </p:txBody>
      </p:sp>
      <p:sp>
        <p:nvSpPr>
          <p:cNvPr id="222" name="Google Shape;222;p4"/>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a:solidFill>
                  <a:schemeClr val="lt1"/>
                </a:solidFill>
              </a:defRPr>
            </a:lvl1pPr>
            <a:lvl2pPr indent="-381000" lvl="1" marL="914400" algn="l">
              <a:lnSpc>
                <a:spcPct val="100000"/>
              </a:lnSpc>
              <a:spcBef>
                <a:spcPts val="0"/>
              </a:spcBef>
              <a:spcAft>
                <a:spcPts val="0"/>
              </a:spcAft>
              <a:buSzPts val="2400"/>
              <a:buChar char="-"/>
              <a:defRPr>
                <a:solidFill>
                  <a:schemeClr val="lt1"/>
                </a:solidFill>
              </a:defRPr>
            </a:lvl2pPr>
            <a:lvl3pPr indent="-381000" lvl="2" marL="1371600" algn="l">
              <a:lnSpc>
                <a:spcPct val="100000"/>
              </a:lnSpc>
              <a:spcBef>
                <a:spcPts val="0"/>
              </a:spcBef>
              <a:spcAft>
                <a:spcPts val="0"/>
              </a:spcAft>
              <a:buSzPts val="2400"/>
              <a:buChar char="-"/>
              <a:defRPr>
                <a:solidFill>
                  <a:schemeClr val="lt1"/>
                </a:solidFill>
              </a:defRPr>
            </a:lvl3pPr>
            <a:lvl4pPr indent="-381000" lvl="3" marL="1828800" algn="l">
              <a:lnSpc>
                <a:spcPct val="100000"/>
              </a:lnSpc>
              <a:spcBef>
                <a:spcPts val="0"/>
              </a:spcBef>
              <a:spcAft>
                <a:spcPts val="0"/>
              </a:spcAft>
              <a:buSzPts val="2400"/>
              <a:buChar char="-"/>
              <a:defRPr>
                <a:solidFill>
                  <a:schemeClr val="lt1"/>
                </a:solidFill>
              </a:defRPr>
            </a:lvl4pPr>
            <a:lvl5pPr indent="-381000" lvl="4" marL="2286000" algn="l">
              <a:lnSpc>
                <a:spcPct val="100000"/>
              </a:lnSpc>
              <a:spcBef>
                <a:spcPts val="0"/>
              </a:spcBef>
              <a:spcAft>
                <a:spcPts val="0"/>
              </a:spcAft>
              <a:buSzPts val="2400"/>
              <a:buChar char="-"/>
              <a:defRPr>
                <a:solidFill>
                  <a:schemeClr val="lt1"/>
                </a:solidFill>
              </a:defRPr>
            </a:lvl5pPr>
            <a:lvl6pPr indent="-381000" lvl="5" marL="2743200" algn="l">
              <a:lnSpc>
                <a:spcPct val="100000"/>
              </a:lnSpc>
              <a:spcBef>
                <a:spcPts val="0"/>
              </a:spcBef>
              <a:spcAft>
                <a:spcPts val="0"/>
              </a:spcAft>
              <a:buSzPts val="2400"/>
              <a:buChar char="-"/>
              <a:defRPr>
                <a:solidFill>
                  <a:schemeClr val="lt1"/>
                </a:solidFill>
              </a:defRPr>
            </a:lvl6pPr>
            <a:lvl7pPr indent="-381000" lvl="6" marL="3200400" algn="l">
              <a:lnSpc>
                <a:spcPct val="100000"/>
              </a:lnSpc>
              <a:spcBef>
                <a:spcPts val="0"/>
              </a:spcBef>
              <a:spcAft>
                <a:spcPts val="0"/>
              </a:spcAft>
              <a:buSzPts val="2400"/>
              <a:buChar char="●"/>
              <a:defRPr>
                <a:solidFill>
                  <a:schemeClr val="lt1"/>
                </a:solidFill>
              </a:defRPr>
            </a:lvl7pPr>
            <a:lvl8pPr indent="-381000" lvl="7" marL="3657600" algn="l">
              <a:lnSpc>
                <a:spcPct val="100000"/>
              </a:lnSpc>
              <a:spcBef>
                <a:spcPts val="0"/>
              </a:spcBef>
              <a:spcAft>
                <a:spcPts val="0"/>
              </a:spcAft>
              <a:buSzPts val="2400"/>
              <a:buChar char="○"/>
              <a:defRPr>
                <a:solidFill>
                  <a:schemeClr val="lt1"/>
                </a:solidFill>
              </a:defRPr>
            </a:lvl8pPr>
            <a:lvl9pPr indent="-381000" lvl="8" marL="4114800" algn="l">
              <a:lnSpc>
                <a:spcPct val="100000"/>
              </a:lnSpc>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223" name="Shape 223"/>
        <p:cNvGrpSpPr/>
        <p:nvPr/>
      </p:nvGrpSpPr>
      <p:grpSpPr>
        <a:xfrm>
          <a:off x="0" y="0"/>
          <a:ext cx="0" cy="0"/>
          <a:chOff x="0" y="0"/>
          <a:chExt cx="0" cy="0"/>
        </a:xfrm>
      </p:grpSpPr>
      <p:sp>
        <p:nvSpPr>
          <p:cNvPr id="224" name="Google Shape;224;p5"/>
          <p:cNvSpPr txBox="1"/>
          <p:nvPr>
            <p:ph type="ctrTitle"/>
          </p:nvPr>
        </p:nvSpPr>
        <p:spPr>
          <a:xfrm>
            <a:off x="696525" y="817291"/>
            <a:ext cx="7729200" cy="208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5800"/>
              <a:buNone/>
              <a:defRPr sz="5800">
                <a:solidFill>
                  <a:schemeClr val="lt1"/>
                </a:solidFill>
              </a:defRPr>
            </a:lvl1pPr>
            <a:lvl2pPr lvl="1" algn="l">
              <a:lnSpc>
                <a:spcPct val="100000"/>
              </a:lnSpc>
              <a:spcBef>
                <a:spcPts val="0"/>
              </a:spcBef>
              <a:spcAft>
                <a:spcPts val="0"/>
              </a:spcAft>
              <a:buClr>
                <a:schemeClr val="lt1"/>
              </a:buClr>
              <a:buSzPts val="5800"/>
              <a:buNone/>
              <a:defRPr sz="5800">
                <a:solidFill>
                  <a:schemeClr val="lt1"/>
                </a:solidFill>
              </a:defRPr>
            </a:lvl2pPr>
            <a:lvl3pPr lvl="2" algn="l">
              <a:lnSpc>
                <a:spcPct val="100000"/>
              </a:lnSpc>
              <a:spcBef>
                <a:spcPts val="0"/>
              </a:spcBef>
              <a:spcAft>
                <a:spcPts val="0"/>
              </a:spcAft>
              <a:buClr>
                <a:schemeClr val="lt1"/>
              </a:buClr>
              <a:buSzPts val="5800"/>
              <a:buNone/>
              <a:defRPr sz="5800">
                <a:solidFill>
                  <a:schemeClr val="lt1"/>
                </a:solidFill>
              </a:defRPr>
            </a:lvl3pPr>
            <a:lvl4pPr lvl="3" algn="l">
              <a:lnSpc>
                <a:spcPct val="100000"/>
              </a:lnSpc>
              <a:spcBef>
                <a:spcPts val="0"/>
              </a:spcBef>
              <a:spcAft>
                <a:spcPts val="0"/>
              </a:spcAft>
              <a:buClr>
                <a:schemeClr val="lt1"/>
              </a:buClr>
              <a:buSzPts val="5800"/>
              <a:buNone/>
              <a:defRPr sz="5800">
                <a:solidFill>
                  <a:schemeClr val="lt1"/>
                </a:solidFill>
              </a:defRPr>
            </a:lvl4pPr>
            <a:lvl5pPr lvl="4" algn="l">
              <a:lnSpc>
                <a:spcPct val="100000"/>
              </a:lnSpc>
              <a:spcBef>
                <a:spcPts val="0"/>
              </a:spcBef>
              <a:spcAft>
                <a:spcPts val="0"/>
              </a:spcAft>
              <a:buClr>
                <a:schemeClr val="lt1"/>
              </a:buClr>
              <a:buSzPts val="5800"/>
              <a:buNone/>
              <a:defRPr sz="5800">
                <a:solidFill>
                  <a:schemeClr val="lt1"/>
                </a:solidFill>
              </a:defRPr>
            </a:lvl5pPr>
            <a:lvl6pPr lvl="5" algn="l">
              <a:lnSpc>
                <a:spcPct val="100000"/>
              </a:lnSpc>
              <a:spcBef>
                <a:spcPts val="0"/>
              </a:spcBef>
              <a:spcAft>
                <a:spcPts val="0"/>
              </a:spcAft>
              <a:buClr>
                <a:schemeClr val="lt1"/>
              </a:buClr>
              <a:buSzPts val="5800"/>
              <a:buNone/>
              <a:defRPr sz="5800">
                <a:solidFill>
                  <a:schemeClr val="lt1"/>
                </a:solidFill>
              </a:defRPr>
            </a:lvl6pPr>
            <a:lvl7pPr lvl="6" algn="l">
              <a:lnSpc>
                <a:spcPct val="100000"/>
              </a:lnSpc>
              <a:spcBef>
                <a:spcPts val="0"/>
              </a:spcBef>
              <a:spcAft>
                <a:spcPts val="0"/>
              </a:spcAft>
              <a:buClr>
                <a:schemeClr val="lt1"/>
              </a:buClr>
              <a:buSzPts val="5800"/>
              <a:buNone/>
              <a:defRPr sz="5800">
                <a:solidFill>
                  <a:schemeClr val="lt1"/>
                </a:solidFill>
              </a:defRPr>
            </a:lvl7pPr>
            <a:lvl8pPr lvl="7" algn="l">
              <a:lnSpc>
                <a:spcPct val="100000"/>
              </a:lnSpc>
              <a:spcBef>
                <a:spcPts val="0"/>
              </a:spcBef>
              <a:spcAft>
                <a:spcPts val="0"/>
              </a:spcAft>
              <a:buClr>
                <a:schemeClr val="lt1"/>
              </a:buClr>
              <a:buSzPts val="5800"/>
              <a:buNone/>
              <a:defRPr sz="5800">
                <a:solidFill>
                  <a:schemeClr val="lt1"/>
                </a:solidFill>
              </a:defRPr>
            </a:lvl8pPr>
            <a:lvl9pPr lvl="8" algn="l">
              <a:lnSpc>
                <a:spcPct val="100000"/>
              </a:lnSpc>
              <a:spcBef>
                <a:spcPts val="0"/>
              </a:spcBef>
              <a:spcAft>
                <a:spcPts val="0"/>
              </a:spcAft>
              <a:buClr>
                <a:schemeClr val="lt1"/>
              </a:buClr>
              <a:buSzPts val="5800"/>
              <a:buNone/>
              <a:defRPr sz="5800">
                <a:solidFill>
                  <a:schemeClr val="lt1"/>
                </a:solidFill>
              </a:defRPr>
            </a:lvl9pPr>
          </a:lstStyle>
          <a:p/>
        </p:txBody>
      </p:sp>
      <p:grpSp>
        <p:nvGrpSpPr>
          <p:cNvPr id="225" name="Google Shape;225;p5"/>
          <p:cNvGrpSpPr/>
          <p:nvPr/>
        </p:nvGrpSpPr>
        <p:grpSpPr>
          <a:xfrm>
            <a:off x="28550" y="2196764"/>
            <a:ext cx="9094048" cy="2946825"/>
            <a:chOff x="28544" y="3514688"/>
            <a:chExt cx="9094048" cy="1628800"/>
          </a:xfrm>
        </p:grpSpPr>
        <p:sp>
          <p:nvSpPr>
            <p:cNvPr id="226" name="Google Shape;226;p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5"/>
          <p:cNvGrpSpPr/>
          <p:nvPr/>
        </p:nvGrpSpPr>
        <p:grpSpPr>
          <a:xfrm>
            <a:off x="28550" y="3359978"/>
            <a:ext cx="9094048" cy="1783611"/>
            <a:chOff x="28544" y="4157632"/>
            <a:chExt cx="9094048" cy="985856"/>
          </a:xfrm>
        </p:grpSpPr>
        <p:sp>
          <p:nvSpPr>
            <p:cNvPr id="260" name="Google Shape;260;p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6" name="Google Shape;326;p5"/>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27" name="Shape 327"/>
        <p:cNvGrpSpPr/>
        <p:nvPr/>
      </p:nvGrpSpPr>
      <p:grpSpPr>
        <a:xfrm>
          <a:off x="0" y="0"/>
          <a:ext cx="0" cy="0"/>
          <a:chOff x="0" y="0"/>
          <a:chExt cx="0" cy="0"/>
        </a:xfrm>
      </p:grpSpPr>
      <p:sp>
        <p:nvSpPr>
          <p:cNvPr id="328" name="Google Shape;328;p6"/>
          <p:cNvSpPr/>
          <p:nvPr/>
        </p:nvSpPr>
        <p:spPr>
          <a:xfrm flipH="1" rot="10800000">
            <a:off x="-25" y="1079400"/>
            <a:ext cx="9144000" cy="40641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6"/>
          <p:cNvSpPr txBox="1"/>
          <p:nvPr>
            <p:ph idx="1" type="body"/>
          </p:nvPr>
        </p:nvSpPr>
        <p:spPr>
          <a:xfrm>
            <a:off x="1669850" y="1857000"/>
            <a:ext cx="5804400" cy="2741700"/>
          </a:xfrm>
          <a:prstGeom prst="rect">
            <a:avLst/>
          </a:prstGeom>
          <a:noFill/>
          <a:ln>
            <a:noFill/>
          </a:ln>
        </p:spPr>
        <p:txBody>
          <a:bodyPr anchorCtr="0" anchor="t" bIns="91425" lIns="91425" spcFirstLastPara="1" rIns="91425" wrap="square" tIns="91425">
            <a:noAutofit/>
          </a:bodyPr>
          <a:lstStyle>
            <a:lvl1pPr indent="-419100" lvl="0" marL="457200" algn="ctr">
              <a:lnSpc>
                <a:spcPct val="100000"/>
              </a:lnSpc>
              <a:spcBef>
                <a:spcPts val="600"/>
              </a:spcBef>
              <a:spcAft>
                <a:spcPts val="0"/>
              </a:spcAft>
              <a:buSzPts val="3000"/>
              <a:buFont typeface="Titillium Web"/>
              <a:buChar char="▫"/>
              <a:defRPr sz="3000">
                <a:latin typeface="Titillium Web"/>
                <a:ea typeface="Titillium Web"/>
                <a:cs typeface="Titillium Web"/>
                <a:sym typeface="Titillium Web"/>
              </a:defRPr>
            </a:lvl1pPr>
            <a:lvl2pPr indent="-419100" lvl="1" marL="914400" algn="ctr">
              <a:lnSpc>
                <a:spcPct val="100000"/>
              </a:lnSpc>
              <a:spcBef>
                <a:spcPts val="0"/>
              </a:spcBef>
              <a:spcAft>
                <a:spcPts val="0"/>
              </a:spcAft>
              <a:buSzPts val="3000"/>
              <a:buFont typeface="Titillium Web"/>
              <a:buChar char="-"/>
              <a:defRPr sz="3000">
                <a:latin typeface="Titillium Web"/>
                <a:ea typeface="Titillium Web"/>
                <a:cs typeface="Titillium Web"/>
                <a:sym typeface="Titillium Web"/>
              </a:defRPr>
            </a:lvl2pPr>
            <a:lvl3pPr indent="-419100" lvl="2" marL="1371600" algn="ctr">
              <a:lnSpc>
                <a:spcPct val="100000"/>
              </a:lnSpc>
              <a:spcBef>
                <a:spcPts val="0"/>
              </a:spcBef>
              <a:spcAft>
                <a:spcPts val="0"/>
              </a:spcAft>
              <a:buSzPts val="3000"/>
              <a:buFont typeface="Titillium Web"/>
              <a:buChar char="-"/>
              <a:defRPr sz="3000">
                <a:latin typeface="Titillium Web"/>
                <a:ea typeface="Titillium Web"/>
                <a:cs typeface="Titillium Web"/>
                <a:sym typeface="Titillium Web"/>
              </a:defRPr>
            </a:lvl3pPr>
            <a:lvl4pPr indent="-419100" lvl="3" marL="1828800" algn="ctr">
              <a:lnSpc>
                <a:spcPct val="100000"/>
              </a:lnSpc>
              <a:spcBef>
                <a:spcPts val="0"/>
              </a:spcBef>
              <a:spcAft>
                <a:spcPts val="0"/>
              </a:spcAft>
              <a:buSzPts val="3000"/>
              <a:buFont typeface="Titillium Web"/>
              <a:buChar char="-"/>
              <a:defRPr sz="3000">
                <a:latin typeface="Titillium Web"/>
                <a:ea typeface="Titillium Web"/>
                <a:cs typeface="Titillium Web"/>
                <a:sym typeface="Titillium Web"/>
              </a:defRPr>
            </a:lvl4pPr>
            <a:lvl5pPr indent="-419100" lvl="4" marL="2286000" algn="ctr">
              <a:lnSpc>
                <a:spcPct val="100000"/>
              </a:lnSpc>
              <a:spcBef>
                <a:spcPts val="0"/>
              </a:spcBef>
              <a:spcAft>
                <a:spcPts val="0"/>
              </a:spcAft>
              <a:buSzPts val="3000"/>
              <a:buFont typeface="Titillium Web"/>
              <a:buChar char="-"/>
              <a:defRPr sz="3000">
                <a:latin typeface="Titillium Web"/>
                <a:ea typeface="Titillium Web"/>
                <a:cs typeface="Titillium Web"/>
                <a:sym typeface="Titillium Web"/>
              </a:defRPr>
            </a:lvl5pPr>
            <a:lvl6pPr indent="-419100" lvl="5" marL="2743200" algn="ctr">
              <a:lnSpc>
                <a:spcPct val="100000"/>
              </a:lnSpc>
              <a:spcBef>
                <a:spcPts val="0"/>
              </a:spcBef>
              <a:spcAft>
                <a:spcPts val="0"/>
              </a:spcAft>
              <a:buSzPts val="3000"/>
              <a:buFont typeface="Titillium Web"/>
              <a:buChar char="-"/>
              <a:defRPr sz="3000">
                <a:latin typeface="Titillium Web"/>
                <a:ea typeface="Titillium Web"/>
                <a:cs typeface="Titillium Web"/>
                <a:sym typeface="Titillium Web"/>
              </a:defRPr>
            </a:lvl6pPr>
            <a:lvl7pPr indent="-419100" lvl="6" marL="3200400" algn="ctr">
              <a:lnSpc>
                <a:spcPct val="100000"/>
              </a:lnSpc>
              <a:spcBef>
                <a:spcPts val="0"/>
              </a:spcBef>
              <a:spcAft>
                <a:spcPts val="0"/>
              </a:spcAft>
              <a:buSzPts val="3000"/>
              <a:buFont typeface="Titillium Web"/>
              <a:buChar char="●"/>
              <a:defRPr sz="3000">
                <a:latin typeface="Titillium Web"/>
                <a:ea typeface="Titillium Web"/>
                <a:cs typeface="Titillium Web"/>
                <a:sym typeface="Titillium Web"/>
              </a:defRPr>
            </a:lvl7pPr>
            <a:lvl8pPr indent="-419100" lvl="7" marL="3657600" algn="ctr">
              <a:lnSpc>
                <a:spcPct val="100000"/>
              </a:lnSpc>
              <a:spcBef>
                <a:spcPts val="0"/>
              </a:spcBef>
              <a:spcAft>
                <a:spcPts val="0"/>
              </a:spcAft>
              <a:buSzPts val="3000"/>
              <a:buFont typeface="Titillium Web"/>
              <a:buChar char="○"/>
              <a:defRPr sz="3000">
                <a:latin typeface="Titillium Web"/>
                <a:ea typeface="Titillium Web"/>
                <a:cs typeface="Titillium Web"/>
                <a:sym typeface="Titillium Web"/>
              </a:defRPr>
            </a:lvl8pPr>
            <a:lvl9pPr indent="-419100" lvl="8" marL="4114800" algn="ctr">
              <a:lnSpc>
                <a:spcPct val="100000"/>
              </a:lnSpc>
              <a:spcBef>
                <a:spcPts val="0"/>
              </a:spcBef>
              <a:spcAft>
                <a:spcPts val="0"/>
              </a:spcAft>
              <a:buSzPts val="3000"/>
              <a:buFont typeface="Titillium Web"/>
              <a:buChar char="■"/>
              <a:defRPr sz="3000">
                <a:latin typeface="Titillium Web"/>
                <a:ea typeface="Titillium Web"/>
                <a:cs typeface="Titillium Web"/>
                <a:sym typeface="Titillium Web"/>
              </a:defRPr>
            </a:lvl9pPr>
          </a:lstStyle>
          <a:p/>
        </p:txBody>
      </p:sp>
      <p:sp>
        <p:nvSpPr>
          <p:cNvPr id="330" name="Google Shape;330;p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
        <p:nvSpPr>
          <p:cNvPr id="331" name="Google Shape;331;p6"/>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332" name="Shape 332"/>
        <p:cNvGrpSpPr/>
        <p:nvPr/>
      </p:nvGrpSpPr>
      <p:grpSpPr>
        <a:xfrm>
          <a:off x="0" y="0"/>
          <a:ext cx="0" cy="0"/>
          <a:chOff x="0" y="0"/>
          <a:chExt cx="0" cy="0"/>
        </a:xfrm>
      </p:grpSpPr>
      <p:sp>
        <p:nvSpPr>
          <p:cNvPr id="333" name="Google Shape;333;p7"/>
          <p:cNvSpPr/>
          <p:nvPr/>
        </p:nvSpPr>
        <p:spPr>
          <a:xfrm>
            <a:off x="4985150" y="150"/>
            <a:ext cx="4158900" cy="51435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7"/>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
        <p:nvSpPr>
          <p:cNvPr id="335" name="Google Shape;335;p7"/>
          <p:cNvSpPr txBox="1"/>
          <p:nvPr>
            <p:ph type="title"/>
          </p:nvPr>
        </p:nvSpPr>
        <p:spPr>
          <a:xfrm>
            <a:off x="452724" y="620920"/>
            <a:ext cx="3985200" cy="8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000"/>
              <a:buNone/>
              <a:defRPr>
                <a:solidFill>
                  <a:schemeClr val="lt1"/>
                </a:solidFill>
              </a:defRPr>
            </a:lvl1pPr>
            <a:lvl2pPr lvl="1" algn="l">
              <a:lnSpc>
                <a:spcPct val="100000"/>
              </a:lnSpc>
              <a:spcBef>
                <a:spcPts val="0"/>
              </a:spcBef>
              <a:spcAft>
                <a:spcPts val="0"/>
              </a:spcAft>
              <a:buClr>
                <a:schemeClr val="lt1"/>
              </a:buClr>
              <a:buSzPts val="3000"/>
              <a:buNone/>
              <a:defRPr>
                <a:solidFill>
                  <a:schemeClr val="lt1"/>
                </a:solidFill>
              </a:defRPr>
            </a:lvl2pPr>
            <a:lvl3pPr lvl="2" algn="l">
              <a:lnSpc>
                <a:spcPct val="100000"/>
              </a:lnSpc>
              <a:spcBef>
                <a:spcPts val="0"/>
              </a:spcBef>
              <a:spcAft>
                <a:spcPts val="0"/>
              </a:spcAft>
              <a:buClr>
                <a:schemeClr val="lt1"/>
              </a:buClr>
              <a:buSzPts val="3000"/>
              <a:buNone/>
              <a:defRPr>
                <a:solidFill>
                  <a:schemeClr val="lt1"/>
                </a:solidFill>
              </a:defRPr>
            </a:lvl3pPr>
            <a:lvl4pPr lvl="3" algn="l">
              <a:lnSpc>
                <a:spcPct val="100000"/>
              </a:lnSpc>
              <a:spcBef>
                <a:spcPts val="0"/>
              </a:spcBef>
              <a:spcAft>
                <a:spcPts val="0"/>
              </a:spcAft>
              <a:buClr>
                <a:schemeClr val="lt1"/>
              </a:buClr>
              <a:buSzPts val="3000"/>
              <a:buNone/>
              <a:defRPr>
                <a:solidFill>
                  <a:schemeClr val="lt1"/>
                </a:solidFill>
              </a:defRPr>
            </a:lvl4pPr>
            <a:lvl5pPr lvl="4" algn="l">
              <a:lnSpc>
                <a:spcPct val="100000"/>
              </a:lnSpc>
              <a:spcBef>
                <a:spcPts val="0"/>
              </a:spcBef>
              <a:spcAft>
                <a:spcPts val="0"/>
              </a:spcAft>
              <a:buClr>
                <a:schemeClr val="lt1"/>
              </a:buClr>
              <a:buSzPts val="3000"/>
              <a:buNone/>
              <a:defRPr>
                <a:solidFill>
                  <a:schemeClr val="lt1"/>
                </a:solidFill>
              </a:defRPr>
            </a:lvl5pPr>
            <a:lvl6pPr lvl="5" algn="l">
              <a:lnSpc>
                <a:spcPct val="100000"/>
              </a:lnSpc>
              <a:spcBef>
                <a:spcPts val="0"/>
              </a:spcBef>
              <a:spcAft>
                <a:spcPts val="0"/>
              </a:spcAft>
              <a:buClr>
                <a:schemeClr val="lt1"/>
              </a:buClr>
              <a:buSzPts val="3000"/>
              <a:buNone/>
              <a:defRPr>
                <a:solidFill>
                  <a:schemeClr val="lt1"/>
                </a:solidFill>
              </a:defRPr>
            </a:lvl6pPr>
            <a:lvl7pPr lvl="6" algn="l">
              <a:lnSpc>
                <a:spcPct val="100000"/>
              </a:lnSpc>
              <a:spcBef>
                <a:spcPts val="0"/>
              </a:spcBef>
              <a:spcAft>
                <a:spcPts val="0"/>
              </a:spcAft>
              <a:buClr>
                <a:schemeClr val="lt1"/>
              </a:buClr>
              <a:buSzPts val="3000"/>
              <a:buNone/>
              <a:defRPr>
                <a:solidFill>
                  <a:schemeClr val="lt1"/>
                </a:solidFill>
              </a:defRPr>
            </a:lvl7pPr>
            <a:lvl8pPr lvl="7" algn="l">
              <a:lnSpc>
                <a:spcPct val="100000"/>
              </a:lnSpc>
              <a:spcBef>
                <a:spcPts val="0"/>
              </a:spcBef>
              <a:spcAft>
                <a:spcPts val="0"/>
              </a:spcAft>
              <a:buClr>
                <a:schemeClr val="lt1"/>
              </a:buClr>
              <a:buSzPts val="3000"/>
              <a:buNone/>
              <a:defRPr>
                <a:solidFill>
                  <a:schemeClr val="lt1"/>
                </a:solidFill>
              </a:defRPr>
            </a:lvl8pPr>
            <a:lvl9pPr lvl="8" algn="l">
              <a:lnSpc>
                <a:spcPct val="100000"/>
              </a:lnSpc>
              <a:spcBef>
                <a:spcPts val="0"/>
              </a:spcBef>
              <a:spcAft>
                <a:spcPts val="0"/>
              </a:spcAft>
              <a:buClr>
                <a:schemeClr val="lt1"/>
              </a:buClr>
              <a:buSzPts val="3000"/>
              <a:buNone/>
              <a:defRPr>
                <a:solidFill>
                  <a:schemeClr val="lt1"/>
                </a:solidFill>
              </a:defRPr>
            </a:lvl9pPr>
          </a:lstStyle>
          <a:p/>
        </p:txBody>
      </p:sp>
      <p:sp>
        <p:nvSpPr>
          <p:cNvPr id="336" name="Google Shape;336;p7"/>
          <p:cNvSpPr txBox="1"/>
          <p:nvPr>
            <p:ph idx="1" type="body"/>
          </p:nvPr>
        </p:nvSpPr>
        <p:spPr>
          <a:xfrm>
            <a:off x="452727" y="1412678"/>
            <a:ext cx="3985200" cy="30984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a:solidFill>
                  <a:schemeClr val="lt1"/>
                </a:solidFill>
              </a:defRPr>
            </a:lvl1pPr>
            <a:lvl2pPr indent="-381000" lvl="1" marL="914400" algn="l">
              <a:lnSpc>
                <a:spcPct val="100000"/>
              </a:lnSpc>
              <a:spcBef>
                <a:spcPts val="0"/>
              </a:spcBef>
              <a:spcAft>
                <a:spcPts val="0"/>
              </a:spcAft>
              <a:buSzPts val="2400"/>
              <a:buChar char="-"/>
              <a:defRPr>
                <a:solidFill>
                  <a:schemeClr val="lt1"/>
                </a:solidFill>
              </a:defRPr>
            </a:lvl2pPr>
            <a:lvl3pPr indent="-381000" lvl="2" marL="1371600" algn="l">
              <a:lnSpc>
                <a:spcPct val="100000"/>
              </a:lnSpc>
              <a:spcBef>
                <a:spcPts val="0"/>
              </a:spcBef>
              <a:spcAft>
                <a:spcPts val="0"/>
              </a:spcAft>
              <a:buSzPts val="2400"/>
              <a:buChar char="-"/>
              <a:defRPr>
                <a:solidFill>
                  <a:schemeClr val="lt1"/>
                </a:solidFill>
              </a:defRPr>
            </a:lvl3pPr>
            <a:lvl4pPr indent="-381000" lvl="3" marL="1828800" algn="l">
              <a:lnSpc>
                <a:spcPct val="100000"/>
              </a:lnSpc>
              <a:spcBef>
                <a:spcPts val="0"/>
              </a:spcBef>
              <a:spcAft>
                <a:spcPts val="0"/>
              </a:spcAft>
              <a:buSzPts val="2400"/>
              <a:buChar char="-"/>
              <a:defRPr>
                <a:solidFill>
                  <a:schemeClr val="lt1"/>
                </a:solidFill>
              </a:defRPr>
            </a:lvl4pPr>
            <a:lvl5pPr indent="-381000" lvl="4" marL="2286000" algn="l">
              <a:lnSpc>
                <a:spcPct val="100000"/>
              </a:lnSpc>
              <a:spcBef>
                <a:spcPts val="0"/>
              </a:spcBef>
              <a:spcAft>
                <a:spcPts val="0"/>
              </a:spcAft>
              <a:buSzPts val="2400"/>
              <a:buChar char="-"/>
              <a:defRPr>
                <a:solidFill>
                  <a:schemeClr val="lt1"/>
                </a:solidFill>
              </a:defRPr>
            </a:lvl5pPr>
            <a:lvl6pPr indent="-381000" lvl="5" marL="2743200" algn="l">
              <a:lnSpc>
                <a:spcPct val="100000"/>
              </a:lnSpc>
              <a:spcBef>
                <a:spcPts val="0"/>
              </a:spcBef>
              <a:spcAft>
                <a:spcPts val="0"/>
              </a:spcAft>
              <a:buSzPts val="2400"/>
              <a:buChar char="-"/>
              <a:defRPr>
                <a:solidFill>
                  <a:schemeClr val="lt1"/>
                </a:solidFill>
              </a:defRPr>
            </a:lvl6pPr>
            <a:lvl7pPr indent="-381000" lvl="6" marL="3200400" algn="l">
              <a:lnSpc>
                <a:spcPct val="100000"/>
              </a:lnSpc>
              <a:spcBef>
                <a:spcPts val="0"/>
              </a:spcBef>
              <a:spcAft>
                <a:spcPts val="0"/>
              </a:spcAft>
              <a:buSzPts val="2400"/>
              <a:buChar char="●"/>
              <a:defRPr>
                <a:solidFill>
                  <a:schemeClr val="lt1"/>
                </a:solidFill>
              </a:defRPr>
            </a:lvl7pPr>
            <a:lvl8pPr indent="-381000" lvl="7" marL="3657600" algn="l">
              <a:lnSpc>
                <a:spcPct val="100000"/>
              </a:lnSpc>
              <a:spcBef>
                <a:spcPts val="0"/>
              </a:spcBef>
              <a:spcAft>
                <a:spcPts val="0"/>
              </a:spcAft>
              <a:buSzPts val="2400"/>
              <a:buChar char="○"/>
              <a:defRPr>
                <a:solidFill>
                  <a:schemeClr val="lt1"/>
                </a:solidFill>
              </a:defRPr>
            </a:lvl8pPr>
            <a:lvl9pPr indent="-381000" lvl="8" marL="4114800" algn="l">
              <a:lnSpc>
                <a:spcPct val="100000"/>
              </a:lnSpc>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37" name="Shape 337"/>
        <p:cNvGrpSpPr/>
        <p:nvPr/>
      </p:nvGrpSpPr>
      <p:grpSpPr>
        <a:xfrm>
          <a:off x="0" y="0"/>
          <a:ext cx="0" cy="0"/>
          <a:chOff x="0" y="0"/>
          <a:chExt cx="0" cy="0"/>
        </a:xfrm>
      </p:grpSpPr>
      <p:sp>
        <p:nvSpPr>
          <p:cNvPr id="338" name="Google Shape;338;p8"/>
          <p:cNvSpPr/>
          <p:nvPr/>
        </p:nvSpPr>
        <p:spPr>
          <a:xfrm>
            <a:off x="-25" y="0"/>
            <a:ext cx="9144000" cy="10887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9" name="Google Shape;339;p8"/>
          <p:cNvGrpSpPr/>
          <p:nvPr/>
        </p:nvGrpSpPr>
        <p:grpSpPr>
          <a:xfrm>
            <a:off x="28550" y="3850565"/>
            <a:ext cx="9094048" cy="1293104"/>
            <a:chOff x="28544" y="3514688"/>
            <a:chExt cx="9094048" cy="1628800"/>
          </a:xfrm>
        </p:grpSpPr>
        <p:sp>
          <p:nvSpPr>
            <p:cNvPr id="340" name="Google Shape;340;p8"/>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8"/>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8"/>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8"/>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8"/>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8"/>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8"/>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8"/>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8"/>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8"/>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8"/>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8"/>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8"/>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8"/>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8"/>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8"/>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8"/>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8"/>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8"/>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8"/>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8"/>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8"/>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8"/>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8"/>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8"/>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8"/>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8"/>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8"/>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8"/>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8"/>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8"/>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8"/>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8"/>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3" name="Google Shape;373;p8"/>
          <p:cNvGrpSpPr/>
          <p:nvPr/>
        </p:nvGrpSpPr>
        <p:grpSpPr>
          <a:xfrm>
            <a:off x="28550" y="4360998"/>
            <a:ext cx="9094048" cy="782671"/>
            <a:chOff x="28544" y="4157632"/>
            <a:chExt cx="9094048" cy="985856"/>
          </a:xfrm>
        </p:grpSpPr>
        <p:sp>
          <p:nvSpPr>
            <p:cNvPr id="374" name="Google Shape;374;p8"/>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8"/>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8"/>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8"/>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8"/>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8"/>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8"/>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8"/>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8"/>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8"/>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8"/>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8"/>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8"/>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8"/>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8"/>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8"/>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8"/>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8"/>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8"/>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8"/>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8"/>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8"/>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8"/>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8"/>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8"/>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8"/>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8"/>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8"/>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8"/>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8"/>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8"/>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8"/>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8"/>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8"/>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8"/>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8"/>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8"/>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8"/>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8"/>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8"/>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8"/>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8"/>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8"/>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8"/>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8"/>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8"/>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8"/>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8"/>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8"/>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8"/>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8"/>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8"/>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8"/>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8"/>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8"/>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8"/>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8"/>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8"/>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8"/>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8"/>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8"/>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8"/>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8"/>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8"/>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8"/>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8"/>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0" name="Google Shape;440;p8"/>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8"/>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42" name="Google Shape;442;p8"/>
          <p:cNvSpPr txBox="1"/>
          <p:nvPr>
            <p:ph idx="1" type="body"/>
          </p:nvPr>
        </p:nvSpPr>
        <p:spPr>
          <a:xfrm>
            <a:off x="739675" y="1218009"/>
            <a:ext cx="3730800" cy="28539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443" name="Google Shape;443;p8"/>
          <p:cNvSpPr txBox="1"/>
          <p:nvPr>
            <p:ph idx="2" type="body"/>
          </p:nvPr>
        </p:nvSpPr>
        <p:spPr>
          <a:xfrm>
            <a:off x="4694997" y="1218009"/>
            <a:ext cx="3730800" cy="28539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444" name="Google Shape;444;p8"/>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45" name="Shape 445"/>
        <p:cNvGrpSpPr/>
        <p:nvPr/>
      </p:nvGrpSpPr>
      <p:grpSpPr>
        <a:xfrm>
          <a:off x="0" y="0"/>
          <a:ext cx="0" cy="0"/>
          <a:chOff x="0" y="0"/>
          <a:chExt cx="0" cy="0"/>
        </a:xfrm>
      </p:grpSpPr>
      <p:sp>
        <p:nvSpPr>
          <p:cNvPr id="446" name="Google Shape;446;p9"/>
          <p:cNvSpPr/>
          <p:nvPr/>
        </p:nvSpPr>
        <p:spPr>
          <a:xfrm>
            <a:off x="-25" y="0"/>
            <a:ext cx="9144000" cy="10887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7" name="Google Shape;447;p9"/>
          <p:cNvGrpSpPr/>
          <p:nvPr/>
        </p:nvGrpSpPr>
        <p:grpSpPr>
          <a:xfrm>
            <a:off x="28550" y="3850565"/>
            <a:ext cx="9094048" cy="1293104"/>
            <a:chOff x="28544" y="3514688"/>
            <a:chExt cx="9094048" cy="1628800"/>
          </a:xfrm>
        </p:grpSpPr>
        <p:sp>
          <p:nvSpPr>
            <p:cNvPr id="448" name="Google Shape;448;p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1" name="Google Shape;481;p9"/>
          <p:cNvGrpSpPr/>
          <p:nvPr/>
        </p:nvGrpSpPr>
        <p:grpSpPr>
          <a:xfrm>
            <a:off x="28550" y="4360998"/>
            <a:ext cx="9094048" cy="782671"/>
            <a:chOff x="28544" y="4157632"/>
            <a:chExt cx="9094048" cy="985856"/>
          </a:xfrm>
        </p:grpSpPr>
        <p:sp>
          <p:nvSpPr>
            <p:cNvPr id="482" name="Google Shape;482;p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8" name="Google Shape;548;p9"/>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9"/>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50" name="Google Shape;550;p9"/>
          <p:cNvSpPr txBox="1"/>
          <p:nvPr>
            <p:ph idx="1" type="body"/>
          </p:nvPr>
        </p:nvSpPr>
        <p:spPr>
          <a:xfrm>
            <a:off x="739675" y="1235873"/>
            <a:ext cx="2477400" cy="28182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51" name="Google Shape;551;p9"/>
          <p:cNvSpPr txBox="1"/>
          <p:nvPr>
            <p:ph idx="2" type="body"/>
          </p:nvPr>
        </p:nvSpPr>
        <p:spPr>
          <a:xfrm>
            <a:off x="3344038" y="1235873"/>
            <a:ext cx="2477400" cy="28182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52" name="Google Shape;552;p9"/>
          <p:cNvSpPr txBox="1"/>
          <p:nvPr>
            <p:ph idx="3" type="body"/>
          </p:nvPr>
        </p:nvSpPr>
        <p:spPr>
          <a:xfrm>
            <a:off x="5948402" y="1235873"/>
            <a:ext cx="2477400" cy="28182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53" name="Google Shape;553;p9"/>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54" name="Shape 554"/>
        <p:cNvGrpSpPr/>
        <p:nvPr/>
      </p:nvGrpSpPr>
      <p:grpSpPr>
        <a:xfrm>
          <a:off x="0" y="0"/>
          <a:ext cx="0" cy="0"/>
          <a:chOff x="0" y="0"/>
          <a:chExt cx="0" cy="0"/>
        </a:xfrm>
      </p:grpSpPr>
      <p:sp>
        <p:nvSpPr>
          <p:cNvPr id="555" name="Google Shape;555;p10"/>
          <p:cNvSpPr/>
          <p:nvPr/>
        </p:nvSpPr>
        <p:spPr>
          <a:xfrm>
            <a:off x="-25" y="0"/>
            <a:ext cx="9144000" cy="10887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6" name="Google Shape;556;p10"/>
          <p:cNvGrpSpPr/>
          <p:nvPr/>
        </p:nvGrpSpPr>
        <p:grpSpPr>
          <a:xfrm>
            <a:off x="28550" y="3850565"/>
            <a:ext cx="9094048" cy="1293104"/>
            <a:chOff x="28544" y="3514688"/>
            <a:chExt cx="9094048" cy="1628800"/>
          </a:xfrm>
        </p:grpSpPr>
        <p:sp>
          <p:nvSpPr>
            <p:cNvPr id="557" name="Google Shape;557;p10"/>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0"/>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0"/>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0"/>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0"/>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0"/>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0"/>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0"/>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0"/>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0"/>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0"/>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0"/>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0"/>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0"/>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0"/>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0"/>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0"/>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0"/>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0"/>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0"/>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0"/>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0"/>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0"/>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0"/>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0"/>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0"/>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0"/>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0"/>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0"/>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0"/>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0"/>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0"/>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0"/>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0" name="Google Shape;590;p10"/>
          <p:cNvGrpSpPr/>
          <p:nvPr/>
        </p:nvGrpSpPr>
        <p:grpSpPr>
          <a:xfrm>
            <a:off x="28550" y="4360998"/>
            <a:ext cx="9094048" cy="782671"/>
            <a:chOff x="28544" y="4157632"/>
            <a:chExt cx="9094048" cy="985856"/>
          </a:xfrm>
        </p:grpSpPr>
        <p:sp>
          <p:nvSpPr>
            <p:cNvPr id="591" name="Google Shape;591;p10"/>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0"/>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0"/>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0"/>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0"/>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0"/>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0"/>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0"/>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0"/>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0"/>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0"/>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0"/>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0"/>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0"/>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0"/>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0"/>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0"/>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0"/>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0"/>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0"/>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0"/>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0"/>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0"/>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0"/>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0"/>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0"/>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0"/>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0"/>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0"/>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0"/>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0"/>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0"/>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0"/>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0"/>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0"/>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0"/>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0"/>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0"/>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0"/>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0"/>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0"/>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0"/>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0"/>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0"/>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0"/>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0"/>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0"/>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0"/>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0"/>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0"/>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0"/>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0"/>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0"/>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0"/>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0"/>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0"/>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0"/>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0"/>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0"/>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0"/>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0"/>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0"/>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0"/>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0"/>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0"/>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0"/>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7" name="Google Shape;657;p10"/>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0"/>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59" name="Google Shape;659;p10"/>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1.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465573"/>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FFFFFF"/>
              </a:buClr>
              <a:buSzPts val="3000"/>
              <a:buFont typeface="Titillium Web"/>
              <a:buNone/>
              <a:defRPr b="0" i="0" sz="3000" u="none" cap="none" strike="noStrike">
                <a:solidFill>
                  <a:srgbClr val="FFFFFF"/>
                </a:solidFill>
                <a:latin typeface="Titillium Web"/>
                <a:ea typeface="Titillium Web"/>
                <a:cs typeface="Titillium Web"/>
                <a:sym typeface="Titillium Web"/>
              </a:defRPr>
            </a:lvl1pPr>
            <a:lvl2pPr lvl="1" marR="0" rtl="0" algn="l">
              <a:lnSpc>
                <a:spcPct val="100000"/>
              </a:lnSpc>
              <a:spcBef>
                <a:spcPts val="0"/>
              </a:spcBef>
              <a:spcAft>
                <a:spcPts val="0"/>
              </a:spcAft>
              <a:buClr>
                <a:srgbClr val="FFFFFF"/>
              </a:buClr>
              <a:buSzPts val="3000"/>
              <a:buFont typeface="Titillium Web"/>
              <a:buNone/>
              <a:defRPr b="0" i="0" sz="3000" u="none" cap="none" strike="noStrike">
                <a:solidFill>
                  <a:srgbClr val="FFFFFF"/>
                </a:solidFill>
                <a:latin typeface="Titillium Web"/>
                <a:ea typeface="Titillium Web"/>
                <a:cs typeface="Titillium Web"/>
                <a:sym typeface="Titillium Web"/>
              </a:defRPr>
            </a:lvl2pPr>
            <a:lvl3pPr lvl="2" marR="0" rtl="0" algn="l">
              <a:lnSpc>
                <a:spcPct val="100000"/>
              </a:lnSpc>
              <a:spcBef>
                <a:spcPts val="0"/>
              </a:spcBef>
              <a:spcAft>
                <a:spcPts val="0"/>
              </a:spcAft>
              <a:buClr>
                <a:srgbClr val="FFFFFF"/>
              </a:buClr>
              <a:buSzPts val="3000"/>
              <a:buFont typeface="Titillium Web"/>
              <a:buNone/>
              <a:defRPr b="0" i="0" sz="3000" u="none" cap="none" strike="noStrike">
                <a:solidFill>
                  <a:srgbClr val="FFFFFF"/>
                </a:solidFill>
                <a:latin typeface="Titillium Web"/>
                <a:ea typeface="Titillium Web"/>
                <a:cs typeface="Titillium Web"/>
                <a:sym typeface="Titillium Web"/>
              </a:defRPr>
            </a:lvl3pPr>
            <a:lvl4pPr lvl="3" marR="0" rtl="0" algn="l">
              <a:lnSpc>
                <a:spcPct val="100000"/>
              </a:lnSpc>
              <a:spcBef>
                <a:spcPts val="0"/>
              </a:spcBef>
              <a:spcAft>
                <a:spcPts val="0"/>
              </a:spcAft>
              <a:buClr>
                <a:srgbClr val="FFFFFF"/>
              </a:buClr>
              <a:buSzPts val="3000"/>
              <a:buFont typeface="Titillium Web"/>
              <a:buNone/>
              <a:defRPr b="0" i="0" sz="3000" u="none" cap="none" strike="noStrike">
                <a:solidFill>
                  <a:srgbClr val="FFFFFF"/>
                </a:solidFill>
                <a:latin typeface="Titillium Web"/>
                <a:ea typeface="Titillium Web"/>
                <a:cs typeface="Titillium Web"/>
                <a:sym typeface="Titillium Web"/>
              </a:defRPr>
            </a:lvl4pPr>
            <a:lvl5pPr lvl="4" marR="0" rtl="0" algn="l">
              <a:lnSpc>
                <a:spcPct val="100000"/>
              </a:lnSpc>
              <a:spcBef>
                <a:spcPts val="0"/>
              </a:spcBef>
              <a:spcAft>
                <a:spcPts val="0"/>
              </a:spcAft>
              <a:buClr>
                <a:srgbClr val="FFFFFF"/>
              </a:buClr>
              <a:buSzPts val="3000"/>
              <a:buFont typeface="Titillium Web"/>
              <a:buNone/>
              <a:defRPr b="0" i="0" sz="3000" u="none" cap="none" strike="noStrike">
                <a:solidFill>
                  <a:srgbClr val="FFFFFF"/>
                </a:solidFill>
                <a:latin typeface="Titillium Web"/>
                <a:ea typeface="Titillium Web"/>
                <a:cs typeface="Titillium Web"/>
                <a:sym typeface="Titillium Web"/>
              </a:defRPr>
            </a:lvl5pPr>
            <a:lvl6pPr lvl="5" marR="0" rtl="0" algn="l">
              <a:lnSpc>
                <a:spcPct val="100000"/>
              </a:lnSpc>
              <a:spcBef>
                <a:spcPts val="0"/>
              </a:spcBef>
              <a:spcAft>
                <a:spcPts val="0"/>
              </a:spcAft>
              <a:buClr>
                <a:srgbClr val="FFFFFF"/>
              </a:buClr>
              <a:buSzPts val="3000"/>
              <a:buFont typeface="Titillium Web"/>
              <a:buNone/>
              <a:defRPr b="0" i="0" sz="3000" u="none" cap="none" strike="noStrike">
                <a:solidFill>
                  <a:srgbClr val="FFFFFF"/>
                </a:solidFill>
                <a:latin typeface="Titillium Web"/>
                <a:ea typeface="Titillium Web"/>
                <a:cs typeface="Titillium Web"/>
                <a:sym typeface="Titillium Web"/>
              </a:defRPr>
            </a:lvl6pPr>
            <a:lvl7pPr lvl="6" marR="0" rtl="0" algn="l">
              <a:lnSpc>
                <a:spcPct val="100000"/>
              </a:lnSpc>
              <a:spcBef>
                <a:spcPts val="0"/>
              </a:spcBef>
              <a:spcAft>
                <a:spcPts val="0"/>
              </a:spcAft>
              <a:buClr>
                <a:srgbClr val="FFFFFF"/>
              </a:buClr>
              <a:buSzPts val="3000"/>
              <a:buFont typeface="Titillium Web"/>
              <a:buNone/>
              <a:defRPr b="0" i="0" sz="3000" u="none" cap="none" strike="noStrike">
                <a:solidFill>
                  <a:srgbClr val="FFFFFF"/>
                </a:solidFill>
                <a:latin typeface="Titillium Web"/>
                <a:ea typeface="Titillium Web"/>
                <a:cs typeface="Titillium Web"/>
                <a:sym typeface="Titillium Web"/>
              </a:defRPr>
            </a:lvl7pPr>
            <a:lvl8pPr lvl="7" marR="0" rtl="0" algn="l">
              <a:lnSpc>
                <a:spcPct val="100000"/>
              </a:lnSpc>
              <a:spcBef>
                <a:spcPts val="0"/>
              </a:spcBef>
              <a:spcAft>
                <a:spcPts val="0"/>
              </a:spcAft>
              <a:buClr>
                <a:srgbClr val="FFFFFF"/>
              </a:buClr>
              <a:buSzPts val="3000"/>
              <a:buFont typeface="Titillium Web"/>
              <a:buNone/>
              <a:defRPr b="0" i="0" sz="3000" u="none" cap="none" strike="noStrike">
                <a:solidFill>
                  <a:srgbClr val="FFFFFF"/>
                </a:solidFill>
                <a:latin typeface="Titillium Web"/>
                <a:ea typeface="Titillium Web"/>
                <a:cs typeface="Titillium Web"/>
                <a:sym typeface="Titillium Web"/>
              </a:defRPr>
            </a:lvl8pPr>
            <a:lvl9pPr lvl="8" marR="0" rtl="0" algn="l">
              <a:lnSpc>
                <a:spcPct val="100000"/>
              </a:lnSpc>
              <a:spcBef>
                <a:spcPts val="0"/>
              </a:spcBef>
              <a:spcAft>
                <a:spcPts val="0"/>
              </a:spcAft>
              <a:buClr>
                <a:srgbClr val="FFFFFF"/>
              </a:buClr>
              <a:buSzPts val="3000"/>
              <a:buFont typeface="Titillium Web"/>
              <a:buNone/>
              <a:defRPr b="0" i="0" sz="3000" u="none" cap="none" strike="noStrike">
                <a:solidFill>
                  <a:srgbClr val="FFFFFF"/>
                </a:solidFill>
                <a:latin typeface="Titillium Web"/>
                <a:ea typeface="Titillium Web"/>
                <a:cs typeface="Titillium Web"/>
                <a:sym typeface="Titillium Web"/>
              </a:defRPr>
            </a:lvl9pPr>
          </a:lstStyle>
          <a:p/>
        </p:txBody>
      </p:sp>
      <p:sp>
        <p:nvSpPr>
          <p:cNvPr id="8" name="Google Shape;8;p1"/>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1pPr>
            <a:lvl2pPr indent="-381000" lvl="1" marL="9144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2pPr>
            <a:lvl3pPr indent="-381000" lvl="2" marL="13716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3pPr>
            <a:lvl4pPr indent="-381000" lvl="3" marL="18288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4pPr>
            <a:lvl5pPr indent="-381000" lvl="4" marL="22860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5pPr>
            <a:lvl6pPr indent="-381000" lvl="5" marL="27432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6pPr>
            <a:lvl7pPr indent="-381000" lvl="6" marL="32004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7pPr>
            <a:lvl8pPr indent="-381000" lvl="7" marL="36576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8pPr>
            <a:lvl9pPr indent="-381000" lvl="8" marL="41148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9pPr>
          </a:lstStyle>
          <a:p/>
        </p:txBody>
      </p:sp>
      <p:sp>
        <p:nvSpPr>
          <p:cNvPr id="9" name="Google Shape;9;p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775" name="Shape 775"/>
        <p:cNvGrpSpPr/>
        <p:nvPr/>
      </p:nvGrpSpPr>
      <p:grpSpPr>
        <a:xfrm>
          <a:off x="0" y="0"/>
          <a:ext cx="0" cy="0"/>
          <a:chOff x="0" y="0"/>
          <a:chExt cx="0" cy="0"/>
        </a:xfrm>
      </p:grpSpPr>
      <p:sp>
        <p:nvSpPr>
          <p:cNvPr id="776" name="Google Shape;77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77" name="Google Shape;77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778" name="Google Shape;77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sprihajha.github.io/datahack2020/" TargetMode="Externa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1.jpg"/><Relationship Id="rId5" Type="http://schemas.openxmlformats.org/officeDocument/2006/relationships/image" Target="../media/image2.jpg"/><Relationship Id="rId6" Type="http://schemas.openxmlformats.org/officeDocument/2006/relationships/image" Target="../media/image8.png"/><Relationship Id="rId7"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823" name="Shape 823"/>
        <p:cNvGrpSpPr/>
        <p:nvPr/>
      </p:nvGrpSpPr>
      <p:grpSpPr>
        <a:xfrm>
          <a:off x="0" y="0"/>
          <a:ext cx="0" cy="0"/>
          <a:chOff x="0" y="0"/>
          <a:chExt cx="0" cy="0"/>
        </a:xfrm>
      </p:grpSpPr>
      <p:sp>
        <p:nvSpPr>
          <p:cNvPr id="824" name="Google Shape;824;p27"/>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pic>
        <p:nvPicPr>
          <p:cNvPr id="825" name="Google Shape;825;p27"/>
          <p:cNvPicPr preferRelativeResize="0"/>
          <p:nvPr/>
        </p:nvPicPr>
        <p:blipFill rotWithShape="1">
          <a:blip r:embed="rId3">
            <a:alphaModFix/>
          </a:blip>
          <a:srcRect b="0" l="0" r="0" t="0"/>
          <a:stretch/>
        </p:blipFill>
        <p:spPr>
          <a:xfrm>
            <a:off x="431113" y="265750"/>
            <a:ext cx="8281780" cy="461199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9" name="Shape 879"/>
        <p:cNvGrpSpPr/>
        <p:nvPr/>
      </p:nvGrpSpPr>
      <p:grpSpPr>
        <a:xfrm>
          <a:off x="0" y="0"/>
          <a:ext cx="0" cy="0"/>
          <a:chOff x="0" y="0"/>
          <a:chExt cx="0" cy="0"/>
        </a:xfrm>
      </p:grpSpPr>
      <p:sp>
        <p:nvSpPr>
          <p:cNvPr id="880" name="Google Shape;880;p36"/>
          <p:cNvSpPr txBox="1"/>
          <p:nvPr>
            <p:ph type="title"/>
          </p:nvPr>
        </p:nvSpPr>
        <p:spPr>
          <a:xfrm>
            <a:off x="739675" y="96775"/>
            <a:ext cx="76860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sz="2800"/>
              <a:t>Demo</a:t>
            </a:r>
            <a:endParaRPr sz="2800"/>
          </a:p>
        </p:txBody>
      </p:sp>
      <p:sp>
        <p:nvSpPr>
          <p:cNvPr id="881" name="Google Shape;881;p3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882" name="Google Shape;882;p36"/>
          <p:cNvSpPr txBox="1"/>
          <p:nvPr>
            <p:ph idx="1" type="body"/>
          </p:nvPr>
        </p:nvSpPr>
        <p:spPr>
          <a:xfrm>
            <a:off x="739675" y="1152524"/>
            <a:ext cx="7686000" cy="37260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600"/>
              </a:spcBef>
              <a:spcAft>
                <a:spcPts val="0"/>
              </a:spcAft>
              <a:buNone/>
            </a:pPr>
            <a:r>
              <a:t/>
            </a:r>
            <a:endParaRPr sz="2200"/>
          </a:p>
          <a:p>
            <a:pPr indent="0" lvl="0" marL="457200" rtl="0" algn="l">
              <a:lnSpc>
                <a:spcPct val="100000"/>
              </a:lnSpc>
              <a:spcBef>
                <a:spcPts val="600"/>
              </a:spcBef>
              <a:spcAft>
                <a:spcPts val="0"/>
              </a:spcAft>
              <a:buNone/>
            </a:pPr>
            <a:r>
              <a:t/>
            </a:r>
            <a:endParaRPr sz="2200"/>
          </a:p>
          <a:p>
            <a:pPr indent="0" lvl="0" marL="457200" rtl="0" algn="l">
              <a:lnSpc>
                <a:spcPct val="100000"/>
              </a:lnSpc>
              <a:spcBef>
                <a:spcPts val="600"/>
              </a:spcBef>
              <a:spcAft>
                <a:spcPts val="0"/>
              </a:spcAft>
              <a:buNone/>
            </a:pPr>
            <a:r>
              <a:t/>
            </a:r>
            <a:endParaRPr sz="2200"/>
          </a:p>
          <a:p>
            <a:pPr indent="0" lvl="0" marL="457200" rtl="0" algn="l">
              <a:lnSpc>
                <a:spcPct val="100000"/>
              </a:lnSpc>
              <a:spcBef>
                <a:spcPts val="600"/>
              </a:spcBef>
              <a:spcAft>
                <a:spcPts val="0"/>
              </a:spcAft>
              <a:buNone/>
            </a:pPr>
            <a:r>
              <a:t/>
            </a:r>
            <a:endParaRPr sz="2200"/>
          </a:p>
          <a:p>
            <a:pPr indent="0" lvl="0" marL="457200" rtl="0" algn="l">
              <a:lnSpc>
                <a:spcPct val="100000"/>
              </a:lnSpc>
              <a:spcBef>
                <a:spcPts val="600"/>
              </a:spcBef>
              <a:spcAft>
                <a:spcPts val="0"/>
              </a:spcAft>
              <a:buNone/>
            </a:pPr>
            <a:r>
              <a:t/>
            </a:r>
            <a:endParaRPr sz="2200"/>
          </a:p>
          <a:p>
            <a:pPr indent="0" lvl="0" marL="457200" rtl="0" algn="l">
              <a:lnSpc>
                <a:spcPct val="100000"/>
              </a:lnSpc>
              <a:spcBef>
                <a:spcPts val="600"/>
              </a:spcBef>
              <a:spcAft>
                <a:spcPts val="0"/>
              </a:spcAft>
              <a:buNone/>
            </a:pPr>
            <a:r>
              <a:t/>
            </a:r>
            <a:endParaRPr sz="1900"/>
          </a:p>
          <a:p>
            <a:pPr indent="0" lvl="0" marL="457200" rtl="0" algn="l">
              <a:lnSpc>
                <a:spcPct val="100000"/>
              </a:lnSpc>
              <a:spcBef>
                <a:spcPts val="600"/>
              </a:spcBef>
              <a:spcAft>
                <a:spcPts val="0"/>
              </a:spcAft>
              <a:buNone/>
            </a:pPr>
            <a:r>
              <a:t/>
            </a:r>
            <a:endParaRPr sz="1900"/>
          </a:p>
          <a:p>
            <a:pPr indent="0" lvl="0" marL="0" rtl="0" algn="l">
              <a:lnSpc>
                <a:spcPct val="100000"/>
              </a:lnSpc>
              <a:spcBef>
                <a:spcPts val="600"/>
              </a:spcBef>
              <a:spcAft>
                <a:spcPts val="0"/>
              </a:spcAft>
              <a:buNone/>
            </a:pPr>
            <a:br>
              <a:rPr lang="en-US" sz="2100"/>
            </a:br>
            <a:r>
              <a:rPr lang="en-US" sz="1600">
                <a:solidFill>
                  <a:srgbClr val="FFFFFF"/>
                </a:solidFill>
                <a:uFill>
                  <a:noFill/>
                </a:uFill>
                <a:hlinkClick r:id="rId3"/>
              </a:rPr>
              <a:t>https://sprihajha.github.io/datahack2020/</a:t>
            </a:r>
            <a:endParaRPr sz="1600">
              <a:solidFill>
                <a:srgbClr val="FFFFFF"/>
              </a:solidFill>
            </a:endParaRPr>
          </a:p>
        </p:txBody>
      </p:sp>
      <p:pic>
        <p:nvPicPr>
          <p:cNvPr id="883" name="Google Shape;883;p36"/>
          <p:cNvPicPr preferRelativeResize="0"/>
          <p:nvPr/>
        </p:nvPicPr>
        <p:blipFill>
          <a:blip r:embed="rId4">
            <a:alphaModFix/>
          </a:blip>
          <a:stretch>
            <a:fillRect/>
          </a:stretch>
        </p:blipFill>
        <p:spPr>
          <a:xfrm>
            <a:off x="1404331" y="954176"/>
            <a:ext cx="6739718" cy="3300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7" name="Shape 887"/>
        <p:cNvGrpSpPr/>
        <p:nvPr/>
      </p:nvGrpSpPr>
      <p:grpSpPr>
        <a:xfrm>
          <a:off x="0" y="0"/>
          <a:ext cx="0" cy="0"/>
          <a:chOff x="0" y="0"/>
          <a:chExt cx="0" cy="0"/>
        </a:xfrm>
      </p:grpSpPr>
      <p:sp>
        <p:nvSpPr>
          <p:cNvPr id="888" name="Google Shape;888;p37"/>
          <p:cNvSpPr txBox="1"/>
          <p:nvPr>
            <p:ph type="title"/>
          </p:nvPr>
        </p:nvSpPr>
        <p:spPr>
          <a:xfrm>
            <a:off x="739675" y="75175"/>
            <a:ext cx="76860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3000"/>
              <a:buNone/>
            </a:pPr>
            <a:r>
              <a:rPr lang="en-US" sz="2800"/>
              <a:t>With special thanks to:</a:t>
            </a:r>
            <a:endParaRPr sz="2800"/>
          </a:p>
        </p:txBody>
      </p:sp>
      <p:sp>
        <p:nvSpPr>
          <p:cNvPr id="889" name="Google Shape;889;p37"/>
          <p:cNvSpPr txBox="1"/>
          <p:nvPr>
            <p:ph idx="1" type="body"/>
          </p:nvPr>
        </p:nvSpPr>
        <p:spPr>
          <a:xfrm>
            <a:off x="739675" y="1152525"/>
            <a:ext cx="7686000" cy="34977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en-US"/>
              <a:t>Catherine Abrams, Anya Slizik, </a:t>
            </a:r>
            <a:r>
              <a:rPr i="1" lang="en-US"/>
              <a:t>Health Federation of Philadelphia</a:t>
            </a:r>
            <a:endParaRPr i="1"/>
          </a:p>
          <a:p>
            <a:pPr indent="-381000" lvl="0" marL="457200" rtl="0" algn="l">
              <a:lnSpc>
                <a:spcPct val="100000"/>
              </a:lnSpc>
              <a:spcBef>
                <a:spcPts val="600"/>
              </a:spcBef>
              <a:spcAft>
                <a:spcPts val="0"/>
              </a:spcAft>
              <a:buSzPts val="2400"/>
              <a:buChar char="▫"/>
            </a:pPr>
            <a:r>
              <a:rPr lang="en-US"/>
              <a:t>Nicole O’Donnell, Bryant Rivera, Dr. Utsha Khatri, </a:t>
            </a:r>
            <a:r>
              <a:rPr i="1" lang="en-US"/>
              <a:t>Penn Medicine </a:t>
            </a:r>
            <a:endParaRPr i="1"/>
          </a:p>
          <a:p>
            <a:pPr indent="-381000" lvl="0" marL="457200" rtl="0" algn="l">
              <a:lnSpc>
                <a:spcPct val="100000"/>
              </a:lnSpc>
              <a:spcBef>
                <a:spcPts val="600"/>
              </a:spcBef>
              <a:spcAft>
                <a:spcPts val="0"/>
              </a:spcAft>
              <a:buSzPts val="2400"/>
              <a:buChar char="▫"/>
            </a:pPr>
            <a:r>
              <a:rPr lang="en-US"/>
              <a:t>Devin Kloss, </a:t>
            </a:r>
            <a:r>
              <a:rPr i="1" lang="en-US"/>
              <a:t>person in recovery</a:t>
            </a:r>
            <a:endParaRPr i="1"/>
          </a:p>
          <a:p>
            <a:pPr indent="-381000" lvl="0" marL="457200" rtl="0" algn="l">
              <a:lnSpc>
                <a:spcPct val="100000"/>
              </a:lnSpc>
              <a:spcBef>
                <a:spcPts val="600"/>
              </a:spcBef>
              <a:spcAft>
                <a:spcPts val="0"/>
              </a:spcAft>
              <a:buSzPts val="2400"/>
              <a:buChar char="▫"/>
            </a:pPr>
            <a:r>
              <a:rPr lang="en-US"/>
              <a:t>Megan, Stefani, Dolores, Marilyn, Andrew, and </a:t>
            </a:r>
            <a:r>
              <a:rPr lang="en-US"/>
              <a:t>Susanna</a:t>
            </a:r>
            <a:r>
              <a:rPr lang="en-US"/>
              <a:t>, </a:t>
            </a:r>
            <a:r>
              <a:rPr i="1" lang="en-US"/>
              <a:t>Prevention Point</a:t>
            </a:r>
            <a:endParaRPr i="1"/>
          </a:p>
          <a:p>
            <a:pPr indent="-381000" lvl="0" marL="457200" rtl="0" algn="l">
              <a:lnSpc>
                <a:spcPct val="100000"/>
              </a:lnSpc>
              <a:spcBef>
                <a:spcPts val="600"/>
              </a:spcBef>
              <a:spcAft>
                <a:spcPts val="0"/>
              </a:spcAft>
              <a:buSzPts val="2400"/>
              <a:buChar char="▫"/>
            </a:pPr>
            <a:r>
              <a:rPr lang="en-US"/>
              <a:t>Nathaniel Lash, </a:t>
            </a:r>
            <a:r>
              <a:rPr i="1" lang="en-US"/>
              <a:t>Philadelphia Inquirer</a:t>
            </a:r>
            <a:endParaRPr i="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3" name="Shape 893"/>
        <p:cNvGrpSpPr/>
        <p:nvPr/>
      </p:nvGrpSpPr>
      <p:grpSpPr>
        <a:xfrm>
          <a:off x="0" y="0"/>
          <a:ext cx="0" cy="0"/>
          <a:chOff x="0" y="0"/>
          <a:chExt cx="0" cy="0"/>
        </a:xfrm>
      </p:grpSpPr>
      <p:sp>
        <p:nvSpPr>
          <p:cNvPr id="894" name="Google Shape;894;p38"/>
          <p:cNvSpPr txBox="1"/>
          <p:nvPr>
            <p:ph type="title"/>
          </p:nvPr>
        </p:nvSpPr>
        <p:spPr>
          <a:xfrm>
            <a:off x="739675" y="75725"/>
            <a:ext cx="76860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sz="2800"/>
              <a:t>Future Projects</a:t>
            </a:r>
            <a:endParaRPr sz="2800"/>
          </a:p>
        </p:txBody>
      </p:sp>
      <p:sp>
        <p:nvSpPr>
          <p:cNvPr id="895" name="Google Shape;895;p38"/>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896" name="Google Shape;896;p38"/>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en-US"/>
              <a:t>Incorporate this web app into the partners’ web pages</a:t>
            </a:r>
            <a:endParaRPr/>
          </a:p>
          <a:p>
            <a:pPr indent="-381000" lvl="0" marL="457200" rtl="0" algn="l">
              <a:lnSpc>
                <a:spcPct val="100000"/>
              </a:lnSpc>
              <a:spcBef>
                <a:spcPts val="600"/>
              </a:spcBef>
              <a:spcAft>
                <a:spcPts val="0"/>
              </a:spcAft>
              <a:buSzPts val="2400"/>
              <a:buChar char="▫"/>
            </a:pPr>
            <a:r>
              <a:rPr lang="en-US"/>
              <a:t>Amend personas or create additional personas</a:t>
            </a:r>
            <a:endParaRPr/>
          </a:p>
          <a:p>
            <a:pPr indent="-381000" lvl="0" marL="457200" rtl="0" algn="l">
              <a:lnSpc>
                <a:spcPct val="100000"/>
              </a:lnSpc>
              <a:spcBef>
                <a:spcPts val="600"/>
              </a:spcBef>
              <a:spcAft>
                <a:spcPts val="0"/>
              </a:spcAft>
              <a:buSzPts val="2400"/>
              <a:buChar char="▫"/>
            </a:pPr>
            <a:r>
              <a:rPr lang="en-US"/>
              <a:t>Replace personas with actual first-person stories and include photography</a:t>
            </a:r>
            <a:endParaRPr/>
          </a:p>
          <a:p>
            <a:pPr indent="-381000" lvl="0" marL="457200" rtl="0" algn="l">
              <a:lnSpc>
                <a:spcPct val="100000"/>
              </a:lnSpc>
              <a:spcBef>
                <a:spcPts val="600"/>
              </a:spcBef>
              <a:spcAft>
                <a:spcPts val="0"/>
              </a:spcAft>
              <a:buSzPts val="2400"/>
              <a:buChar char="▫"/>
            </a:pPr>
            <a:r>
              <a:rPr lang="en-US"/>
              <a:t>Add supporting data from other Data Hack teams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0" name="Shape 900"/>
        <p:cNvGrpSpPr/>
        <p:nvPr/>
      </p:nvGrpSpPr>
      <p:grpSpPr>
        <a:xfrm>
          <a:off x="0" y="0"/>
          <a:ext cx="0" cy="0"/>
          <a:chOff x="0" y="0"/>
          <a:chExt cx="0" cy="0"/>
        </a:xfrm>
      </p:grpSpPr>
      <p:sp>
        <p:nvSpPr>
          <p:cNvPr id="901" name="Google Shape;901;p39"/>
          <p:cNvSpPr txBox="1"/>
          <p:nvPr>
            <p:ph type="ctrTitle"/>
          </p:nvPr>
        </p:nvSpPr>
        <p:spPr>
          <a:xfrm>
            <a:off x="376295" y="4250567"/>
            <a:ext cx="7772400" cy="115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US" sz="3600"/>
              <a:t>Q&amp;A</a:t>
            </a:r>
            <a:endParaRPr sz="3600"/>
          </a:p>
        </p:txBody>
      </p:sp>
      <p:pic>
        <p:nvPicPr>
          <p:cNvPr id="902" name="Google Shape;902;p39"/>
          <p:cNvPicPr preferRelativeResize="0"/>
          <p:nvPr/>
        </p:nvPicPr>
        <p:blipFill rotWithShape="1">
          <a:blip r:embed="rId3">
            <a:alphaModFix/>
          </a:blip>
          <a:srcRect b="0" l="0" r="0" t="7175"/>
          <a:stretch/>
        </p:blipFill>
        <p:spPr>
          <a:xfrm>
            <a:off x="455150" y="514550"/>
            <a:ext cx="4905175" cy="3414975"/>
          </a:xfrm>
          <a:prstGeom prst="rect">
            <a:avLst/>
          </a:prstGeom>
          <a:noFill/>
          <a:ln>
            <a:noFill/>
          </a:ln>
        </p:spPr>
      </p:pic>
      <p:pic>
        <p:nvPicPr>
          <p:cNvPr id="903" name="Google Shape;903;p39"/>
          <p:cNvPicPr preferRelativeResize="0"/>
          <p:nvPr/>
        </p:nvPicPr>
        <p:blipFill>
          <a:blip r:embed="rId4">
            <a:alphaModFix/>
          </a:blip>
          <a:stretch>
            <a:fillRect/>
          </a:stretch>
        </p:blipFill>
        <p:spPr>
          <a:xfrm>
            <a:off x="5675199" y="512525"/>
            <a:ext cx="1393925" cy="1393925"/>
          </a:xfrm>
          <a:prstGeom prst="rect">
            <a:avLst/>
          </a:prstGeom>
          <a:noFill/>
          <a:ln>
            <a:noFill/>
          </a:ln>
        </p:spPr>
      </p:pic>
      <p:pic>
        <p:nvPicPr>
          <p:cNvPr id="904" name="Google Shape;904;p39"/>
          <p:cNvPicPr preferRelativeResize="0"/>
          <p:nvPr/>
        </p:nvPicPr>
        <p:blipFill>
          <a:blip r:embed="rId5">
            <a:alphaModFix/>
          </a:blip>
          <a:stretch>
            <a:fillRect/>
          </a:stretch>
        </p:blipFill>
        <p:spPr>
          <a:xfrm>
            <a:off x="7488196" y="2552375"/>
            <a:ext cx="1393925" cy="1393942"/>
          </a:xfrm>
          <a:prstGeom prst="rect">
            <a:avLst/>
          </a:prstGeom>
          <a:noFill/>
          <a:ln>
            <a:noFill/>
          </a:ln>
        </p:spPr>
      </p:pic>
      <p:grpSp>
        <p:nvGrpSpPr>
          <p:cNvPr id="905" name="Google Shape;905;p39"/>
          <p:cNvGrpSpPr/>
          <p:nvPr/>
        </p:nvGrpSpPr>
        <p:grpSpPr>
          <a:xfrm>
            <a:off x="588163" y="3984175"/>
            <a:ext cx="4639125" cy="266400"/>
            <a:chOff x="656850" y="1146550"/>
            <a:chExt cx="4639125" cy="266400"/>
          </a:xfrm>
        </p:grpSpPr>
        <p:sp>
          <p:nvSpPr>
            <p:cNvPr id="906" name="Google Shape;906;p39"/>
            <p:cNvSpPr/>
            <p:nvPr/>
          </p:nvSpPr>
          <p:spPr>
            <a:xfrm>
              <a:off x="1522406" y="1146550"/>
              <a:ext cx="705900" cy="266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dk1"/>
                  </a:solidFill>
                  <a:latin typeface="Titillium Web"/>
                  <a:ea typeface="Titillium Web"/>
                  <a:cs typeface="Titillium Web"/>
                  <a:sym typeface="Titillium Web"/>
                </a:rPr>
                <a:t>Silvia</a:t>
              </a:r>
              <a:endParaRPr>
                <a:solidFill>
                  <a:schemeClr val="dk1"/>
                </a:solidFill>
                <a:latin typeface="Titillium Web"/>
                <a:ea typeface="Titillium Web"/>
                <a:cs typeface="Titillium Web"/>
                <a:sym typeface="Titillium Web"/>
              </a:endParaRPr>
            </a:p>
          </p:txBody>
        </p:sp>
        <p:sp>
          <p:nvSpPr>
            <p:cNvPr id="907" name="Google Shape;907;p39"/>
            <p:cNvSpPr/>
            <p:nvPr/>
          </p:nvSpPr>
          <p:spPr>
            <a:xfrm>
              <a:off x="656850" y="1146550"/>
              <a:ext cx="705900" cy="2664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dk1"/>
                  </a:solidFill>
                  <a:latin typeface="Titillium Web"/>
                  <a:ea typeface="Titillium Web"/>
                  <a:cs typeface="Titillium Web"/>
                  <a:sym typeface="Titillium Web"/>
                </a:rPr>
                <a:t>Spriha</a:t>
              </a:r>
              <a:endParaRPr>
                <a:solidFill>
                  <a:schemeClr val="dk1"/>
                </a:solidFill>
                <a:latin typeface="Titillium Web"/>
                <a:ea typeface="Titillium Web"/>
                <a:cs typeface="Titillium Web"/>
                <a:sym typeface="Titillium Web"/>
              </a:endParaRPr>
            </a:p>
          </p:txBody>
        </p:sp>
        <p:sp>
          <p:nvSpPr>
            <p:cNvPr id="908" name="Google Shape;908;p39"/>
            <p:cNvSpPr/>
            <p:nvPr/>
          </p:nvSpPr>
          <p:spPr>
            <a:xfrm>
              <a:off x="2387963" y="1146550"/>
              <a:ext cx="941400" cy="266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dk1"/>
                  </a:solidFill>
                  <a:latin typeface="Titillium Web"/>
                  <a:ea typeface="Titillium Web"/>
                  <a:cs typeface="Titillium Web"/>
                  <a:sym typeface="Titillium Web"/>
                </a:rPr>
                <a:t>Catherine</a:t>
              </a:r>
              <a:endParaRPr>
                <a:solidFill>
                  <a:schemeClr val="dk1"/>
                </a:solidFill>
                <a:latin typeface="Titillium Web"/>
                <a:ea typeface="Titillium Web"/>
                <a:cs typeface="Titillium Web"/>
                <a:sym typeface="Titillium Web"/>
              </a:endParaRPr>
            </a:p>
          </p:txBody>
        </p:sp>
        <p:sp>
          <p:nvSpPr>
            <p:cNvPr id="909" name="Google Shape;909;p39"/>
            <p:cNvSpPr/>
            <p:nvPr/>
          </p:nvSpPr>
          <p:spPr>
            <a:xfrm>
              <a:off x="3489019" y="1146550"/>
              <a:ext cx="705900" cy="266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dk1"/>
                  </a:solidFill>
                  <a:latin typeface="Titillium Web"/>
                  <a:ea typeface="Titillium Web"/>
                  <a:cs typeface="Titillium Web"/>
                  <a:sym typeface="Titillium Web"/>
                </a:rPr>
                <a:t>Vince</a:t>
              </a:r>
              <a:endParaRPr>
                <a:solidFill>
                  <a:schemeClr val="dk1"/>
                </a:solidFill>
                <a:latin typeface="Titillium Web"/>
                <a:ea typeface="Titillium Web"/>
                <a:cs typeface="Titillium Web"/>
                <a:sym typeface="Titillium Web"/>
              </a:endParaRPr>
            </a:p>
          </p:txBody>
        </p:sp>
        <p:sp>
          <p:nvSpPr>
            <p:cNvPr id="910" name="Google Shape;910;p39"/>
            <p:cNvSpPr/>
            <p:nvPr/>
          </p:nvSpPr>
          <p:spPr>
            <a:xfrm>
              <a:off x="4354575" y="1146550"/>
              <a:ext cx="941400" cy="266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dk1"/>
                  </a:solidFill>
                  <a:latin typeface="Titillium Web"/>
                  <a:ea typeface="Titillium Web"/>
                  <a:cs typeface="Titillium Web"/>
                  <a:sym typeface="Titillium Web"/>
                </a:rPr>
                <a:t>Adnette</a:t>
              </a:r>
              <a:endParaRPr>
                <a:solidFill>
                  <a:schemeClr val="dk1"/>
                </a:solidFill>
                <a:latin typeface="Titillium Web"/>
                <a:ea typeface="Titillium Web"/>
                <a:cs typeface="Titillium Web"/>
                <a:sym typeface="Titillium Web"/>
              </a:endParaRPr>
            </a:p>
          </p:txBody>
        </p:sp>
      </p:grpSp>
      <p:sp>
        <p:nvSpPr>
          <p:cNvPr id="911" name="Google Shape;911;p39"/>
          <p:cNvSpPr/>
          <p:nvPr/>
        </p:nvSpPr>
        <p:spPr>
          <a:xfrm>
            <a:off x="5675200" y="1956875"/>
            <a:ext cx="705900" cy="266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dk1"/>
                </a:solidFill>
                <a:latin typeface="Titillium Web"/>
                <a:ea typeface="Titillium Web"/>
                <a:cs typeface="Titillium Web"/>
                <a:sym typeface="Titillium Web"/>
              </a:rPr>
              <a:t>Alyssa</a:t>
            </a:r>
            <a:endParaRPr>
              <a:solidFill>
                <a:schemeClr val="dk1"/>
              </a:solidFill>
              <a:latin typeface="Titillium Web"/>
              <a:ea typeface="Titillium Web"/>
              <a:cs typeface="Titillium Web"/>
              <a:sym typeface="Titillium Web"/>
            </a:endParaRPr>
          </a:p>
        </p:txBody>
      </p:sp>
      <p:sp>
        <p:nvSpPr>
          <p:cNvPr id="912" name="Google Shape;912;p39"/>
          <p:cNvSpPr/>
          <p:nvPr/>
        </p:nvSpPr>
        <p:spPr>
          <a:xfrm>
            <a:off x="7488200" y="3984175"/>
            <a:ext cx="705900" cy="266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dk1"/>
                </a:solidFill>
                <a:latin typeface="Titillium Web"/>
                <a:ea typeface="Titillium Web"/>
                <a:cs typeface="Titillium Web"/>
                <a:sym typeface="Titillium Web"/>
              </a:rPr>
              <a:t>Pete</a:t>
            </a:r>
            <a:endParaRPr>
              <a:solidFill>
                <a:schemeClr val="dk1"/>
              </a:solidFill>
              <a:latin typeface="Titillium Web"/>
              <a:ea typeface="Titillium Web"/>
              <a:cs typeface="Titillium Web"/>
              <a:sym typeface="Titillium Web"/>
            </a:endParaRPr>
          </a:p>
        </p:txBody>
      </p:sp>
      <p:sp>
        <p:nvSpPr>
          <p:cNvPr id="913" name="Google Shape;913;p39"/>
          <p:cNvSpPr txBox="1"/>
          <p:nvPr/>
        </p:nvSpPr>
        <p:spPr>
          <a:xfrm>
            <a:off x="8083800" y="4191425"/>
            <a:ext cx="1389900" cy="6891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lang="en-US" sz="900">
                <a:solidFill>
                  <a:srgbClr val="CCCCCC"/>
                </a:solidFill>
                <a:latin typeface="Titillium Web"/>
                <a:ea typeface="Titillium Web"/>
                <a:cs typeface="Titillium Web"/>
                <a:sym typeface="Titillium Web"/>
              </a:rPr>
              <a:t>Not pictured: </a:t>
            </a:r>
            <a:br>
              <a:rPr lang="en-US" sz="900">
                <a:solidFill>
                  <a:srgbClr val="CCCCCC"/>
                </a:solidFill>
                <a:latin typeface="Titillium Web"/>
                <a:ea typeface="Titillium Web"/>
                <a:cs typeface="Titillium Web"/>
                <a:sym typeface="Titillium Web"/>
              </a:rPr>
            </a:br>
            <a:r>
              <a:rPr b="0" i="0" lang="en-US" sz="900" u="none" cap="none" strike="noStrike">
                <a:solidFill>
                  <a:srgbClr val="CCCCCC"/>
                </a:solidFill>
                <a:latin typeface="Titillium Web"/>
                <a:ea typeface="Titillium Web"/>
                <a:cs typeface="Titillium Web"/>
                <a:sym typeface="Titillium Web"/>
              </a:rPr>
              <a:t>Selah Lynch</a:t>
            </a:r>
            <a:r>
              <a:rPr lang="en-US" sz="900">
                <a:solidFill>
                  <a:srgbClr val="CCCCCC"/>
                </a:solidFill>
                <a:latin typeface="Titillium Web"/>
                <a:ea typeface="Titillium Web"/>
                <a:cs typeface="Titillium Web"/>
                <a:sym typeface="Titillium Web"/>
              </a:rPr>
              <a:t> </a:t>
            </a:r>
            <a:br>
              <a:rPr b="0" i="0" lang="en-US" sz="900" u="none" cap="none" strike="noStrike">
                <a:solidFill>
                  <a:srgbClr val="CCCCCC"/>
                </a:solidFill>
                <a:latin typeface="Titillium Web"/>
                <a:ea typeface="Titillium Web"/>
                <a:cs typeface="Titillium Web"/>
                <a:sym typeface="Titillium Web"/>
              </a:rPr>
            </a:br>
            <a:r>
              <a:rPr lang="en-US" sz="900">
                <a:solidFill>
                  <a:srgbClr val="CCCCCC"/>
                </a:solidFill>
                <a:latin typeface="Titillium Web"/>
                <a:ea typeface="Titillium Web"/>
                <a:cs typeface="Titillium Web"/>
                <a:sym typeface="Titillium Web"/>
              </a:rPr>
              <a:t>Jessica Streeter</a:t>
            </a:r>
            <a:endParaRPr b="0" i="0" sz="900" u="none" cap="none" strike="noStrike">
              <a:solidFill>
                <a:srgbClr val="CCCCCC"/>
              </a:solidFill>
              <a:latin typeface="Titillium Web"/>
              <a:ea typeface="Titillium Web"/>
              <a:cs typeface="Titillium Web"/>
              <a:sym typeface="Titillium Web"/>
            </a:endParaRPr>
          </a:p>
        </p:txBody>
      </p:sp>
      <p:pic>
        <p:nvPicPr>
          <p:cNvPr id="914" name="Google Shape;914;p39"/>
          <p:cNvPicPr preferRelativeResize="0"/>
          <p:nvPr/>
        </p:nvPicPr>
        <p:blipFill>
          <a:blip r:embed="rId6">
            <a:alphaModFix/>
          </a:blip>
          <a:stretch>
            <a:fillRect/>
          </a:stretch>
        </p:blipFill>
        <p:spPr>
          <a:xfrm>
            <a:off x="7490224" y="514538"/>
            <a:ext cx="1389888" cy="1389888"/>
          </a:xfrm>
          <a:prstGeom prst="rect">
            <a:avLst/>
          </a:prstGeom>
          <a:noFill/>
          <a:ln>
            <a:noFill/>
          </a:ln>
        </p:spPr>
      </p:pic>
      <p:sp>
        <p:nvSpPr>
          <p:cNvPr id="915" name="Google Shape;915;p39"/>
          <p:cNvSpPr/>
          <p:nvPr/>
        </p:nvSpPr>
        <p:spPr>
          <a:xfrm>
            <a:off x="7488200" y="1956875"/>
            <a:ext cx="705900" cy="266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dk1"/>
                </a:solidFill>
                <a:latin typeface="Titillium Web"/>
                <a:ea typeface="Titillium Web"/>
                <a:cs typeface="Titillium Web"/>
                <a:sym typeface="Titillium Web"/>
              </a:rPr>
              <a:t>Ben</a:t>
            </a:r>
            <a:endParaRPr>
              <a:solidFill>
                <a:schemeClr val="dk1"/>
              </a:solidFill>
              <a:latin typeface="Titillium Web"/>
              <a:ea typeface="Titillium Web"/>
              <a:cs typeface="Titillium Web"/>
              <a:sym typeface="Titillium Web"/>
            </a:endParaRPr>
          </a:p>
        </p:txBody>
      </p:sp>
      <p:pic>
        <p:nvPicPr>
          <p:cNvPr id="916" name="Google Shape;916;p39"/>
          <p:cNvPicPr preferRelativeResize="0"/>
          <p:nvPr/>
        </p:nvPicPr>
        <p:blipFill>
          <a:blip r:embed="rId7">
            <a:alphaModFix/>
          </a:blip>
          <a:stretch>
            <a:fillRect/>
          </a:stretch>
        </p:blipFill>
        <p:spPr>
          <a:xfrm>
            <a:off x="6196150" y="2519475"/>
            <a:ext cx="894900" cy="1470925"/>
          </a:xfrm>
          <a:prstGeom prst="rect">
            <a:avLst/>
          </a:prstGeom>
          <a:noFill/>
          <a:ln>
            <a:noFill/>
          </a:ln>
        </p:spPr>
      </p:pic>
      <p:sp>
        <p:nvSpPr>
          <p:cNvPr id="917" name="Google Shape;917;p39"/>
          <p:cNvSpPr/>
          <p:nvPr/>
        </p:nvSpPr>
        <p:spPr>
          <a:xfrm>
            <a:off x="6196150" y="3984163"/>
            <a:ext cx="705900" cy="266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dk1"/>
                </a:solidFill>
                <a:latin typeface="Titillium Web"/>
                <a:ea typeface="Titillium Web"/>
                <a:cs typeface="Titillium Web"/>
                <a:sym typeface="Titillium Web"/>
              </a:rPr>
              <a:t>Laura</a:t>
            </a:r>
            <a:endParaRPr>
              <a:solidFill>
                <a:schemeClr val="dk1"/>
              </a:solidFill>
              <a:latin typeface="Titillium Web"/>
              <a:ea typeface="Titillium Web"/>
              <a:cs typeface="Titillium Web"/>
              <a:sym typeface="Titillium We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9" name="Shape 829"/>
        <p:cNvGrpSpPr/>
        <p:nvPr/>
      </p:nvGrpSpPr>
      <p:grpSpPr>
        <a:xfrm>
          <a:off x="0" y="0"/>
          <a:ext cx="0" cy="0"/>
          <a:chOff x="0" y="0"/>
          <a:chExt cx="0" cy="0"/>
        </a:xfrm>
      </p:grpSpPr>
      <p:sp>
        <p:nvSpPr>
          <p:cNvPr id="830" name="Google Shape;830;p28"/>
          <p:cNvSpPr txBox="1"/>
          <p:nvPr>
            <p:ph type="ctrTitle"/>
          </p:nvPr>
        </p:nvSpPr>
        <p:spPr>
          <a:xfrm>
            <a:off x="440178" y="361445"/>
            <a:ext cx="7772400" cy="115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US" sz="3600"/>
              <a:t>Visualizing the Inside Journey of Recovery from Opioid Use Disorder </a:t>
            </a:r>
            <a:endParaRPr sz="3600"/>
          </a:p>
        </p:txBody>
      </p:sp>
      <p:sp>
        <p:nvSpPr>
          <p:cNvPr id="831" name="Google Shape;831;p28"/>
          <p:cNvSpPr/>
          <p:nvPr/>
        </p:nvSpPr>
        <p:spPr>
          <a:xfrm>
            <a:off x="4512475" y="1846000"/>
            <a:ext cx="3700099" cy="2698475"/>
          </a:xfrm>
          <a:prstGeom prst="rect">
            <a:avLst/>
          </a:prstGeom>
        </p:spPr>
        <p:txBody>
          <a:bodyPr>
            <a:prstTxWarp prst="textPlain"/>
          </a:bodyPr>
          <a:lstStyle/>
          <a:p>
            <a:pPr lvl="0" algn="ctr"/>
            <a:r>
              <a:rPr b="1" i="0">
                <a:ln>
                  <a:noFill/>
                </a:ln>
                <a:solidFill>
                  <a:srgbClr val="6E86B6"/>
                </a:solidFill>
                <a:latin typeface="Titillium Web"/>
              </a:rPr>
              <a:t>11</a:t>
            </a:r>
          </a:p>
        </p:txBody>
      </p:sp>
      <p:sp>
        <p:nvSpPr>
          <p:cNvPr id="832" name="Google Shape;832;p28"/>
          <p:cNvSpPr txBox="1"/>
          <p:nvPr/>
        </p:nvSpPr>
        <p:spPr>
          <a:xfrm>
            <a:off x="440175" y="1998675"/>
            <a:ext cx="3161100" cy="258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Titillium Web"/>
                <a:ea typeface="Titillium Web"/>
                <a:cs typeface="Titillium Web"/>
                <a:sym typeface="Titillium Web"/>
              </a:rPr>
              <a:t>Pete Arriaza</a:t>
            </a:r>
            <a:endParaRPr b="0" i="0" sz="16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Titillium Web"/>
                <a:ea typeface="Titillium Web"/>
                <a:cs typeface="Titillium Web"/>
                <a:sym typeface="Titillium Web"/>
              </a:rPr>
              <a:t>Silvia Canelon</a:t>
            </a:r>
            <a:endParaRPr b="0" i="0" sz="16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Titillium Web"/>
                <a:ea typeface="Titillium Web"/>
                <a:cs typeface="Titillium Web"/>
                <a:sym typeface="Titillium Web"/>
              </a:rPr>
              <a:t>Vince Giorno</a:t>
            </a:r>
            <a:endParaRPr b="0" i="0" sz="16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Titillium Web"/>
                <a:ea typeface="Titillium Web"/>
                <a:cs typeface="Titillium Web"/>
                <a:sym typeface="Titillium Web"/>
              </a:rPr>
              <a:t>Alyssa Hernandez</a:t>
            </a:r>
            <a:endParaRPr b="0" i="0" sz="1600" u="none" cap="none" strike="noStrike">
              <a:solidFill>
                <a:schemeClr val="lt1"/>
              </a:solidFill>
              <a:latin typeface="Titillium Web"/>
              <a:ea typeface="Titillium Web"/>
              <a:cs typeface="Titillium Web"/>
              <a:sym typeface="Titillium Web"/>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Titillium Web"/>
                <a:ea typeface="Titillium Web"/>
                <a:cs typeface="Titillium Web"/>
                <a:sym typeface="Titillium Web"/>
              </a:rPr>
              <a:t>Spriha Jha</a:t>
            </a:r>
            <a:endParaRPr b="0" i="0" sz="1600" u="none" cap="none" strike="noStrike">
              <a:solidFill>
                <a:schemeClr val="lt1"/>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Titillium Web"/>
                <a:ea typeface="Titillium Web"/>
                <a:cs typeface="Titillium Web"/>
                <a:sym typeface="Titillium Web"/>
              </a:rPr>
              <a:t>Adnette Kamugisha</a:t>
            </a:r>
            <a:endParaRPr b="0" i="0" sz="16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Titillium Web"/>
                <a:ea typeface="Titillium Web"/>
                <a:cs typeface="Titillium Web"/>
                <a:sym typeface="Titillium Web"/>
              </a:rPr>
              <a:t>Selah Lynch </a:t>
            </a:r>
            <a:endParaRPr b="0" i="0" sz="16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Titillium Web"/>
                <a:ea typeface="Titillium Web"/>
                <a:cs typeface="Titillium Web"/>
                <a:sym typeface="Titillium Web"/>
              </a:rPr>
              <a:t>Ben Miller</a:t>
            </a:r>
            <a:endParaRPr b="0" i="0" sz="16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Titillium Web"/>
                <a:ea typeface="Titillium Web"/>
                <a:cs typeface="Titillium Web"/>
                <a:sym typeface="Titillium Web"/>
              </a:rPr>
              <a:t>Laura Mull</a:t>
            </a:r>
            <a:r>
              <a:rPr lang="en-US" sz="1600">
                <a:solidFill>
                  <a:srgbClr val="FFFFFF"/>
                </a:solidFill>
                <a:latin typeface="Titillium Web"/>
                <a:ea typeface="Titillium Web"/>
                <a:cs typeface="Titillium Web"/>
                <a:sym typeface="Titillium Web"/>
              </a:rPr>
              <a:t>i</a:t>
            </a:r>
            <a:r>
              <a:rPr b="0" i="0" lang="en-US" sz="1600" u="none" cap="none" strike="noStrike">
                <a:solidFill>
                  <a:srgbClr val="FFFFFF"/>
                </a:solidFill>
                <a:latin typeface="Titillium Web"/>
                <a:ea typeface="Titillium Web"/>
                <a:cs typeface="Titillium Web"/>
                <a:sym typeface="Titillium Web"/>
              </a:rPr>
              <a:t>n</a:t>
            </a:r>
            <a:endParaRPr b="0" i="0" sz="16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600"/>
              <a:buFont typeface="Arial"/>
              <a:buNone/>
            </a:pPr>
            <a:r>
              <a:rPr lang="en-US" sz="1600">
                <a:solidFill>
                  <a:srgbClr val="FFFFFF"/>
                </a:solidFill>
                <a:latin typeface="Titillium Web"/>
                <a:ea typeface="Titillium Web"/>
                <a:cs typeface="Titillium Web"/>
                <a:sym typeface="Titillium Web"/>
              </a:rPr>
              <a:t>Jessica Streeter</a:t>
            </a:r>
            <a:endParaRPr sz="1600">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Titillium Web"/>
                <a:ea typeface="Titillium Web"/>
                <a:cs typeface="Titillium Web"/>
                <a:sym typeface="Titillium Web"/>
              </a:rPr>
              <a:t>Catherine Weis</a:t>
            </a:r>
            <a:r>
              <a:rPr lang="en-US" sz="1600">
                <a:solidFill>
                  <a:srgbClr val="FFFFFF"/>
                </a:solidFill>
                <a:latin typeface="Titillium Web"/>
                <a:ea typeface="Titillium Web"/>
                <a:cs typeface="Titillium Web"/>
                <a:sym typeface="Titillium Web"/>
              </a:rPr>
              <a:t>s</a:t>
            </a:r>
            <a:endParaRPr b="0" i="0" sz="1400" u="none" cap="none" strike="noStrike">
              <a:solidFill>
                <a:srgbClr val="FFFFFF"/>
              </a:solidFill>
              <a:latin typeface="Titillium Web"/>
              <a:ea typeface="Titillium Web"/>
              <a:cs typeface="Titillium Web"/>
              <a:sym typeface="Titillium We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6" name="Shape 836"/>
        <p:cNvGrpSpPr/>
        <p:nvPr/>
      </p:nvGrpSpPr>
      <p:grpSpPr>
        <a:xfrm>
          <a:off x="0" y="0"/>
          <a:ext cx="0" cy="0"/>
          <a:chOff x="0" y="0"/>
          <a:chExt cx="0" cy="0"/>
        </a:xfrm>
      </p:grpSpPr>
      <p:sp>
        <p:nvSpPr>
          <p:cNvPr id="837" name="Google Shape;837;p29"/>
          <p:cNvSpPr txBox="1"/>
          <p:nvPr>
            <p:ph type="title"/>
          </p:nvPr>
        </p:nvSpPr>
        <p:spPr>
          <a:xfrm>
            <a:off x="637125" y="96750"/>
            <a:ext cx="76860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sz="2800"/>
              <a:t>Motivation</a:t>
            </a:r>
            <a:endParaRPr sz="2800"/>
          </a:p>
        </p:txBody>
      </p:sp>
      <p:sp>
        <p:nvSpPr>
          <p:cNvPr id="838" name="Google Shape;838;p29"/>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839" name="Google Shape;839;p29"/>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en-US"/>
              <a:t>Highlight the process and the barriers</a:t>
            </a:r>
            <a:endParaRPr/>
          </a:p>
          <a:p>
            <a:pPr indent="-381000" lvl="0" marL="457200" rtl="0" algn="l">
              <a:lnSpc>
                <a:spcPct val="100000"/>
              </a:lnSpc>
              <a:spcBef>
                <a:spcPts val="600"/>
              </a:spcBef>
              <a:spcAft>
                <a:spcPts val="0"/>
              </a:spcAft>
              <a:buSzPts val="2400"/>
              <a:buChar char="▫"/>
            </a:pPr>
            <a:r>
              <a:rPr lang="en-US"/>
              <a:t>Focus on the individual</a:t>
            </a:r>
            <a:endParaRPr/>
          </a:p>
          <a:p>
            <a:pPr indent="-381000" lvl="0" marL="457200" rtl="0" algn="l">
              <a:lnSpc>
                <a:spcPct val="100000"/>
              </a:lnSpc>
              <a:spcBef>
                <a:spcPts val="600"/>
              </a:spcBef>
              <a:spcAft>
                <a:spcPts val="0"/>
              </a:spcAft>
              <a:buSzPts val="2400"/>
              <a:buChar char="▫"/>
            </a:pPr>
            <a:r>
              <a:rPr lang="en-US"/>
              <a:t>Help explain what recovery looks like and build empathy</a:t>
            </a:r>
            <a:endParaRPr/>
          </a:p>
          <a:p>
            <a:pPr indent="-381000" lvl="0" marL="457200" rtl="0" algn="l">
              <a:lnSpc>
                <a:spcPct val="100000"/>
              </a:lnSpc>
              <a:spcBef>
                <a:spcPts val="600"/>
              </a:spcBef>
              <a:spcAft>
                <a:spcPts val="0"/>
              </a:spcAft>
              <a:buSzPts val="2400"/>
              <a:buChar char="▫"/>
            </a:pPr>
            <a:r>
              <a:rPr lang="en-US"/>
              <a:t>First recovery story: Ramon Cruz</a:t>
            </a:r>
            <a:endParaRPr/>
          </a:p>
          <a:p>
            <a:pPr indent="-228600" lvl="0" marL="457200" rtl="0" algn="l">
              <a:lnSpc>
                <a:spcPct val="100000"/>
              </a:lnSpc>
              <a:spcBef>
                <a:spcPts val="600"/>
              </a:spcBef>
              <a:spcAft>
                <a:spcPts val="0"/>
              </a:spcAft>
              <a:buSzPts val="2400"/>
              <a:buNone/>
            </a:pPr>
            <a:r>
              <a:t/>
            </a:r>
            <a:endParaRPr/>
          </a:p>
          <a:p>
            <a:pPr indent="-254000" lvl="0" marL="482600" rtl="0" algn="l">
              <a:lnSpc>
                <a:spcPct val="100000"/>
              </a:lnSpc>
              <a:spcBef>
                <a:spcPts val="600"/>
              </a:spcBef>
              <a:spcAft>
                <a:spcPts val="0"/>
              </a:spcAft>
              <a:buClr>
                <a:schemeClr val="lt1"/>
              </a:buClr>
              <a:buSzPts val="1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3" name="Shape 843"/>
        <p:cNvGrpSpPr/>
        <p:nvPr/>
      </p:nvGrpSpPr>
      <p:grpSpPr>
        <a:xfrm>
          <a:off x="0" y="0"/>
          <a:ext cx="0" cy="0"/>
          <a:chOff x="0" y="0"/>
          <a:chExt cx="0" cy="0"/>
        </a:xfrm>
      </p:grpSpPr>
      <p:sp>
        <p:nvSpPr>
          <p:cNvPr id="844" name="Google Shape;844;p30"/>
          <p:cNvSpPr txBox="1"/>
          <p:nvPr>
            <p:ph type="title"/>
          </p:nvPr>
        </p:nvSpPr>
        <p:spPr>
          <a:xfrm>
            <a:off x="637125" y="96750"/>
            <a:ext cx="76860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sz="2800"/>
              <a:t>1. Get a basic understanding</a:t>
            </a:r>
            <a:endParaRPr sz="2800"/>
          </a:p>
        </p:txBody>
      </p:sp>
      <p:sp>
        <p:nvSpPr>
          <p:cNvPr id="845" name="Google Shape;845;p30"/>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846" name="Google Shape;846;p30"/>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600"/>
              </a:spcBef>
              <a:spcAft>
                <a:spcPts val="0"/>
              </a:spcAft>
              <a:buClr>
                <a:schemeClr val="lt1"/>
              </a:buClr>
              <a:buSzPts val="1400"/>
              <a:buFont typeface="Titillium Web"/>
              <a:buChar char="▫"/>
            </a:pPr>
            <a:r>
              <a:rPr lang="en-US"/>
              <a:t>Opioid Use Disorder </a:t>
            </a:r>
            <a:endParaRPr/>
          </a:p>
          <a:p>
            <a:pPr indent="-317500" lvl="1" marL="914400" rtl="0" algn="l">
              <a:lnSpc>
                <a:spcPct val="100000"/>
              </a:lnSpc>
              <a:spcBef>
                <a:spcPts val="600"/>
              </a:spcBef>
              <a:spcAft>
                <a:spcPts val="0"/>
              </a:spcAft>
              <a:buClr>
                <a:schemeClr val="lt1"/>
              </a:buClr>
              <a:buSzPts val="1400"/>
              <a:buFont typeface="Titillium Web"/>
              <a:buChar char="▫"/>
            </a:pPr>
            <a:r>
              <a:rPr lang="en-US"/>
              <a:t>What is withdrawal like? How long does it last?</a:t>
            </a:r>
            <a:endParaRPr/>
          </a:p>
          <a:p>
            <a:pPr indent="-317500" lvl="0" marL="457200" rtl="0" algn="l">
              <a:lnSpc>
                <a:spcPct val="100000"/>
              </a:lnSpc>
              <a:spcBef>
                <a:spcPts val="600"/>
              </a:spcBef>
              <a:spcAft>
                <a:spcPts val="0"/>
              </a:spcAft>
              <a:buClr>
                <a:schemeClr val="lt1"/>
              </a:buClr>
              <a:buSzPts val="1400"/>
              <a:buFont typeface="Titillium Web"/>
              <a:buChar char="▫"/>
            </a:pPr>
            <a:r>
              <a:rPr lang="en-US"/>
              <a:t>Recovery</a:t>
            </a:r>
            <a:endParaRPr/>
          </a:p>
          <a:p>
            <a:pPr indent="-317500" lvl="1" marL="914400" rtl="0" algn="l">
              <a:lnSpc>
                <a:spcPct val="100000"/>
              </a:lnSpc>
              <a:spcBef>
                <a:spcPts val="600"/>
              </a:spcBef>
              <a:spcAft>
                <a:spcPts val="0"/>
              </a:spcAft>
              <a:buClr>
                <a:schemeClr val="lt1"/>
              </a:buClr>
              <a:buSzPts val="1400"/>
              <a:buFont typeface="Titillium Web"/>
              <a:buChar char="▫"/>
            </a:pPr>
            <a:r>
              <a:rPr lang="en-US"/>
              <a:t>What is the referral process?</a:t>
            </a:r>
            <a:endParaRPr/>
          </a:p>
          <a:p>
            <a:pPr indent="-317500" lvl="1" marL="914400" rtl="0" algn="l">
              <a:lnSpc>
                <a:spcPct val="100000"/>
              </a:lnSpc>
              <a:spcBef>
                <a:spcPts val="600"/>
              </a:spcBef>
              <a:spcAft>
                <a:spcPts val="0"/>
              </a:spcAft>
              <a:buClr>
                <a:schemeClr val="lt1"/>
              </a:buClr>
              <a:buSzPts val="1400"/>
              <a:buFont typeface="Titillium Web"/>
              <a:buChar char="▫"/>
            </a:pPr>
            <a:r>
              <a:rPr lang="en-US"/>
              <a:t>Who are the treatment providers? </a:t>
            </a:r>
            <a:endParaRPr/>
          </a:p>
          <a:p>
            <a:pPr indent="-317500" lvl="1" marL="914400" rtl="0" algn="l">
              <a:lnSpc>
                <a:spcPct val="100000"/>
              </a:lnSpc>
              <a:spcBef>
                <a:spcPts val="600"/>
              </a:spcBef>
              <a:spcAft>
                <a:spcPts val="0"/>
              </a:spcAft>
              <a:buClr>
                <a:schemeClr val="lt1"/>
              </a:buClr>
              <a:buSzPts val="1400"/>
              <a:buFont typeface="Titillium Web"/>
              <a:buChar char="▫"/>
            </a:pPr>
            <a:r>
              <a:rPr lang="en-US"/>
              <a:t>How and when can a person begin treatment?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pic>
        <p:nvPicPr>
          <p:cNvPr id="851" name="Google Shape;851;p31"/>
          <p:cNvPicPr preferRelativeResize="0"/>
          <p:nvPr/>
        </p:nvPicPr>
        <p:blipFill>
          <a:blip r:embed="rId3">
            <a:alphaModFix/>
          </a:blip>
          <a:stretch>
            <a:fillRect/>
          </a:stretch>
        </p:blipFill>
        <p:spPr>
          <a:xfrm>
            <a:off x="352625" y="152400"/>
            <a:ext cx="8438741"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5" name="Shape 855"/>
        <p:cNvGrpSpPr/>
        <p:nvPr/>
      </p:nvGrpSpPr>
      <p:grpSpPr>
        <a:xfrm>
          <a:off x="0" y="0"/>
          <a:ext cx="0" cy="0"/>
          <a:chOff x="0" y="0"/>
          <a:chExt cx="0" cy="0"/>
        </a:xfrm>
      </p:grpSpPr>
      <p:sp>
        <p:nvSpPr>
          <p:cNvPr id="856" name="Google Shape;856;p32"/>
          <p:cNvSpPr txBox="1"/>
          <p:nvPr>
            <p:ph type="title"/>
          </p:nvPr>
        </p:nvSpPr>
        <p:spPr>
          <a:xfrm>
            <a:off x="729000" y="96225"/>
            <a:ext cx="76860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3000"/>
              <a:buNone/>
            </a:pPr>
            <a:r>
              <a:rPr lang="en-US" sz="2800"/>
              <a:t>2. Collect qualitative data</a:t>
            </a:r>
            <a:endParaRPr sz="2800"/>
          </a:p>
        </p:txBody>
      </p:sp>
      <p:sp>
        <p:nvSpPr>
          <p:cNvPr id="857" name="Google Shape;857;p32"/>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en-US"/>
              <a:t>Interviewed partners at Health Federation of Philadelphia</a:t>
            </a:r>
            <a:endParaRPr/>
          </a:p>
          <a:p>
            <a:pPr indent="-381000" lvl="0" marL="457200" rtl="0" algn="l">
              <a:lnSpc>
                <a:spcPct val="100000"/>
              </a:lnSpc>
              <a:spcBef>
                <a:spcPts val="600"/>
              </a:spcBef>
              <a:spcAft>
                <a:spcPts val="0"/>
              </a:spcAft>
              <a:buSzPts val="2400"/>
              <a:buChar char="▫"/>
            </a:pPr>
            <a:r>
              <a:rPr lang="en-US"/>
              <a:t>Interviewed case managers at Prevention Point and recovery specialists at Penn Medicine</a:t>
            </a:r>
            <a:endParaRPr/>
          </a:p>
          <a:p>
            <a:pPr indent="-381000" lvl="0" marL="457200" rtl="0" algn="l">
              <a:lnSpc>
                <a:spcPct val="100000"/>
              </a:lnSpc>
              <a:spcBef>
                <a:spcPts val="600"/>
              </a:spcBef>
              <a:spcAft>
                <a:spcPts val="0"/>
              </a:spcAft>
              <a:buSzPts val="2400"/>
              <a:buChar char="▫"/>
            </a:pPr>
            <a:r>
              <a:rPr lang="en-US"/>
              <a:t>Found specific recovery stories online</a:t>
            </a:r>
            <a:endParaRPr/>
          </a:p>
          <a:p>
            <a:pPr indent="0" lvl="0" marL="457200" rtl="0" algn="l">
              <a:lnSpc>
                <a:spcPct val="100000"/>
              </a:lnSpc>
              <a:spcBef>
                <a:spcPts val="6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1" name="Shape 861"/>
        <p:cNvGrpSpPr/>
        <p:nvPr/>
      </p:nvGrpSpPr>
      <p:grpSpPr>
        <a:xfrm>
          <a:off x="0" y="0"/>
          <a:ext cx="0" cy="0"/>
          <a:chOff x="0" y="0"/>
          <a:chExt cx="0" cy="0"/>
        </a:xfrm>
      </p:grpSpPr>
      <p:sp>
        <p:nvSpPr>
          <p:cNvPr id="862" name="Google Shape;862;p33"/>
          <p:cNvSpPr txBox="1"/>
          <p:nvPr>
            <p:ph type="title"/>
          </p:nvPr>
        </p:nvSpPr>
        <p:spPr>
          <a:xfrm>
            <a:off x="739675" y="74225"/>
            <a:ext cx="76860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3000"/>
              <a:buNone/>
            </a:pPr>
            <a:r>
              <a:rPr lang="en-US" sz="2800"/>
              <a:t>3. Collect quantitative data to support narratives</a:t>
            </a:r>
            <a:endParaRPr sz="2800"/>
          </a:p>
        </p:txBody>
      </p:sp>
      <p:sp>
        <p:nvSpPr>
          <p:cNvPr id="863" name="Google Shape;863;p33"/>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en-US"/>
              <a:t>SAMHSA TEDS-A databases 2015-2017</a:t>
            </a:r>
            <a:endParaRPr/>
          </a:p>
          <a:p>
            <a:pPr indent="-381000" lvl="0" marL="457200" rtl="0" algn="l">
              <a:lnSpc>
                <a:spcPct val="100000"/>
              </a:lnSpc>
              <a:spcBef>
                <a:spcPts val="600"/>
              </a:spcBef>
              <a:spcAft>
                <a:spcPts val="0"/>
              </a:spcAft>
              <a:buSzPts val="2400"/>
              <a:buChar char="▫"/>
            </a:pPr>
            <a:r>
              <a:rPr lang="en-US"/>
              <a:t>National Institute on Drug Abuse (NIDA)</a:t>
            </a:r>
            <a:endParaRPr/>
          </a:p>
          <a:p>
            <a:pPr indent="-381000" lvl="0" marL="457200" rtl="0" algn="l">
              <a:lnSpc>
                <a:spcPct val="100000"/>
              </a:lnSpc>
              <a:spcBef>
                <a:spcPts val="600"/>
              </a:spcBef>
              <a:spcAft>
                <a:spcPts val="0"/>
              </a:spcAft>
              <a:buSzPts val="2400"/>
              <a:buChar char="▫"/>
            </a:pPr>
            <a:r>
              <a:rPr lang="en-US"/>
              <a:t>Opioid Misuse and Overdose Report February 2020 (Department of Public Health, Philadelphia)</a:t>
            </a:r>
            <a:endParaRPr/>
          </a:p>
          <a:p>
            <a:pPr indent="-381000" lvl="0" marL="457200" rtl="0" algn="l">
              <a:spcBef>
                <a:spcPts val="600"/>
              </a:spcBef>
              <a:spcAft>
                <a:spcPts val="0"/>
              </a:spcAft>
              <a:buSzPts val="2400"/>
              <a:buChar char="▫"/>
            </a:pPr>
            <a:r>
              <a:rPr lang="en-US"/>
              <a:t>Data from the Open Data Pennsylvania website</a:t>
            </a:r>
            <a:endParaRPr/>
          </a:p>
          <a:p>
            <a:pPr indent="0" lvl="0" marL="457200" rtl="0" algn="l">
              <a:spcBef>
                <a:spcPts val="6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7" name="Shape 867"/>
        <p:cNvGrpSpPr/>
        <p:nvPr/>
      </p:nvGrpSpPr>
      <p:grpSpPr>
        <a:xfrm>
          <a:off x="0" y="0"/>
          <a:ext cx="0" cy="0"/>
          <a:chOff x="0" y="0"/>
          <a:chExt cx="0" cy="0"/>
        </a:xfrm>
      </p:grpSpPr>
      <p:sp>
        <p:nvSpPr>
          <p:cNvPr id="868" name="Google Shape;868;p34"/>
          <p:cNvSpPr txBox="1"/>
          <p:nvPr>
            <p:ph type="title"/>
          </p:nvPr>
        </p:nvSpPr>
        <p:spPr>
          <a:xfrm>
            <a:off x="739675" y="85700"/>
            <a:ext cx="76860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3000"/>
              <a:buNone/>
            </a:pPr>
            <a:r>
              <a:rPr lang="en-US" sz="2800"/>
              <a:t>Recurring Themes in Recovery Stories</a:t>
            </a:r>
            <a:endParaRPr sz="2800"/>
          </a:p>
        </p:txBody>
      </p:sp>
      <p:sp>
        <p:nvSpPr>
          <p:cNvPr id="869" name="Google Shape;869;p34"/>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en-US"/>
              <a:t>Every recovery path is unique</a:t>
            </a:r>
            <a:endParaRPr/>
          </a:p>
          <a:p>
            <a:pPr indent="-381000" lvl="0" marL="457200" rtl="0" algn="l">
              <a:lnSpc>
                <a:spcPct val="100000"/>
              </a:lnSpc>
              <a:spcBef>
                <a:spcPts val="600"/>
              </a:spcBef>
              <a:spcAft>
                <a:spcPts val="0"/>
              </a:spcAft>
              <a:buSzPts val="2400"/>
              <a:buChar char="▫"/>
            </a:pPr>
            <a:r>
              <a:rPr lang="en-US"/>
              <a:t>Role of relapse in recovery</a:t>
            </a:r>
            <a:endParaRPr/>
          </a:p>
          <a:p>
            <a:pPr indent="-381000" lvl="0" marL="457200" rtl="0" algn="l">
              <a:lnSpc>
                <a:spcPct val="100000"/>
              </a:lnSpc>
              <a:spcBef>
                <a:spcPts val="600"/>
              </a:spcBef>
              <a:spcAft>
                <a:spcPts val="0"/>
              </a:spcAft>
              <a:buSzPts val="2400"/>
              <a:buChar char="▫"/>
            </a:pPr>
            <a:r>
              <a:rPr lang="en-US"/>
              <a:t>Importance of “mindset for recovery”</a:t>
            </a:r>
            <a:endParaRPr/>
          </a:p>
          <a:p>
            <a:pPr indent="-381000" lvl="0" marL="457200" rtl="0" algn="l">
              <a:lnSpc>
                <a:spcPct val="100000"/>
              </a:lnSpc>
              <a:spcBef>
                <a:spcPts val="600"/>
              </a:spcBef>
              <a:spcAft>
                <a:spcPts val="0"/>
              </a:spcAft>
              <a:buSzPts val="2400"/>
              <a:buChar char="▫"/>
            </a:pPr>
            <a:r>
              <a:rPr lang="en-US"/>
              <a:t>Role of long-term relationship between individuals with OUD and agencies like Prevention Point</a:t>
            </a:r>
            <a:endParaRPr/>
          </a:p>
          <a:p>
            <a:pPr indent="-381000" lvl="0" marL="457200" rtl="0" algn="l">
              <a:lnSpc>
                <a:spcPct val="100000"/>
              </a:lnSpc>
              <a:spcBef>
                <a:spcPts val="600"/>
              </a:spcBef>
              <a:spcAft>
                <a:spcPts val="0"/>
              </a:spcAft>
              <a:buSzPts val="2400"/>
              <a:buChar char="▫"/>
            </a:pPr>
            <a:r>
              <a:rPr lang="en-US"/>
              <a:t>Stigma and the role that it plays</a:t>
            </a:r>
            <a:endParaRPr/>
          </a:p>
          <a:p>
            <a:pPr indent="-381000" lvl="0" marL="457200" rtl="0" algn="l">
              <a:lnSpc>
                <a:spcPct val="100000"/>
              </a:lnSpc>
              <a:spcBef>
                <a:spcPts val="600"/>
              </a:spcBef>
              <a:spcAft>
                <a:spcPts val="0"/>
              </a:spcAft>
              <a:buSzPts val="2400"/>
              <a:buChar char="▫"/>
            </a:pPr>
            <a:r>
              <a:rPr lang="en-US"/>
              <a:t>Benefit of “lived experience”</a:t>
            </a:r>
            <a:endParaRPr/>
          </a:p>
          <a:p>
            <a:pPr indent="-381000" lvl="0" marL="457200" rtl="0" algn="l">
              <a:lnSpc>
                <a:spcPct val="100000"/>
              </a:lnSpc>
              <a:spcBef>
                <a:spcPts val="600"/>
              </a:spcBef>
              <a:spcAft>
                <a:spcPts val="0"/>
              </a:spcAft>
              <a:buSzPts val="2400"/>
              <a:buChar char="▫"/>
            </a:pPr>
            <a:r>
              <a:rPr lang="en-US"/>
              <a:t>Vulnerable populations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3" name="Shape 873"/>
        <p:cNvGrpSpPr/>
        <p:nvPr/>
      </p:nvGrpSpPr>
      <p:grpSpPr>
        <a:xfrm>
          <a:off x="0" y="0"/>
          <a:ext cx="0" cy="0"/>
          <a:chOff x="0" y="0"/>
          <a:chExt cx="0" cy="0"/>
        </a:xfrm>
      </p:grpSpPr>
      <p:sp>
        <p:nvSpPr>
          <p:cNvPr id="874" name="Google Shape;874;p35"/>
          <p:cNvSpPr txBox="1"/>
          <p:nvPr>
            <p:ph type="title"/>
          </p:nvPr>
        </p:nvSpPr>
        <p:spPr>
          <a:xfrm>
            <a:off x="739675" y="85700"/>
            <a:ext cx="76860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3000"/>
              <a:buNone/>
            </a:pPr>
            <a:r>
              <a:rPr lang="en-US" sz="2800"/>
              <a:t>Technical Details</a:t>
            </a:r>
            <a:endParaRPr sz="2800"/>
          </a:p>
        </p:txBody>
      </p:sp>
      <p:sp>
        <p:nvSpPr>
          <p:cNvPr id="875" name="Google Shape;875;p35"/>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en-US"/>
              <a:t>Website is a “scrolly”</a:t>
            </a:r>
            <a:endParaRPr/>
          </a:p>
          <a:p>
            <a:pPr indent="-381000" lvl="1" marL="914400" rtl="0" algn="l">
              <a:lnSpc>
                <a:spcPct val="100000"/>
              </a:lnSpc>
              <a:spcBef>
                <a:spcPts val="600"/>
              </a:spcBef>
              <a:spcAft>
                <a:spcPts val="0"/>
              </a:spcAft>
              <a:buSzPts val="2400"/>
              <a:buChar char="-"/>
            </a:pPr>
            <a:r>
              <a:rPr lang="en-US"/>
              <a:t>Graphics remain in place and change as reader scrolls through story</a:t>
            </a:r>
            <a:endParaRPr/>
          </a:p>
          <a:p>
            <a:pPr indent="-381000" lvl="0" marL="457200" rtl="0" algn="l">
              <a:lnSpc>
                <a:spcPct val="100000"/>
              </a:lnSpc>
              <a:spcBef>
                <a:spcPts val="600"/>
              </a:spcBef>
              <a:spcAft>
                <a:spcPts val="0"/>
              </a:spcAft>
              <a:buSzPts val="2400"/>
              <a:buChar char="▫"/>
            </a:pPr>
            <a:r>
              <a:rPr lang="en-US"/>
              <a:t>HTML can be imported as </a:t>
            </a:r>
            <a:r>
              <a:rPr lang="en-US">
                <a:solidFill>
                  <a:srgbClr val="FFFFFF"/>
                </a:solidFill>
              </a:rPr>
              <a:t>iframe</a:t>
            </a:r>
            <a:r>
              <a:rPr lang="en-US"/>
              <a:t> and embedded in partner’s websites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