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6FE8C-F524-4DD2-9948-7EB69A3AAA96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E84F4-AC43-4ACF-BBAC-128F82106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081D-5835-4DF6-B779-F8EB528502AA}" type="datetime1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5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1108-3E72-4897-895C-E80A5614D145}" type="datetime1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4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5655-4D42-4E6E-BC4B-ABFB0DAA9BDC}" type="datetime1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8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4C20-C218-484F-9F42-79DC305487ED}" type="datetime1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79AC-14D6-46F3-ABAB-387793D5CEA1}" type="datetime1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7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C235-8A78-4264-83DD-4A68958CDEA4}" type="datetime1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1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19F0-EAB5-40D9-97FE-B8040D8BB7C0}" type="datetime1">
              <a:rPr lang="en-US" smtClean="0"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2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6367-DCBD-42F5-8BBB-A2AFFBC3A8F8}" type="datetime1">
              <a:rPr lang="en-US" smtClean="0"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8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737C-C695-4882-BFFD-6FDEC6611AE3}" type="datetime1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2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AB60-FD53-475D-A20C-8A3950C2B229}" type="datetime1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667B-9083-4970-AE63-F85FA4BEDBC7}" type="datetime1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1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5DB9-E985-4942-85A7-3D0BF4EF242F}" type="datetime1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3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Pittsburgh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6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</a:p>
          <a:p>
            <a:r>
              <a:rPr lang="en-US" dirty="0" smtClean="0"/>
              <a:t>Homewood Library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"/>
            <a:ext cx="23717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Arrival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0945 - 1015 Check-in</a:t>
            </a:r>
            <a:br>
              <a:rPr lang="en-US" dirty="0"/>
            </a:br>
            <a:r>
              <a:rPr lang="en-US" dirty="0"/>
              <a:t>Meet and Greet with morning munchies</a:t>
            </a:r>
          </a:p>
          <a:p>
            <a:r>
              <a:rPr lang="en-US" dirty="0"/>
              <a:t>1015 - 1030 Welcome</a:t>
            </a:r>
            <a:br>
              <a:rPr lang="en-US" dirty="0"/>
            </a:br>
            <a:r>
              <a:rPr lang="en-US" dirty="0"/>
              <a:t>Who we are and who are you</a:t>
            </a:r>
            <a:br>
              <a:rPr lang="en-US" dirty="0"/>
            </a:br>
            <a:r>
              <a:rPr lang="en-US" dirty="0"/>
              <a:t>The Code of Conduct</a:t>
            </a:r>
            <a:br>
              <a:rPr lang="en-US" dirty="0"/>
            </a:br>
            <a:r>
              <a:rPr lang="en-US" dirty="0"/>
              <a:t>Facility information</a:t>
            </a:r>
            <a:br>
              <a:rPr lang="en-US" dirty="0"/>
            </a:br>
            <a:r>
              <a:rPr lang="en-US" dirty="0"/>
              <a:t>Planning the day</a:t>
            </a:r>
          </a:p>
          <a:p>
            <a:r>
              <a:rPr lang="en-US" dirty="0"/>
              <a:t>1030 - noon Meet your map</a:t>
            </a:r>
            <a:br>
              <a:rPr lang="en-US" dirty="0"/>
            </a:br>
            <a:r>
              <a:rPr lang="en-US" dirty="0"/>
              <a:t>An introduction to GIS mapping by Christian </a:t>
            </a:r>
            <a:r>
              <a:rPr lang="en-US" dirty="0" err="1"/>
              <a:t>Gass</a:t>
            </a:r>
            <a:endParaRPr lang="en-US" dirty="0"/>
          </a:p>
          <a:p>
            <a:r>
              <a:rPr lang="en-US" dirty="0"/>
              <a:t>noon - 1230 Lunch</a:t>
            </a:r>
          </a:p>
          <a:p>
            <a:r>
              <a:rPr lang="en-US" dirty="0"/>
              <a:t>1230- 3:30 pm Challenges</a:t>
            </a:r>
            <a:br>
              <a:rPr lang="en-US" dirty="0"/>
            </a:br>
            <a:r>
              <a:rPr lang="en-US" dirty="0"/>
              <a:t>Mapping your data</a:t>
            </a:r>
            <a:br>
              <a:rPr lang="en-US" dirty="0"/>
            </a:br>
            <a:r>
              <a:rPr lang="en-US" dirty="0"/>
              <a:t>Open Data Census - The city web site review part of a </a:t>
            </a:r>
            <a:r>
              <a:rPr lang="en-US" dirty="0" err="1"/>
              <a:t>CfA</a:t>
            </a:r>
            <a:r>
              <a:rPr lang="en-US" dirty="0"/>
              <a:t> project</a:t>
            </a:r>
            <a:br>
              <a:rPr lang="en-US" dirty="0"/>
            </a:br>
            <a:r>
              <a:rPr lang="en-US" dirty="0"/>
              <a:t>US Data Census (TBD - they are still working out the API bugs)</a:t>
            </a:r>
            <a:br>
              <a:rPr lang="en-US" dirty="0"/>
            </a:br>
            <a:r>
              <a:rPr lang="en-US" dirty="0"/>
              <a:t>Community out reach data</a:t>
            </a:r>
            <a:br>
              <a:rPr lang="en-US" dirty="0"/>
            </a:br>
            <a:r>
              <a:rPr lang="en-US" dirty="0"/>
              <a:t>Help update the Police Blotter</a:t>
            </a:r>
            <a:br>
              <a:rPr lang="en-US" dirty="0"/>
            </a:br>
            <a:r>
              <a:rPr lang="en-US" dirty="0"/>
              <a:t>Let us know if you have a challenge you'd like to work on</a:t>
            </a:r>
          </a:p>
          <a:p>
            <a:r>
              <a:rPr lang="en-US" dirty="0"/>
              <a:t>3:30 pm - 4:00 pm Wrap up</a:t>
            </a:r>
            <a:br>
              <a:rPr lang="en-US" dirty="0"/>
            </a:br>
            <a:r>
              <a:rPr lang="en-US" dirty="0"/>
              <a:t>How'd we do?</a:t>
            </a:r>
            <a:br>
              <a:rPr lang="en-US" dirty="0"/>
            </a:br>
            <a:r>
              <a:rPr lang="en-US" dirty="0"/>
              <a:t>What's the next steps?</a:t>
            </a:r>
          </a:p>
          <a:p>
            <a:r>
              <a:rPr lang="en-US" dirty="0"/>
              <a:t>Chance to win a gift card but you have to be present.</a:t>
            </a:r>
          </a:p>
          <a:p>
            <a:r>
              <a:rPr lang="en-US" dirty="0"/>
              <a:t>Thank-you for supporting the National Day of Civic Hacking - Pittsburgh Style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0164"/>
            <a:ext cx="23717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Pittsburgh Brigade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Open Pittsburgh, the Pittsburgh region's Code for America Brigade makes the Pittsburgh region a better place through the use of information and technology. Our members use projects, events, and advocacy to improve communities in a fun, collaborative atmosphere. One key role of Open Pittsburgh involves being a relationship-builder. We foster inclusive connections between government, nonprofit, academic, for profit communities, residents, civic technologists, analysts, designers, etc. Open Pittsburgh is a grass-roots organization inclusive of different interests and skill-sets, and we value and encourage the participation of all members regardless of their skills and background.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81000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Projects, initiatives, and events are the primary vehicle for achieving our objectives. We’ll provide people the ability to find partners; empower and encourage them to take on projects; provide technology infrastructure; and connect people to government and other partners</a:t>
            </a:r>
            <a:r>
              <a:rPr lang="en-US" dirty="0" smtClean="0"/>
              <a:t>. These </a:t>
            </a:r>
            <a:r>
              <a:rPr lang="en-US" dirty="0"/>
              <a:t>start through the initiative of Open Pittsburgh members. There is no selection process in use at this point, but we do realize that we should have a system for approving/endorsing projects in our name.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38" y="381000"/>
            <a:ext cx="83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Captain</a:t>
            </a:r>
            <a:r>
              <a:rPr lang="en-US" dirty="0"/>
              <a:t> Bob Gradeck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Storyteller</a:t>
            </a:r>
            <a:r>
              <a:rPr lang="en-US" dirty="0"/>
              <a:t> Emily Miller, Jonathan </a:t>
            </a:r>
            <a:r>
              <a:rPr lang="en-US" dirty="0" err="1"/>
              <a:t>Swiderski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Community Organizer</a:t>
            </a:r>
            <a:r>
              <a:rPr lang="en-US" dirty="0"/>
              <a:t> Emily Miller, Jonathan </a:t>
            </a:r>
            <a:r>
              <a:rPr lang="en-US" dirty="0" err="1"/>
              <a:t>Swiderski</a:t>
            </a:r>
            <a:r>
              <a:rPr lang="en-US" dirty="0"/>
              <a:t>, Toby Greenwalt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Delivery Leads</a:t>
            </a:r>
            <a:r>
              <a:rPr lang="en-US" dirty="0"/>
              <a:t> Mark Howe and Andrew Somerville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Additional Roles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Training Organizer:</a:t>
            </a:r>
            <a:r>
              <a:rPr lang="en-US" dirty="0"/>
              <a:t> Emily Miller, Barry Atkins, Mark Howe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Government Liaison:</a:t>
            </a:r>
            <a:r>
              <a:rPr lang="en-US" dirty="0"/>
              <a:t> Carlos </a:t>
            </a:r>
            <a:r>
              <a:rPr lang="en-US" dirty="0" err="1"/>
              <a:t>Sabario</a:t>
            </a:r>
            <a:r>
              <a:rPr lang="en-US" dirty="0"/>
              <a:t>, Tim Condello, Laura Meixell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Developer Evangelist:</a:t>
            </a:r>
            <a:r>
              <a:rPr lang="en-US" dirty="0"/>
              <a:t> Mark Howe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Event Organizer: </a:t>
            </a:r>
            <a:r>
              <a:rPr lang="en-US" dirty="0"/>
              <a:t>Bob Gradeck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Data Evangelists:</a:t>
            </a:r>
            <a:r>
              <a:rPr lang="en-US" dirty="0"/>
              <a:t> Laura Meixell, Bob Gradeck, and others.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Policy Evangelists:</a:t>
            </a:r>
            <a:r>
              <a:rPr lang="en-US" dirty="0"/>
              <a:t> None - but Gabe and Casey have been working on this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Website</a:t>
            </a:r>
            <a:r>
              <a:rPr lang="en-US" dirty="0"/>
              <a:t> - (need a volunteer)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Code for America community expects that Code for America</a:t>
            </a:r>
          </a:p>
          <a:p>
            <a:r>
              <a:rPr lang="en-US" dirty="0"/>
              <a:t>network activities, events, and digital forums:</a:t>
            </a:r>
          </a:p>
          <a:p>
            <a:r>
              <a:rPr lang="en-US" dirty="0" smtClean="0"/>
              <a:t>1</a:t>
            </a:r>
            <a:r>
              <a:rPr lang="en-US" dirty="0"/>
              <a:t>. Are a safe and respectful environment for all participants.</a:t>
            </a:r>
          </a:p>
          <a:p>
            <a:r>
              <a:rPr lang="en-US" dirty="0"/>
              <a:t>2. Are a place where people are free to fully express their identities.</a:t>
            </a:r>
          </a:p>
          <a:p>
            <a:r>
              <a:rPr lang="en-US" dirty="0"/>
              <a:t>3. Presume the value of others.</a:t>
            </a:r>
          </a:p>
          <a:p>
            <a:r>
              <a:rPr lang="en-US" dirty="0"/>
              <a:t>Everyone’s ideas, skills, and contributions have value.</a:t>
            </a:r>
          </a:p>
          <a:p>
            <a:r>
              <a:rPr lang="en-US" dirty="0"/>
              <a:t>4. Don’t assume everyone has the same context, and encourage</a:t>
            </a:r>
          </a:p>
          <a:p>
            <a:r>
              <a:rPr lang="en-US" dirty="0"/>
              <a:t>questions.</a:t>
            </a:r>
          </a:p>
          <a:p>
            <a:r>
              <a:rPr lang="en-US" dirty="0"/>
              <a:t>5. Find a way for people to be productive with their skills (technical</a:t>
            </a:r>
          </a:p>
          <a:p>
            <a:r>
              <a:rPr lang="en-US" dirty="0"/>
              <a:t>and not) and energy. Use language such as “yes/and”, not “no/but.”</a:t>
            </a:r>
          </a:p>
          <a:p>
            <a:r>
              <a:rPr lang="en-US" dirty="0"/>
              <a:t>6. Encourage members and participants to listen as much as</a:t>
            </a:r>
          </a:p>
          <a:p>
            <a:r>
              <a:rPr lang="en-US" dirty="0"/>
              <a:t>they speak.</a:t>
            </a:r>
          </a:p>
          <a:p>
            <a:r>
              <a:rPr lang="en-US" dirty="0"/>
              <a:t>7. Strive to build tools that are open and free technology for public</a:t>
            </a:r>
          </a:p>
          <a:p>
            <a:r>
              <a:rPr lang="en-US" dirty="0"/>
              <a:t>use. Activities that aim to foster public use, not private gain,</a:t>
            </a:r>
          </a:p>
          <a:p>
            <a:r>
              <a:rPr lang="en-US" dirty="0"/>
              <a:t>are prioritized.</a:t>
            </a:r>
          </a:p>
          <a:p>
            <a:r>
              <a:rPr lang="en-US" dirty="0"/>
              <a:t>8. Prioritize access for and input from those who are traditionally</a:t>
            </a:r>
          </a:p>
          <a:p>
            <a:r>
              <a:rPr lang="en-US" dirty="0"/>
              <a:t>excluded from the civic process.</a:t>
            </a:r>
          </a:p>
          <a:p>
            <a:r>
              <a:rPr lang="en-US" dirty="0"/>
              <a:t>9. Work to ensure that the community is well-represented in the</a:t>
            </a:r>
          </a:p>
          <a:p>
            <a:r>
              <a:rPr lang="en-US" dirty="0"/>
              <a:t>planning, design, and implementation of civic tech. This includes</a:t>
            </a:r>
          </a:p>
          <a:p>
            <a:r>
              <a:rPr lang="en-US" dirty="0"/>
              <a:t>encouraging participation from women, minorities, and</a:t>
            </a:r>
          </a:p>
          <a:p>
            <a:r>
              <a:rPr lang="en-US" dirty="0"/>
              <a:t>traditionally marginalized groups.</a:t>
            </a:r>
          </a:p>
          <a:p>
            <a:r>
              <a:rPr lang="en-US" dirty="0"/>
              <a:t>10. Actively involve community groups and those with</a:t>
            </a:r>
          </a:p>
          <a:p>
            <a:r>
              <a:rPr lang="en-US" dirty="0"/>
              <a:t>subject matter expertise in the decision-making process.</a:t>
            </a:r>
          </a:p>
          <a:p>
            <a:r>
              <a:rPr lang="en-US" dirty="0"/>
              <a:t>11. Ensure that the relationships and conversations between</a:t>
            </a:r>
          </a:p>
          <a:p>
            <a:r>
              <a:rPr lang="en-US" dirty="0"/>
              <a:t>community members, the local </a:t>
            </a:r>
            <a:r>
              <a:rPr lang="en-US" dirty="0" smtClean="0"/>
              <a:t> government state </a:t>
            </a:r>
            <a:r>
              <a:rPr lang="en-US" dirty="0"/>
              <a:t>and community</a:t>
            </a:r>
          </a:p>
          <a:p>
            <a:r>
              <a:rPr lang="en-US" dirty="0"/>
              <a:t>partners remain respectful, participatory, and productive.</a:t>
            </a:r>
          </a:p>
          <a:p>
            <a:r>
              <a:rPr lang="en-US" dirty="0"/>
              <a:t>12. Provide an environment where people are free from discrimination</a:t>
            </a:r>
          </a:p>
          <a:p>
            <a:r>
              <a:rPr lang="en-US" dirty="0"/>
              <a:t>or harassment.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Outlets</a:t>
            </a:r>
            <a:endParaRPr lang="en-US" dirty="0" smtClean="0"/>
          </a:p>
          <a:p>
            <a:r>
              <a:rPr lang="en-US" dirty="0" smtClean="0"/>
              <a:t>Rest rooms</a:t>
            </a:r>
          </a:p>
          <a:p>
            <a:r>
              <a:rPr lang="en-US" dirty="0" smtClean="0"/>
              <a:t>Trash</a:t>
            </a:r>
          </a:p>
          <a:p>
            <a:r>
              <a:rPr lang="en-US" dirty="0" smtClean="0"/>
              <a:t>Leave the library cleaner than when we arrived.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Social Media</a:t>
            </a:r>
          </a:p>
          <a:p>
            <a:pPr lvl="1"/>
            <a:r>
              <a:rPr lang="en-US" dirty="0" smtClean="0"/>
              <a:t>Twitter @</a:t>
            </a:r>
            <a:r>
              <a:rPr lang="en-US" dirty="0" err="1" smtClean="0"/>
              <a:t>openpgh</a:t>
            </a:r>
            <a:r>
              <a:rPr lang="en-US" dirty="0" smtClean="0"/>
              <a:t> @</a:t>
            </a:r>
            <a:r>
              <a:rPr lang="en-US" dirty="0" err="1" smtClean="0"/>
              <a:t>codeandsupply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maptimepgh</a:t>
            </a:r>
            <a:endParaRPr lang="en-US" dirty="0" smtClean="0"/>
          </a:p>
          <a:p>
            <a:pPr lvl="2"/>
            <a:r>
              <a:rPr lang="en-US" dirty="0" smtClean="0"/>
              <a:t>#</a:t>
            </a:r>
            <a:r>
              <a:rPr lang="en-US" dirty="0" err="1" smtClean="0"/>
              <a:t>hackforchange</a:t>
            </a:r>
            <a:endParaRPr lang="en-US" dirty="0" smtClean="0"/>
          </a:p>
          <a:p>
            <a:pPr lvl="1"/>
            <a:r>
              <a:rPr lang="en-US" dirty="0" smtClean="0"/>
              <a:t>slack</a:t>
            </a:r>
            <a:endParaRPr lang="en-US" dirty="0" smtClean="0"/>
          </a:p>
          <a:p>
            <a:r>
              <a:rPr lang="en-US" dirty="0" smtClean="0"/>
              <a:t>Morning </a:t>
            </a:r>
            <a:r>
              <a:rPr lang="en-US" dirty="0" smtClean="0"/>
              <a:t>– Meet your map by Christian </a:t>
            </a:r>
            <a:r>
              <a:rPr lang="en-US" dirty="0" err="1" smtClean="0"/>
              <a:t>Gass</a:t>
            </a:r>
            <a:endParaRPr lang="en-US" dirty="0" smtClean="0"/>
          </a:p>
          <a:p>
            <a:r>
              <a:rPr lang="en-US" dirty="0" smtClean="0"/>
              <a:t>Afternoon – Putting your skills to work</a:t>
            </a:r>
          </a:p>
          <a:p>
            <a:r>
              <a:rPr lang="en-US" dirty="0" smtClean="0"/>
              <a:t>Wrap up</a:t>
            </a:r>
          </a:p>
          <a:p>
            <a:r>
              <a:rPr lang="en-US" dirty="0" smtClean="0"/>
              <a:t>Chance </a:t>
            </a:r>
            <a:r>
              <a:rPr lang="en-US" dirty="0" smtClean="0"/>
              <a:t>to win a gift card (you need to be here)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Thank-you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City of Pittsburgh</a:t>
            </a:r>
          </a:p>
          <a:p>
            <a:r>
              <a:rPr lang="en-US" dirty="0" smtClean="0"/>
              <a:t>Carnegie Library – Homewood Branch</a:t>
            </a:r>
          </a:p>
          <a:p>
            <a:r>
              <a:rPr lang="en-US" dirty="0" smtClean="0"/>
              <a:t>Toby Greenwalt</a:t>
            </a:r>
          </a:p>
          <a:p>
            <a:r>
              <a:rPr lang="en-US" dirty="0" smtClean="0"/>
              <a:t>Code for America (</a:t>
            </a:r>
            <a:r>
              <a:rPr lang="en-US" dirty="0" err="1" smtClean="0"/>
              <a:t>CfA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Open Pittsburgh Leaders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7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580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Pittsburgh Style</vt:lpstr>
      <vt:lpstr>Agenda</vt:lpstr>
      <vt:lpstr>Pittsburgh Brigade</vt:lpstr>
      <vt:lpstr>2015 Plan</vt:lpstr>
      <vt:lpstr>Core Team</vt:lpstr>
      <vt:lpstr>Code of Conduct</vt:lpstr>
      <vt:lpstr>Library Facilities</vt:lpstr>
      <vt:lpstr>Schedule</vt:lpstr>
      <vt:lpstr>Thank-you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Pittsburgh Edition</dc:title>
  <dc:creator>Mark Howe</dc:creator>
  <cp:lastModifiedBy>Mark Howe</cp:lastModifiedBy>
  <cp:revision>10</cp:revision>
  <dcterms:created xsi:type="dcterms:W3CDTF">2015-06-02T13:48:08Z</dcterms:created>
  <dcterms:modified xsi:type="dcterms:W3CDTF">2015-06-03T13:21:05Z</dcterms:modified>
</cp:coreProperties>
</file>