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58" r:id="rId5"/>
    <p:sldId id="259" r:id="rId6"/>
    <p:sldId id="260" r:id="rId7"/>
    <p:sldId id="261" r:id="rId8"/>
    <p:sldId id="262" r:id="rId9"/>
    <p:sldId id="266" r:id="rId10"/>
    <p:sldId id="267"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27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BCF19-EF8E-462A-8349-DA07C1AD97DC}" type="datetimeFigureOut">
              <a:rPr lang="en-US" smtClean="0"/>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B3894-58EE-46E2-B7C7-7E1331EF45E8}" type="slidenum">
              <a:rPr lang="en-US" smtClean="0"/>
              <a:t>‹#›</a:t>
            </a:fld>
            <a:endParaRPr lang="en-US"/>
          </a:p>
        </p:txBody>
      </p:sp>
    </p:spTree>
    <p:extLst>
      <p:ext uri="{BB962C8B-B14F-4D97-AF65-F5344CB8AC3E}">
        <p14:creationId xmlns:p14="http://schemas.microsoft.com/office/powerpoint/2010/main" val="208386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EEEB27-CDED-41B0-AAA6-7DE6BF454930}" type="datetime1">
              <a:rPr lang="en-US" smtClean="0"/>
              <a:t>6/4/2015</a:t>
            </a:fld>
            <a:endParaRPr lang="en-US"/>
          </a:p>
        </p:txBody>
      </p:sp>
      <p:sp>
        <p:nvSpPr>
          <p:cNvPr id="5" name="Footer Placeholder 4"/>
          <p:cNvSpPr>
            <a:spLocks noGrp="1"/>
          </p:cNvSpPr>
          <p:nvPr>
            <p:ph type="ftr" sz="quarter" idx="11"/>
          </p:nvPr>
        </p:nvSpPr>
        <p:spPr/>
        <p:txBody>
          <a:bodyPr/>
          <a:lstStyle/>
          <a:p>
            <a:r>
              <a:rPr lang="en-US" smtClean="0"/>
              <a:t>#hackforchange</a:t>
            </a:r>
            <a:endParaRPr lang="en-US"/>
          </a:p>
        </p:txBody>
      </p:sp>
      <p:sp>
        <p:nvSpPr>
          <p:cNvPr id="6" name="Slide Number Placeholder 5"/>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98944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E48015-BA68-4D10-A0E8-A83ED8E2F452}" type="datetime1">
              <a:rPr lang="en-US" smtClean="0"/>
              <a:t>6/4/2015</a:t>
            </a:fld>
            <a:endParaRPr lang="en-US"/>
          </a:p>
        </p:txBody>
      </p:sp>
      <p:sp>
        <p:nvSpPr>
          <p:cNvPr id="5" name="Footer Placeholder 4"/>
          <p:cNvSpPr>
            <a:spLocks noGrp="1"/>
          </p:cNvSpPr>
          <p:nvPr>
            <p:ph type="ftr" sz="quarter" idx="11"/>
          </p:nvPr>
        </p:nvSpPr>
        <p:spPr/>
        <p:txBody>
          <a:bodyPr/>
          <a:lstStyle/>
          <a:p>
            <a:r>
              <a:rPr lang="en-US" smtClean="0"/>
              <a:t>#hackforchange</a:t>
            </a:r>
            <a:endParaRPr lang="en-US"/>
          </a:p>
        </p:txBody>
      </p:sp>
      <p:sp>
        <p:nvSpPr>
          <p:cNvPr id="6" name="Slide Number Placeholder 5"/>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278224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C53E79-9E9E-4354-A9A2-8FE214631F6C}" type="datetime1">
              <a:rPr lang="en-US" smtClean="0"/>
              <a:t>6/4/2015</a:t>
            </a:fld>
            <a:endParaRPr lang="en-US"/>
          </a:p>
        </p:txBody>
      </p:sp>
      <p:sp>
        <p:nvSpPr>
          <p:cNvPr id="5" name="Footer Placeholder 4"/>
          <p:cNvSpPr>
            <a:spLocks noGrp="1"/>
          </p:cNvSpPr>
          <p:nvPr>
            <p:ph type="ftr" sz="quarter" idx="11"/>
          </p:nvPr>
        </p:nvSpPr>
        <p:spPr/>
        <p:txBody>
          <a:bodyPr/>
          <a:lstStyle/>
          <a:p>
            <a:r>
              <a:rPr lang="en-US" smtClean="0"/>
              <a:t>#hackforchange</a:t>
            </a:r>
            <a:endParaRPr lang="en-US"/>
          </a:p>
        </p:txBody>
      </p:sp>
      <p:sp>
        <p:nvSpPr>
          <p:cNvPr id="6" name="Slide Number Placeholder 5"/>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37213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91C21B-0BC7-4D65-B158-BF98466479DD}" type="datetime1">
              <a:rPr lang="en-US" smtClean="0"/>
              <a:t>6/4/2015</a:t>
            </a:fld>
            <a:endParaRPr lang="en-US"/>
          </a:p>
        </p:txBody>
      </p:sp>
      <p:sp>
        <p:nvSpPr>
          <p:cNvPr id="5" name="Footer Placeholder 4"/>
          <p:cNvSpPr>
            <a:spLocks noGrp="1"/>
          </p:cNvSpPr>
          <p:nvPr>
            <p:ph type="ftr" sz="quarter" idx="11"/>
          </p:nvPr>
        </p:nvSpPr>
        <p:spPr/>
        <p:txBody>
          <a:bodyPr/>
          <a:lstStyle/>
          <a:p>
            <a:r>
              <a:rPr lang="en-US" smtClean="0"/>
              <a:t>#hackforchange</a:t>
            </a:r>
            <a:endParaRPr lang="en-US"/>
          </a:p>
        </p:txBody>
      </p:sp>
      <p:sp>
        <p:nvSpPr>
          <p:cNvPr id="6" name="Slide Number Placeholder 5"/>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369209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25325-98A9-4452-8FD4-3C03E8ECB43F}" type="datetime1">
              <a:rPr lang="en-US" smtClean="0"/>
              <a:t>6/4/2015</a:t>
            </a:fld>
            <a:endParaRPr lang="en-US"/>
          </a:p>
        </p:txBody>
      </p:sp>
      <p:sp>
        <p:nvSpPr>
          <p:cNvPr id="5" name="Footer Placeholder 4"/>
          <p:cNvSpPr>
            <a:spLocks noGrp="1"/>
          </p:cNvSpPr>
          <p:nvPr>
            <p:ph type="ftr" sz="quarter" idx="11"/>
          </p:nvPr>
        </p:nvSpPr>
        <p:spPr/>
        <p:txBody>
          <a:bodyPr/>
          <a:lstStyle/>
          <a:p>
            <a:r>
              <a:rPr lang="en-US" smtClean="0"/>
              <a:t>#hackforchange</a:t>
            </a:r>
            <a:endParaRPr lang="en-US"/>
          </a:p>
        </p:txBody>
      </p:sp>
      <p:sp>
        <p:nvSpPr>
          <p:cNvPr id="6" name="Slide Number Placeholder 5"/>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131157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316ABF-AC2E-4132-B1B3-64F75F1473E3}" type="datetime1">
              <a:rPr lang="en-US" smtClean="0"/>
              <a:t>6/4/2015</a:t>
            </a:fld>
            <a:endParaRPr lang="en-US"/>
          </a:p>
        </p:txBody>
      </p:sp>
      <p:sp>
        <p:nvSpPr>
          <p:cNvPr id="6" name="Footer Placeholder 5"/>
          <p:cNvSpPr>
            <a:spLocks noGrp="1"/>
          </p:cNvSpPr>
          <p:nvPr>
            <p:ph type="ftr" sz="quarter" idx="11"/>
          </p:nvPr>
        </p:nvSpPr>
        <p:spPr/>
        <p:txBody>
          <a:bodyPr/>
          <a:lstStyle/>
          <a:p>
            <a:r>
              <a:rPr lang="en-US" smtClean="0"/>
              <a:t>#hackforchange</a:t>
            </a:r>
            <a:endParaRPr lang="en-US"/>
          </a:p>
        </p:txBody>
      </p:sp>
      <p:sp>
        <p:nvSpPr>
          <p:cNvPr id="7" name="Slide Number Placeholder 6"/>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54817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21D73-2F90-408A-8259-169FDD3D12F8}" type="datetime1">
              <a:rPr lang="en-US" smtClean="0"/>
              <a:t>6/4/2015</a:t>
            </a:fld>
            <a:endParaRPr lang="en-US"/>
          </a:p>
        </p:txBody>
      </p:sp>
      <p:sp>
        <p:nvSpPr>
          <p:cNvPr id="8" name="Footer Placeholder 7"/>
          <p:cNvSpPr>
            <a:spLocks noGrp="1"/>
          </p:cNvSpPr>
          <p:nvPr>
            <p:ph type="ftr" sz="quarter" idx="11"/>
          </p:nvPr>
        </p:nvSpPr>
        <p:spPr/>
        <p:txBody>
          <a:bodyPr/>
          <a:lstStyle/>
          <a:p>
            <a:r>
              <a:rPr lang="en-US" smtClean="0"/>
              <a:t>#hackforchange</a:t>
            </a:r>
            <a:endParaRPr lang="en-US"/>
          </a:p>
        </p:txBody>
      </p:sp>
      <p:sp>
        <p:nvSpPr>
          <p:cNvPr id="9" name="Slide Number Placeholder 8"/>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11754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793FF1-5EF5-4A29-8451-51271EFB57CA}" type="datetime1">
              <a:rPr lang="en-US" smtClean="0"/>
              <a:t>6/4/2015</a:t>
            </a:fld>
            <a:endParaRPr lang="en-US"/>
          </a:p>
        </p:txBody>
      </p:sp>
      <p:sp>
        <p:nvSpPr>
          <p:cNvPr id="4" name="Footer Placeholder 3"/>
          <p:cNvSpPr>
            <a:spLocks noGrp="1"/>
          </p:cNvSpPr>
          <p:nvPr>
            <p:ph type="ftr" sz="quarter" idx="11"/>
          </p:nvPr>
        </p:nvSpPr>
        <p:spPr/>
        <p:txBody>
          <a:bodyPr/>
          <a:lstStyle/>
          <a:p>
            <a:r>
              <a:rPr lang="en-US" smtClean="0"/>
              <a:t>#hackforchange</a:t>
            </a:r>
            <a:endParaRPr lang="en-US"/>
          </a:p>
        </p:txBody>
      </p:sp>
      <p:sp>
        <p:nvSpPr>
          <p:cNvPr id="5" name="Slide Number Placeholder 4"/>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410077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50311-5B75-4DA7-883F-E5931D13CF3A}" type="datetime1">
              <a:rPr lang="en-US" smtClean="0"/>
              <a:t>6/4/2015</a:t>
            </a:fld>
            <a:endParaRPr lang="en-US"/>
          </a:p>
        </p:txBody>
      </p:sp>
      <p:sp>
        <p:nvSpPr>
          <p:cNvPr id="3" name="Footer Placeholder 2"/>
          <p:cNvSpPr>
            <a:spLocks noGrp="1"/>
          </p:cNvSpPr>
          <p:nvPr>
            <p:ph type="ftr" sz="quarter" idx="11"/>
          </p:nvPr>
        </p:nvSpPr>
        <p:spPr/>
        <p:txBody>
          <a:bodyPr/>
          <a:lstStyle/>
          <a:p>
            <a:r>
              <a:rPr lang="en-US" smtClean="0"/>
              <a:t>#hackforchange</a:t>
            </a:r>
            <a:endParaRPr lang="en-US"/>
          </a:p>
        </p:txBody>
      </p:sp>
      <p:sp>
        <p:nvSpPr>
          <p:cNvPr id="4" name="Slide Number Placeholder 3"/>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344026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841FC-EAC8-4ABC-9D8E-66343EF3A300}" type="datetime1">
              <a:rPr lang="en-US" smtClean="0"/>
              <a:t>6/4/2015</a:t>
            </a:fld>
            <a:endParaRPr lang="en-US"/>
          </a:p>
        </p:txBody>
      </p:sp>
      <p:sp>
        <p:nvSpPr>
          <p:cNvPr id="6" name="Footer Placeholder 5"/>
          <p:cNvSpPr>
            <a:spLocks noGrp="1"/>
          </p:cNvSpPr>
          <p:nvPr>
            <p:ph type="ftr" sz="quarter" idx="11"/>
          </p:nvPr>
        </p:nvSpPr>
        <p:spPr/>
        <p:txBody>
          <a:bodyPr/>
          <a:lstStyle/>
          <a:p>
            <a:r>
              <a:rPr lang="en-US" smtClean="0"/>
              <a:t>#hackforchange</a:t>
            </a:r>
            <a:endParaRPr lang="en-US"/>
          </a:p>
        </p:txBody>
      </p:sp>
      <p:sp>
        <p:nvSpPr>
          <p:cNvPr id="7" name="Slide Number Placeholder 6"/>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5574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78DA2-C7CD-4930-881C-24451FD4ACF3}" type="datetime1">
              <a:rPr lang="en-US" smtClean="0"/>
              <a:t>6/4/2015</a:t>
            </a:fld>
            <a:endParaRPr lang="en-US"/>
          </a:p>
        </p:txBody>
      </p:sp>
      <p:sp>
        <p:nvSpPr>
          <p:cNvPr id="6" name="Footer Placeholder 5"/>
          <p:cNvSpPr>
            <a:spLocks noGrp="1"/>
          </p:cNvSpPr>
          <p:nvPr>
            <p:ph type="ftr" sz="quarter" idx="11"/>
          </p:nvPr>
        </p:nvSpPr>
        <p:spPr/>
        <p:txBody>
          <a:bodyPr/>
          <a:lstStyle/>
          <a:p>
            <a:r>
              <a:rPr lang="en-US" smtClean="0"/>
              <a:t>#hackforchange</a:t>
            </a:r>
            <a:endParaRPr lang="en-US"/>
          </a:p>
        </p:txBody>
      </p:sp>
      <p:sp>
        <p:nvSpPr>
          <p:cNvPr id="7" name="Slide Number Placeholder 6"/>
          <p:cNvSpPr>
            <a:spLocks noGrp="1"/>
          </p:cNvSpPr>
          <p:nvPr>
            <p:ph type="sldNum" sz="quarter" idx="12"/>
          </p:nvPr>
        </p:nvSpPr>
        <p:spPr/>
        <p:txBody>
          <a:bodyPr/>
          <a:lstStyle/>
          <a:p>
            <a:fld id="{6E655630-3E24-4FEF-BEB9-E629B75F9227}" type="slidenum">
              <a:rPr lang="en-US" smtClean="0"/>
              <a:t>‹#›</a:t>
            </a:fld>
            <a:endParaRPr lang="en-US"/>
          </a:p>
        </p:txBody>
      </p:sp>
    </p:spTree>
    <p:extLst>
      <p:ext uri="{BB962C8B-B14F-4D97-AF65-F5344CB8AC3E}">
        <p14:creationId xmlns:p14="http://schemas.microsoft.com/office/powerpoint/2010/main" val="424242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32588-6682-4D40-8882-ADE6AFF110E5}" type="datetime1">
              <a:rPr lang="en-US" smtClean="0"/>
              <a:t>6/4/2015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#hackforchange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55630-3E24-4FEF-BEB9-E629B75F9227}" type="slidenum">
              <a:rPr lang="en-US" smtClean="0"/>
              <a:t>‹#›</a:t>
            </a:fld>
            <a:endParaRPr lang="en-US"/>
          </a:p>
        </p:txBody>
      </p:sp>
    </p:spTree>
    <p:extLst>
      <p:ext uri="{BB962C8B-B14F-4D97-AF65-F5344CB8AC3E}">
        <p14:creationId xmlns:p14="http://schemas.microsoft.com/office/powerpoint/2010/main" val="1479485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nfoportal.alleghenycounty.us/dat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rvice-census.herokuapp.com/place/pittsburgh" TargetMode="External"/><Relationship Id="rId2" Type="http://schemas.openxmlformats.org/officeDocument/2006/relationships/hyperlink" Target="http://pittsburghpa.gov/"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ittsburghpa.gov/dcp/g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ittsburghpa.gov/dcp/sn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NDOCH</a:t>
            </a:r>
            <a:br>
              <a:rPr lang="en-US" dirty="0" smtClean="0"/>
            </a:br>
            <a:r>
              <a:rPr lang="en-US" dirty="0" smtClean="0"/>
              <a:t>Challenges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#hackforchange</a:t>
            </a:r>
            <a:endParaRPr lang="en-US"/>
          </a:p>
        </p:txBody>
      </p:sp>
    </p:spTree>
    <p:extLst>
      <p:ext uri="{BB962C8B-B14F-4D97-AF65-F5344CB8AC3E}">
        <p14:creationId xmlns:p14="http://schemas.microsoft.com/office/powerpoint/2010/main" val="1458752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Dog license </a:t>
            </a:r>
            <a:r>
              <a:rPr lang="en-US" b="1" dirty="0" smtClean="0"/>
              <a:t>challenge</a:t>
            </a:r>
            <a:endParaRPr lang="en-US" dirty="0"/>
          </a:p>
        </p:txBody>
      </p:sp>
      <p:sp>
        <p:nvSpPr>
          <p:cNvPr id="3" name="Content Placeholder 2"/>
          <p:cNvSpPr>
            <a:spLocks noGrp="1"/>
          </p:cNvSpPr>
          <p:nvPr>
            <p:ph idx="1"/>
          </p:nvPr>
        </p:nvSpPr>
        <p:spPr/>
        <p:txBody>
          <a:bodyPr>
            <a:normAutofit/>
          </a:bodyPr>
          <a:lstStyle/>
          <a:p>
            <a:r>
              <a:rPr lang="en-US" dirty="0" smtClean="0"/>
              <a:t>What's </a:t>
            </a:r>
            <a:r>
              <a:rPr lang="en-US" dirty="0"/>
              <a:t>the most-creative use of Allegheny County dog license data (does not include City dog license data) - Dog name, breed, license type, and </a:t>
            </a:r>
            <a:r>
              <a:rPr lang="en-US" dirty="0" err="1"/>
              <a:t>Zipcode</a:t>
            </a:r>
            <a:r>
              <a:rPr lang="en-US" dirty="0"/>
              <a:t> all included. Fantastic data</a:t>
            </a:r>
            <a:r>
              <a:rPr lang="en-US" dirty="0" smtClean="0"/>
              <a:t>!</a:t>
            </a:r>
            <a:r>
              <a:rPr lang="en-US" dirty="0"/>
              <a:t/>
            </a:r>
            <a:br>
              <a:rPr lang="en-US" dirty="0"/>
            </a:br>
            <a:endParaRPr lang="en-US" dirty="0"/>
          </a:p>
          <a:p>
            <a:r>
              <a:rPr lang="en-US" sz="2800" dirty="0">
                <a:hlinkClick r:id="rId2"/>
              </a:rPr>
              <a:t>http://infoportal.alleghenycounty.us/data.html</a:t>
            </a:r>
            <a:endParaRPr lang="en-US" sz="2800"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334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86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Ah </a:t>
            </a:r>
            <a:r>
              <a:rPr lang="en-US" dirty="0" smtClean="0"/>
              <a:t>– ha </a:t>
            </a:r>
            <a:endParaRPr lang="en-US" dirty="0"/>
          </a:p>
        </p:txBody>
      </p:sp>
      <p:sp>
        <p:nvSpPr>
          <p:cNvPr id="3" name="Content Placeholder 2"/>
          <p:cNvSpPr>
            <a:spLocks noGrp="1"/>
          </p:cNvSpPr>
          <p:nvPr>
            <p:ph idx="1"/>
          </p:nvPr>
        </p:nvSpPr>
        <p:spPr/>
        <p:txBody>
          <a:bodyPr/>
          <a:lstStyle/>
          <a:p>
            <a:r>
              <a:rPr lang="en-US" dirty="0" smtClean="0"/>
              <a:t>Make a note of any site you find of interest and let the group know.</a:t>
            </a:r>
            <a:endParaRPr lang="en-US" dirty="0"/>
          </a:p>
        </p:txBody>
      </p:sp>
      <p:pic>
        <p:nvPicPr>
          <p:cNvPr id="1026" name="Picture 2" descr="C:\Users\Mark\AppData\Local\Microsoft\Windows\Temporary Internet Files\Content.IE5\XD5H4YKV\glowing-light-bulb-2847-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0774" y="457200"/>
            <a:ext cx="657225" cy="6601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#hackforchange</a:t>
            </a: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6259"/>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74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Police Blotter</a:t>
            </a:r>
            <a:endParaRPr lang="en-US" dirty="0"/>
          </a:p>
        </p:txBody>
      </p:sp>
      <p:sp>
        <p:nvSpPr>
          <p:cNvPr id="3" name="Content Placeholder 2"/>
          <p:cNvSpPr>
            <a:spLocks noGrp="1"/>
          </p:cNvSpPr>
          <p:nvPr>
            <p:ph idx="1"/>
          </p:nvPr>
        </p:nvSpPr>
        <p:spPr/>
        <p:txBody>
          <a:bodyPr/>
          <a:lstStyle/>
          <a:p>
            <a:r>
              <a:rPr lang="en-US" dirty="0" smtClean="0"/>
              <a:t>On the smart phone, the marker touch needs to send a click to the web page</a:t>
            </a:r>
          </a:p>
          <a:p>
            <a:r>
              <a:rPr lang="en-US" dirty="0" smtClean="0"/>
              <a:t>Uses Google event handler</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381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44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Police Blotter</a:t>
            </a:r>
            <a:endParaRPr lang="en-US" dirty="0"/>
          </a:p>
        </p:txBody>
      </p:sp>
      <p:sp>
        <p:nvSpPr>
          <p:cNvPr id="3" name="Content Placeholder 2"/>
          <p:cNvSpPr>
            <a:spLocks noGrp="1"/>
          </p:cNvSpPr>
          <p:nvPr>
            <p:ph idx="1"/>
          </p:nvPr>
        </p:nvSpPr>
        <p:spPr/>
        <p:txBody>
          <a:bodyPr/>
          <a:lstStyle/>
          <a:p>
            <a:r>
              <a:rPr lang="en-US" dirty="0" smtClean="0"/>
              <a:t>What can we do with the heat map?</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57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45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City Census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Check out the City Web Site</a:t>
            </a:r>
          </a:p>
          <a:p>
            <a:r>
              <a:rPr lang="en-US" dirty="0" smtClean="0">
                <a:hlinkClick r:id="rId2"/>
              </a:rPr>
              <a:t>http://pittsburghpa.gov/</a:t>
            </a:r>
            <a:endParaRPr lang="en-US" dirty="0" smtClean="0"/>
          </a:p>
          <a:p>
            <a:r>
              <a:rPr lang="en-US" dirty="0" smtClean="0"/>
              <a:t>Enter data into </a:t>
            </a:r>
            <a:r>
              <a:rPr lang="en-US" dirty="0" smtClean="0">
                <a:hlinkClick r:id="rId3"/>
              </a:rPr>
              <a:t>https://service-census.herokuapp.com/place/pittsburgh</a:t>
            </a:r>
            <a:endParaRPr lang="en-US" dirty="0" smtClean="0"/>
          </a:p>
          <a:p>
            <a:r>
              <a:rPr lang="en-US" dirty="0" smtClean="0"/>
              <a:t>You’ll notice that the first one has been completed.</a:t>
            </a:r>
          </a:p>
          <a:p>
            <a:r>
              <a:rPr lang="en-US" dirty="0" smtClean="0"/>
              <a:t>We should spread this across a number of volunteers.</a:t>
            </a:r>
          </a:p>
          <a:p>
            <a:r>
              <a:rPr lang="en-US" dirty="0" smtClean="0"/>
              <a:t>You’ll need to </a:t>
            </a:r>
            <a:r>
              <a:rPr lang="en-US" smtClean="0"/>
              <a:t>log </a:t>
            </a:r>
            <a:r>
              <a:rPr lang="en-US" smtClean="0"/>
              <a:t>in</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30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GIS Maps</a:t>
            </a:r>
            <a:endParaRPr lang="en-US" dirty="0"/>
          </a:p>
        </p:txBody>
      </p:sp>
      <p:sp>
        <p:nvSpPr>
          <p:cNvPr id="3" name="Content Placeholder 2"/>
          <p:cNvSpPr>
            <a:spLocks noGrp="1"/>
          </p:cNvSpPr>
          <p:nvPr>
            <p:ph idx="1"/>
          </p:nvPr>
        </p:nvSpPr>
        <p:spPr/>
        <p:txBody>
          <a:bodyPr/>
          <a:lstStyle/>
          <a:p>
            <a:r>
              <a:rPr lang="en-US" dirty="0" smtClean="0">
                <a:hlinkClick r:id="rId2"/>
              </a:rPr>
              <a:t>http://pittsburghpa.gov/dcp/gis/</a:t>
            </a:r>
            <a:endParaRPr lang="en-US" dirty="0" smtClean="0"/>
          </a:p>
          <a:p>
            <a:r>
              <a:rPr lang="en-US" dirty="0" smtClean="0"/>
              <a:t>Check out the maps</a:t>
            </a:r>
          </a:p>
          <a:p>
            <a:r>
              <a:rPr lang="en-US" dirty="0" smtClean="0"/>
              <a:t>Look for bad shapes</a:t>
            </a:r>
          </a:p>
          <a:p>
            <a:r>
              <a:rPr lang="en-US" dirty="0" smtClean="0"/>
              <a:t>Look for old data</a:t>
            </a:r>
          </a:p>
          <a:p>
            <a:r>
              <a:rPr lang="en-US" dirty="0" smtClean="0"/>
              <a:t>Look – Look</a:t>
            </a:r>
          </a:p>
          <a:p>
            <a:r>
              <a:rPr lang="en-US" dirty="0" smtClean="0"/>
              <a:t>Write down what you find and we’ll get the feed back to the city GIS staff.</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57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21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Vacant Properties</a:t>
            </a:r>
            <a:endParaRPr lang="en-US" dirty="0"/>
          </a:p>
        </p:txBody>
      </p:sp>
      <p:sp>
        <p:nvSpPr>
          <p:cNvPr id="3" name="Content Placeholder 2"/>
          <p:cNvSpPr>
            <a:spLocks noGrp="1"/>
          </p:cNvSpPr>
          <p:nvPr>
            <p:ph idx="1"/>
          </p:nvPr>
        </p:nvSpPr>
        <p:spPr/>
        <p:txBody>
          <a:bodyPr/>
          <a:lstStyle/>
          <a:p>
            <a:r>
              <a:rPr lang="en-US" dirty="0" smtClean="0"/>
              <a:t>Help </a:t>
            </a:r>
            <a:r>
              <a:rPr lang="en-US" dirty="0"/>
              <a:t>GTECH and everyone at the City and County understand how accurate the County's assessment data is at identifying vacant parcels. Compare assessment data to survey data collected in the North Side by GTECH last summer. Make maps or charts with the results.</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334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45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Challenge</a:t>
            </a:r>
            <a:endParaRPr lang="en-US" dirty="0"/>
          </a:p>
        </p:txBody>
      </p:sp>
      <p:sp>
        <p:nvSpPr>
          <p:cNvPr id="3" name="Content Placeholder 2"/>
          <p:cNvSpPr>
            <a:spLocks noGrp="1"/>
          </p:cNvSpPr>
          <p:nvPr>
            <p:ph idx="1"/>
          </p:nvPr>
        </p:nvSpPr>
        <p:spPr/>
        <p:txBody>
          <a:bodyPr/>
          <a:lstStyle/>
          <a:p>
            <a:r>
              <a:rPr lang="en-US" dirty="0" smtClean="0"/>
              <a:t>Write an interface to the County Geo-coding service to send and receive bulk addresses in </a:t>
            </a:r>
            <a:r>
              <a:rPr lang="en-US" dirty="0" err="1" smtClean="0"/>
              <a:t>json</a:t>
            </a:r>
            <a:r>
              <a:rPr lang="en-US" dirty="0" smtClean="0"/>
              <a:t> format.</a:t>
            </a:r>
          </a:p>
          <a:p>
            <a:r>
              <a:rPr lang="en-US" dirty="0" smtClean="0"/>
              <a:t>Police Blotter Release 2 – the rewrite</a:t>
            </a:r>
          </a:p>
          <a:p>
            <a:r>
              <a:rPr lang="en-US" dirty="0" smtClean="0"/>
              <a:t>Create an API that is “community requested” with a simple entry form for a service not currently provided. </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381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62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out this city site</a:t>
            </a:r>
            <a:endParaRPr lang="en-US" dirty="0"/>
          </a:p>
        </p:txBody>
      </p:sp>
      <p:sp>
        <p:nvSpPr>
          <p:cNvPr id="3" name="Content Placeholder 2"/>
          <p:cNvSpPr>
            <a:spLocks noGrp="1"/>
          </p:cNvSpPr>
          <p:nvPr>
            <p:ph idx="1"/>
          </p:nvPr>
        </p:nvSpPr>
        <p:spPr/>
        <p:txBody>
          <a:bodyPr/>
          <a:lstStyle/>
          <a:p>
            <a:r>
              <a:rPr lang="en-US" dirty="0" smtClean="0">
                <a:hlinkClick r:id="rId2"/>
              </a:rPr>
              <a:t>http://www.pittsburghpa.gov/dcp/snap/</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57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1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Frick Park </a:t>
            </a:r>
            <a:r>
              <a:rPr lang="en-US" dirty="0" smtClean="0"/>
              <a:t>Trails</a:t>
            </a:r>
            <a:endParaRPr lang="en-US" dirty="0"/>
          </a:p>
        </p:txBody>
      </p:sp>
      <p:sp>
        <p:nvSpPr>
          <p:cNvPr id="3" name="Content Placeholder 2"/>
          <p:cNvSpPr>
            <a:spLocks noGrp="1"/>
          </p:cNvSpPr>
          <p:nvPr>
            <p:ph idx="1"/>
          </p:nvPr>
        </p:nvSpPr>
        <p:spPr/>
        <p:txBody>
          <a:bodyPr/>
          <a:lstStyle/>
          <a:p>
            <a:r>
              <a:rPr lang="en-US" dirty="0"/>
              <a:t>O</a:t>
            </a:r>
            <a:r>
              <a:rPr lang="en-US" dirty="0" smtClean="0"/>
              <a:t>pen </a:t>
            </a:r>
            <a:r>
              <a:rPr lang="en-US" dirty="0"/>
              <a:t>street map. Trail data for all trails was collected in 2013 and 2014 using a GPS, but hasn't made it's way into Open Street Map</a:t>
            </a:r>
            <a:endParaRPr lang="en-US" dirty="0"/>
          </a:p>
        </p:txBody>
      </p:sp>
      <p:sp>
        <p:nvSpPr>
          <p:cNvPr id="4" name="Footer Placeholder 3"/>
          <p:cNvSpPr>
            <a:spLocks noGrp="1"/>
          </p:cNvSpPr>
          <p:nvPr>
            <p:ph type="ftr" sz="quarter" idx="11"/>
          </p:nvPr>
        </p:nvSpPr>
        <p:spPr/>
        <p:txBody>
          <a:bodyPr/>
          <a:lstStyle/>
          <a:p>
            <a:r>
              <a:rPr lang="en-US" smtClean="0"/>
              <a:t>#hackforchange</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57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928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334</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NDOCH Challenges</vt:lpstr>
      <vt:lpstr>Police Blotter</vt:lpstr>
      <vt:lpstr>Police Blotter</vt:lpstr>
      <vt:lpstr>Local City Census</vt:lpstr>
      <vt:lpstr>City GIS Maps</vt:lpstr>
      <vt:lpstr>Vacant Properties</vt:lpstr>
      <vt:lpstr>Code Challenge</vt:lpstr>
      <vt:lpstr>Check out this city site</vt:lpstr>
      <vt:lpstr>Frick Park Trails</vt:lpstr>
      <vt:lpstr>Dog license challenge</vt:lpstr>
      <vt:lpstr>Ah – ha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NDOCH Challenges</dc:title>
  <dc:creator>Mark Howe</dc:creator>
  <cp:lastModifiedBy>Mark Howe</cp:lastModifiedBy>
  <cp:revision>10</cp:revision>
  <dcterms:created xsi:type="dcterms:W3CDTF">2015-06-04T17:26:20Z</dcterms:created>
  <dcterms:modified xsi:type="dcterms:W3CDTF">2015-06-04T19:39:18Z</dcterms:modified>
</cp:coreProperties>
</file>