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76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9387-C332-47A3-8341-EAF7B7AAA5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E35E-1FE3-4655-B49F-7C557BE9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4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9387-C332-47A3-8341-EAF7B7AAA5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E35E-1FE3-4655-B49F-7C557BE9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9387-C332-47A3-8341-EAF7B7AAA5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E35E-1FE3-4655-B49F-7C557BE9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9387-C332-47A3-8341-EAF7B7AAA5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E35E-1FE3-4655-B49F-7C557BE9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2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9387-C332-47A3-8341-EAF7B7AAA5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E35E-1FE3-4655-B49F-7C557BE9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4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9387-C332-47A3-8341-EAF7B7AAA5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E35E-1FE3-4655-B49F-7C557BE9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9387-C332-47A3-8341-EAF7B7AAA5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E35E-1FE3-4655-B49F-7C557BE9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8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9387-C332-47A3-8341-EAF7B7AAA5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E35E-1FE3-4655-B49F-7C557BE9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9387-C332-47A3-8341-EAF7B7AAA5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E35E-1FE3-4655-B49F-7C557BE9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9387-C332-47A3-8341-EAF7B7AAA5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E35E-1FE3-4655-B49F-7C557BE9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9387-C332-47A3-8341-EAF7B7AAA5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E35E-1FE3-4655-B49F-7C557BE9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3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69387-C332-47A3-8341-EAF7B7AAA5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E35E-1FE3-4655-B49F-7C557BE9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1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59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67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42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20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61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86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87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4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howe</dc:creator>
  <cp:lastModifiedBy>mark howe</cp:lastModifiedBy>
  <cp:revision>1</cp:revision>
  <dcterms:created xsi:type="dcterms:W3CDTF">2017-11-23T14:56:08Z</dcterms:created>
  <dcterms:modified xsi:type="dcterms:W3CDTF">2017-11-23T15:03:14Z</dcterms:modified>
</cp:coreProperties>
</file>