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8953" autoAdjust="0"/>
  </p:normalViewPr>
  <p:slideViewPr>
    <p:cSldViewPr snapToGrid="0">
      <p:cViewPr varScale="1">
        <p:scale>
          <a:sx n="119" d="100"/>
          <a:sy n="119" d="100"/>
        </p:scale>
        <p:origin x="922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7B919-46B1-4A00-849F-8D964E39EEA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B461D-8A91-4759-9945-B75AC1F6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5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B461D-8A91-4759-9945-B75AC1F641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5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4B32-DEEB-C2AE-4443-E862304E8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7329A-8F1B-BE1C-02BB-177D7AA89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DB56D-B5F1-75A7-C91E-90B5C3A22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7A4C-1B87-440C-9E9C-C8B0C7CB02C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C3CAB-AF34-F59E-9779-DE751B7C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D918D-FB3A-A51B-17FA-85E882F2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318C-1A32-4638-AA69-AB61D93B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0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2C8F-D4A0-B50D-F314-59E6C791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58183-1A0C-22D5-EBCF-8DA18077E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0447-F935-26CA-B9ED-53400F01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7A4C-1B87-440C-9E9C-C8B0C7CB02C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EDCF8-56DC-039E-08C5-EFCA36C5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C6027-6FA5-9A35-EDD3-BB650940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318C-1A32-4638-AA69-AB61D93B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2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18251-6F06-371D-E54D-4AD1FA515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B2410-A353-487E-29B2-48852030C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5E41E-9365-A2CB-D0C5-B05F4D6A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7A4C-1B87-440C-9E9C-C8B0C7CB02C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479E-9085-3540-EBF8-D3CCBA32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3D3DA-C9A1-2618-23BD-E6943E21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318C-1A32-4638-AA69-AB61D93B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7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5C95-735E-FDAA-2497-B29E9749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801F4-FB6C-24F3-D8D2-A2CF4EBDE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A2D12-AAD0-5350-9D60-771611B0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7A4C-1B87-440C-9E9C-C8B0C7CB02C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01595-F16D-5C8A-2A94-E5A3873D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020F7-09D0-0577-56F4-19EBD33D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318C-1A32-4638-AA69-AB61D93B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1C0C-A775-3D05-591C-5DAD877A2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DCA1D-DE4A-A7D7-DE21-DD31044D1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A9F9F-222E-CF17-2515-6C68250C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7A4C-1B87-440C-9E9C-C8B0C7CB02C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E5F6-923B-50C8-BE0D-4A2E13C2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B44EF-E95F-AD0E-34D8-F710FADA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318C-1A32-4638-AA69-AB61D93B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0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C768-23B0-9B4D-9558-9EB17A5A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0220A-99C0-C8B6-DA60-E543FE5FA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AAD05-2923-1D38-5535-2459B631B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9B515-EEA8-7460-9213-DD17B6FF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7A4C-1B87-440C-9E9C-C8B0C7CB02C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0579F-6AB4-F847-B048-7437A51B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1262E-7DEC-E0AD-7EAD-AD16FC23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318C-1A32-4638-AA69-AB61D93B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1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6189-A379-94C4-4E18-1DC57E932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FECC0-1716-45E1-18F9-910A2F4C8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8565E-EDCB-E51B-64D2-4404A7983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9252B-CD1E-E0DE-ED03-29DD0DF69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454B1-52C3-62B4-735A-37BE78237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1B220-A4F0-4680-7D38-52FD0ECC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7A4C-1B87-440C-9E9C-C8B0C7CB02C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20CBE-FAB4-7D31-3B8C-C83E0A88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6BF83-23C0-78E2-60BD-15254E47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318C-1A32-4638-AA69-AB61D93B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8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DC78-EA9D-C3FC-65E0-0F1D7B4A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824B9-E191-8728-CD57-330BBDAB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7A4C-1B87-440C-9E9C-C8B0C7CB02C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C9A62-4E6B-1067-7F1F-02254775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A99D7-0EC2-AB71-B93D-5698C83B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318C-1A32-4638-AA69-AB61D93B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0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93F391-FEBB-C7CD-C885-F6CEDEC2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7A4C-1B87-440C-9E9C-C8B0C7CB02C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92748-B33A-31C3-8548-C326BF3D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4CE0B-B7B6-40F7-793F-0A473A46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318C-1A32-4638-AA69-AB61D93B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6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AB23-07F1-3680-FE17-7BAFAE71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EE0F6-BB2C-3471-6719-BC9534552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8A182-4BDF-D60B-B8C0-333A50E66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8A11E-3B48-E3AC-C3F6-95EBD639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7A4C-1B87-440C-9E9C-C8B0C7CB02C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A567D-B198-7BE1-6766-0063810F6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C9D8F-7FD0-E8C0-A526-00B17C6A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318C-1A32-4638-AA69-AB61D93B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8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55D1-AC17-9D5D-203F-DA24845F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28563-5C55-44F7-7D5C-AEFC6FF93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F2D0E-4C8F-03A7-4822-BFAE71898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B88C0-2953-A9D7-EF6B-26D5E4EA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7A4C-1B87-440C-9E9C-C8B0C7CB02C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3D294-2BD8-0D87-E487-917E084A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8A33E-2A78-EEE7-8284-716AB866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318C-1A32-4638-AA69-AB61D93B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84EF0-5862-A318-ACC9-A35906F3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EC4C1-997F-8D81-7096-9D9AE539E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76FB9-792A-60E1-A504-7562CEF69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A37A4C-1B87-440C-9E9C-C8B0C7CB02C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73D3F-B453-51FE-9825-C13939887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60920-87AC-1183-A6A0-F7690A299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4D318C-1A32-4638-AA69-AB61D93B4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9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8C5AB1-577B-ED57-A4AB-849005D629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5483"/>
          <a:stretch>
            <a:fillRect/>
          </a:stretch>
        </p:blipFill>
        <p:spPr>
          <a:xfrm>
            <a:off x="2056666" y="484263"/>
            <a:ext cx="8500103" cy="58089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A1E708-CE8B-1AB2-34CA-340C39E25117}"/>
              </a:ext>
            </a:extLst>
          </p:cNvPr>
          <p:cNvSpPr/>
          <p:nvPr/>
        </p:nvSpPr>
        <p:spPr>
          <a:xfrm>
            <a:off x="2304608" y="799526"/>
            <a:ext cx="3288758" cy="53797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9DAFA-D4FA-049A-0045-ED0F05E5481B}"/>
              </a:ext>
            </a:extLst>
          </p:cNvPr>
          <p:cNvSpPr txBox="1"/>
          <p:nvPr/>
        </p:nvSpPr>
        <p:spPr>
          <a:xfrm>
            <a:off x="481289" y="3385970"/>
            <a:ext cx="1506546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IvkModelIdentifierField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2E1AEF-69EE-672D-BD44-13D0405FDFA0}"/>
              </a:ext>
            </a:extLst>
          </p:cNvPr>
          <p:cNvSpPr txBox="1"/>
          <p:nvPr/>
        </p:nvSpPr>
        <p:spPr>
          <a:xfrm>
            <a:off x="5785224" y="3381063"/>
            <a:ext cx="1261235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[5]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IvkBoardField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BAFC88-717B-B08B-161E-A0B69881E7D4}"/>
              </a:ext>
            </a:extLst>
          </p:cNvPr>
          <p:cNvSpPr txBox="1"/>
          <p:nvPr/>
        </p:nvSpPr>
        <p:spPr>
          <a:xfrm>
            <a:off x="481289" y="1469899"/>
            <a:ext cx="1506546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[0]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IvkStringField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13DD85-7B26-9944-174C-75774CDF2FE0}"/>
              </a:ext>
            </a:extLst>
          </p:cNvPr>
          <p:cNvSpPr txBox="1"/>
          <p:nvPr/>
        </p:nvSpPr>
        <p:spPr>
          <a:xfrm>
            <a:off x="481289" y="2078713"/>
            <a:ext cx="1506546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IvkStringField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BC834F-8E01-6022-6E70-A10F0D8C4912}"/>
              </a:ext>
            </a:extLst>
          </p:cNvPr>
          <p:cNvSpPr txBox="1"/>
          <p:nvPr/>
        </p:nvSpPr>
        <p:spPr>
          <a:xfrm>
            <a:off x="5792634" y="2304231"/>
            <a:ext cx="1261235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IvkIntegerField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AEB294-71E8-F2CD-32FB-8E2C970A531B}"/>
              </a:ext>
            </a:extLst>
          </p:cNvPr>
          <p:cNvSpPr txBox="1"/>
          <p:nvPr/>
        </p:nvSpPr>
        <p:spPr>
          <a:xfrm>
            <a:off x="5792635" y="2622235"/>
            <a:ext cx="1261235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IvkIntegerField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03D8FD-947F-EA43-0758-9D306028CAD1}"/>
              </a:ext>
            </a:extLst>
          </p:cNvPr>
          <p:cNvSpPr txBox="1"/>
          <p:nvPr/>
        </p:nvSpPr>
        <p:spPr>
          <a:xfrm>
            <a:off x="515704" y="3959662"/>
            <a:ext cx="1506546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[5]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IvkStringField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6452E4-4B6C-F625-559A-2F74CEE2DC26}"/>
              </a:ext>
            </a:extLst>
          </p:cNvPr>
          <p:cNvSpPr txBox="1"/>
          <p:nvPr/>
        </p:nvSpPr>
        <p:spPr>
          <a:xfrm>
            <a:off x="5792634" y="3800247"/>
            <a:ext cx="1261235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[6]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IvkIntegerField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D9B993-782A-2856-9814-DDBF8A6FE1A1}"/>
              </a:ext>
            </a:extLst>
          </p:cNvPr>
          <p:cNvSpPr txBox="1"/>
          <p:nvPr/>
        </p:nvSpPr>
        <p:spPr>
          <a:xfrm>
            <a:off x="5792634" y="4159717"/>
            <a:ext cx="1261235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[7]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IvkFloatField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5FE642-0D9D-6977-C7D0-3E16D0D48425}"/>
              </a:ext>
            </a:extLst>
          </p:cNvPr>
          <p:cNvSpPr txBox="1"/>
          <p:nvPr/>
        </p:nvSpPr>
        <p:spPr>
          <a:xfrm>
            <a:off x="481289" y="4676198"/>
            <a:ext cx="1506546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[8]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IvkStringField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2790E5-7A4C-21D4-2B37-07D28D366AD1}"/>
              </a:ext>
            </a:extLst>
          </p:cNvPr>
          <p:cNvSpPr txBox="1"/>
          <p:nvPr/>
        </p:nvSpPr>
        <p:spPr>
          <a:xfrm>
            <a:off x="5792634" y="4676198"/>
            <a:ext cx="1261235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[9]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IvkStringField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84C84C-87FE-EF78-8E27-B671216F72EB}"/>
              </a:ext>
            </a:extLst>
          </p:cNvPr>
          <p:cNvSpPr txBox="1"/>
          <p:nvPr/>
        </p:nvSpPr>
        <p:spPr>
          <a:xfrm>
            <a:off x="481289" y="5292706"/>
            <a:ext cx="1506546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[10]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IvkModelIdentifierField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58CC1A-F06C-5A05-4C64-916478D10F67}"/>
              </a:ext>
            </a:extLst>
          </p:cNvPr>
          <p:cNvSpPr txBox="1"/>
          <p:nvPr/>
        </p:nvSpPr>
        <p:spPr>
          <a:xfrm>
            <a:off x="481289" y="5771277"/>
            <a:ext cx="1506546" cy="21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[11]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IvkModelIdentifierField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1FD6E1-D99D-BDD7-2C13-4F455C17A42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987835" y="1577621"/>
            <a:ext cx="4796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3EFEBA-6BF9-F03B-5C93-A128101C034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987835" y="2186435"/>
            <a:ext cx="4796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F355D5D-84C6-2215-D20F-E096C2601283}"/>
              </a:ext>
            </a:extLst>
          </p:cNvPr>
          <p:cNvSpPr/>
          <p:nvPr/>
        </p:nvSpPr>
        <p:spPr>
          <a:xfrm>
            <a:off x="3303787" y="2398577"/>
            <a:ext cx="2504261" cy="225154"/>
          </a:xfrm>
          <a:custGeom>
            <a:avLst/>
            <a:gdLst>
              <a:gd name="connsiteX0" fmla="*/ 2504261 w 2504261"/>
              <a:gd name="connsiteY0" fmla="*/ 0 h 225154"/>
              <a:gd name="connsiteX1" fmla="*/ 0 w 2504261"/>
              <a:gd name="connsiteY1" fmla="*/ 0 h 225154"/>
              <a:gd name="connsiteX2" fmla="*/ 0 w 2504261"/>
              <a:gd name="connsiteY2" fmla="*/ 225154 h 22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4261" h="225154">
                <a:moveTo>
                  <a:pt x="2504261" y="0"/>
                </a:moveTo>
                <a:lnTo>
                  <a:pt x="0" y="0"/>
                </a:lnTo>
                <a:lnTo>
                  <a:pt x="0" y="225154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27991C-4353-E54C-425D-CF69DE7A23A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428993" y="2729957"/>
            <a:ext cx="36364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815BF5-4E71-2EC5-F5B1-75C519087BC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987835" y="3493692"/>
            <a:ext cx="49335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593F82-2767-084B-2A5C-1FDFAD27A98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953383" y="3488785"/>
            <a:ext cx="83184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B155EE1-3437-C231-51D4-5AD67E52764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022250" y="4067383"/>
            <a:ext cx="493358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7FAC398-AD1E-B7F9-B972-DEC5E64C68B3}"/>
              </a:ext>
            </a:extLst>
          </p:cNvPr>
          <p:cNvSpPr/>
          <p:nvPr/>
        </p:nvSpPr>
        <p:spPr>
          <a:xfrm>
            <a:off x="3878159" y="3905729"/>
            <a:ext cx="1920699" cy="133254"/>
          </a:xfrm>
          <a:custGeom>
            <a:avLst/>
            <a:gdLst>
              <a:gd name="connsiteX0" fmla="*/ 1920699 w 1920699"/>
              <a:gd name="connsiteY0" fmla="*/ 0 h 133254"/>
              <a:gd name="connsiteX1" fmla="*/ 0 w 1920699"/>
              <a:gd name="connsiteY1" fmla="*/ 0 h 133254"/>
              <a:gd name="connsiteX2" fmla="*/ 0 w 1920699"/>
              <a:gd name="connsiteY2" fmla="*/ 133254 h 13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0699" h="133254">
                <a:moveTo>
                  <a:pt x="1920699" y="0"/>
                </a:moveTo>
                <a:lnTo>
                  <a:pt x="0" y="0"/>
                </a:lnTo>
                <a:lnTo>
                  <a:pt x="0" y="133254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B91D102C-7BD5-AC61-C6F6-DA5E3DF061EB}"/>
              </a:ext>
            </a:extLst>
          </p:cNvPr>
          <p:cNvSpPr/>
          <p:nvPr/>
        </p:nvSpPr>
        <p:spPr>
          <a:xfrm>
            <a:off x="4957978" y="4094123"/>
            <a:ext cx="850070" cy="165419"/>
          </a:xfrm>
          <a:custGeom>
            <a:avLst/>
            <a:gdLst>
              <a:gd name="connsiteX0" fmla="*/ 850070 w 850070"/>
              <a:gd name="connsiteY0" fmla="*/ 165419 h 165419"/>
              <a:gd name="connsiteX1" fmla="*/ 0 w 850070"/>
              <a:gd name="connsiteY1" fmla="*/ 165419 h 165419"/>
              <a:gd name="connsiteX2" fmla="*/ 0 w 850070"/>
              <a:gd name="connsiteY2" fmla="*/ 0 h 16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070" h="165419">
                <a:moveTo>
                  <a:pt x="850070" y="165419"/>
                </a:moveTo>
                <a:lnTo>
                  <a:pt x="0" y="165419"/>
                </a:lnTo>
                <a:lnTo>
                  <a:pt x="0" y="0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AEB19C2-D448-5F27-8F56-8BDA7F6B04A5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987835" y="4783920"/>
            <a:ext cx="52777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02FCF84-4B44-BC54-41C8-8DA89340C3F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299276" y="4783919"/>
            <a:ext cx="493358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1B14B68-C7AD-D2A3-1F3D-B484F930C96F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1987835" y="5400427"/>
            <a:ext cx="493358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48777C1-B4CC-92B6-231C-DDEDC5A219C8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1987835" y="5878998"/>
            <a:ext cx="493358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2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53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igame igame</dc:creator>
  <cp:lastModifiedBy>igame igame</cp:lastModifiedBy>
  <cp:revision>2</cp:revision>
  <dcterms:created xsi:type="dcterms:W3CDTF">2025-08-22T13:24:14Z</dcterms:created>
  <dcterms:modified xsi:type="dcterms:W3CDTF">2025-08-22T13:44:45Z</dcterms:modified>
</cp:coreProperties>
</file>