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3"/>
  </p:notesMasterIdLst>
  <p:sldIdLst>
    <p:sldId id="256" r:id="rId2"/>
    <p:sldId id="257" r:id="rId3"/>
    <p:sldId id="292" r:id="rId4"/>
    <p:sldId id="295" r:id="rId5"/>
    <p:sldId id="291" r:id="rId6"/>
    <p:sldId id="293" r:id="rId7"/>
    <p:sldId id="294"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Lst>
  <p:sldSz cx="9144000" cy="5143500" type="screen16x9"/>
  <p:notesSz cx="6858000" cy="9144000"/>
  <p:embeddedFontLst>
    <p:embeddedFont>
      <p:font typeface="Bebas Neue" panose="020B0606020202050201" pitchFamily="34" charset="0"/>
      <p:regular r:id="rId24"/>
    </p:embeddedFont>
    <p:embeddedFont>
      <p:font typeface="Fira Sans" panose="020B05030500000200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3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281C0C-3013-4D16-8F5B-758FE6B2A80F}">
  <a:tblStyle styleId="{32281C0C-3013-4D16-8F5B-758FE6B2A8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53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445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22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2. Engagement level per view</a:t>
            </a:r>
            <a:endParaRPr dirty="0"/>
          </a:p>
          <a:p>
            <a:r>
              <a:rPr b="0" dirty="0"/>
              <a:t>No alt text provided</a:t>
            </a:r>
            <a:endParaRPr dirty="0"/>
          </a:p>
          <a:p>
            <a:endParaRPr dirty="0"/>
          </a:p>
          <a:p>
            <a:r>
              <a:rPr b="1" dirty="0"/>
              <a:t>1. Most viewed debate</a:t>
            </a:r>
            <a:endParaRPr dirty="0"/>
          </a:p>
          <a:p>
            <a:r>
              <a:rPr b="0" dirty="0"/>
              <a:t>No alt text provided</a:t>
            </a:r>
            <a:endParaRPr dirty="0"/>
          </a:p>
          <a:p>
            <a:endParaRPr dirty="0"/>
          </a:p>
          <a:p>
            <a:r>
              <a:rPr b="1" dirty="0"/>
              <a:t>3. Comments temporal distribution</a:t>
            </a:r>
            <a:endParaRPr dirty="0"/>
          </a:p>
          <a:p>
            <a:r>
              <a:rPr b="0" dirty="0"/>
              <a:t>No alt text provided</a:t>
            </a:r>
            <a:endParaRPr dirty="0"/>
          </a:p>
          <a:p>
            <a:endParaRPr dirty="0"/>
          </a:p>
          <a:p>
            <a:r>
              <a:rPr b="1" dirty="0"/>
              <a:t>@missh03631</a:t>
            </a:r>
            <a:endParaRPr dirty="0"/>
          </a:p>
          <a:p>
            <a:r>
              <a:rPr b="0" dirty="0"/>
              <a:t>No alt text provided</a:t>
            </a:r>
            <a:endParaRPr dirty="0"/>
          </a:p>
          <a:p>
            <a:endParaRPr dirty="0"/>
          </a:p>
          <a:p>
            <a:r>
              <a:rPr b="1" dirty="0"/>
              <a:t>@Tommy-z5v</a:t>
            </a:r>
            <a:endParaRPr dirty="0"/>
          </a:p>
          <a:p>
            <a:r>
              <a:rPr b="0" dirty="0"/>
              <a:t>No alt text provided</a:t>
            </a:r>
            <a:endParaRPr dirty="0"/>
          </a:p>
          <a:p>
            <a:endParaRPr dirty="0"/>
          </a:p>
          <a:p>
            <a:r>
              <a:rPr b="1" dirty="0"/>
              <a:t>@bubblimotita</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1st Debate</a:t>
            </a:r>
            <a:endParaRPr dirty="0"/>
          </a:p>
          <a:p>
            <a:r>
              <a:rPr b="0" dirty="0"/>
              <a:t>No alt text provided</a:t>
            </a:r>
            <a:endParaRPr dirty="0"/>
          </a:p>
          <a:p>
            <a:endParaRPr dirty="0"/>
          </a:p>
          <a:p>
            <a:r>
              <a:rPr b="1" dirty="0"/>
              <a:t>3rd Debate</a:t>
            </a:r>
            <a:endParaRPr dirty="0"/>
          </a:p>
          <a:p>
            <a:r>
              <a:rPr b="0" dirty="0"/>
              <a:t>No alt text provided</a:t>
            </a:r>
            <a:endParaRPr dirty="0"/>
          </a:p>
          <a:p>
            <a:endParaRPr dirty="0"/>
          </a:p>
          <a:p>
            <a:r>
              <a:rPr b="1" dirty="0"/>
              <a:t>2nd Debate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1st Debate</a:t>
            </a:r>
            <a:endParaRPr dirty="0"/>
          </a:p>
          <a:p>
            <a:r>
              <a:rPr b="0" dirty="0"/>
              <a:t>No alt text provided</a:t>
            </a:r>
            <a:endParaRPr dirty="0"/>
          </a:p>
          <a:p>
            <a:endParaRPr dirty="0"/>
          </a:p>
          <a:p>
            <a:r>
              <a:rPr b="1" dirty="0"/>
              <a:t>2nd Debate</a:t>
            </a:r>
            <a:endParaRPr dirty="0"/>
          </a:p>
          <a:p>
            <a:r>
              <a:rPr b="0" dirty="0"/>
              <a:t>No alt text provided</a:t>
            </a:r>
            <a:endParaRPr dirty="0"/>
          </a:p>
          <a:p>
            <a:endParaRPr dirty="0"/>
          </a:p>
          <a:p>
            <a:r>
              <a:rPr b="1" dirty="0"/>
              <a:t>3rd Debate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1st Debate</a:t>
            </a:r>
            <a:endParaRPr dirty="0"/>
          </a:p>
          <a:p>
            <a:r>
              <a:rPr b="0" dirty="0"/>
              <a:t>No alt text provided</a:t>
            </a:r>
            <a:endParaRPr dirty="0"/>
          </a:p>
          <a:p>
            <a:endParaRPr dirty="0"/>
          </a:p>
          <a:p>
            <a:r>
              <a:rPr b="1" dirty="0"/>
              <a:t>2nd Debate</a:t>
            </a:r>
            <a:endParaRPr dirty="0"/>
          </a:p>
          <a:p>
            <a:r>
              <a:rPr b="0" dirty="0"/>
              <a:t>No alt text provided</a:t>
            </a:r>
            <a:endParaRPr dirty="0"/>
          </a:p>
          <a:p>
            <a:endParaRPr dirty="0"/>
          </a:p>
          <a:p>
            <a:r>
              <a:rPr b="1" dirty="0"/>
              <a:t>3rd Debate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7. Clock time influence over sentiment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798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573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79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221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710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083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656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875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757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70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84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8631b80a3f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8631b80a3f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19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3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85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89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631b80a3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8631b80a3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77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599025" y="637100"/>
            <a:ext cx="4830600" cy="30366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44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572000" y="3999173"/>
            <a:ext cx="3857700" cy="431700"/>
          </a:xfrm>
          <a:prstGeom prst="rect">
            <a:avLst/>
          </a:prstGeom>
          <a:solidFill>
            <a:schemeClr val="dk2"/>
          </a:solidFill>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174609" y="4509925"/>
            <a:ext cx="1169211" cy="1042959"/>
            <a:chOff x="4704025" y="2907300"/>
            <a:chExt cx="1169211" cy="1042959"/>
          </a:xfrm>
        </p:grpSpPr>
        <p:sp>
          <p:nvSpPr>
            <p:cNvPr id="12" name="Google Shape;12;p2"/>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flipH="1">
            <a:off x="8160321" y="240400"/>
            <a:ext cx="983775" cy="876850"/>
            <a:chOff x="7636150" y="250100"/>
            <a:chExt cx="983775" cy="876850"/>
          </a:xfrm>
        </p:grpSpPr>
        <p:sp>
          <p:nvSpPr>
            <p:cNvPr id="16" name="Google Shape;16;p2"/>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948746" flipH="1">
            <a:off x="285806" y="-34898"/>
            <a:ext cx="1169224" cy="2362128"/>
            <a:chOff x="9219749" y="2415292"/>
            <a:chExt cx="1169206" cy="2362092"/>
          </a:xfrm>
        </p:grpSpPr>
        <p:sp>
          <p:nvSpPr>
            <p:cNvPr id="19" name="Google Shape;19;p2"/>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0000" y="368825"/>
            <a:ext cx="7704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34887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4269100" y="2209613"/>
            <a:ext cx="41598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269100" y="1367813"/>
            <a:ext cx="1438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 name="Google Shape;28;p3"/>
          <p:cNvGrpSpPr/>
          <p:nvPr/>
        </p:nvGrpSpPr>
        <p:grpSpPr>
          <a:xfrm rot="10800000">
            <a:off x="5" y="4325095"/>
            <a:ext cx="1207492" cy="818405"/>
            <a:chOff x="2377625" y="627425"/>
            <a:chExt cx="629525" cy="426675"/>
          </a:xfrm>
        </p:grpSpPr>
        <p:sp>
          <p:nvSpPr>
            <p:cNvPr id="29" name="Google Shape;29;p3"/>
            <p:cNvSpPr/>
            <p:nvPr/>
          </p:nvSpPr>
          <p:spPr>
            <a:xfrm>
              <a:off x="2394725" y="627425"/>
              <a:ext cx="612425" cy="417700"/>
            </a:xfrm>
            <a:custGeom>
              <a:avLst/>
              <a:gdLst/>
              <a:ahLst/>
              <a:cxnLst/>
              <a:rect l="l" t="t" r="r" b="b"/>
              <a:pathLst>
                <a:path w="24497" h="16708" extrusionOk="0">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378325" y="1035750"/>
              <a:ext cx="33325" cy="17650"/>
            </a:xfrm>
            <a:custGeom>
              <a:avLst/>
              <a:gdLst/>
              <a:ahLst/>
              <a:cxnLst/>
              <a:rect l="l" t="t" r="r" b="b"/>
              <a:pathLst>
                <a:path w="1333" h="706" extrusionOk="0">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377625" y="1035050"/>
              <a:ext cx="34925" cy="19050"/>
            </a:xfrm>
            <a:custGeom>
              <a:avLst/>
              <a:gdLst/>
              <a:ahLst/>
              <a:cxnLst/>
              <a:rect l="l" t="t" r="r" b="b"/>
              <a:pathLst>
                <a:path w="1397" h="762" extrusionOk="0">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3"/>
          <p:cNvGrpSpPr/>
          <p:nvPr/>
        </p:nvGrpSpPr>
        <p:grpSpPr>
          <a:xfrm rot="10800000">
            <a:off x="0" y="-282375"/>
            <a:ext cx="1169211" cy="1042959"/>
            <a:chOff x="4704025" y="2907300"/>
            <a:chExt cx="1169211" cy="1042959"/>
          </a:xfrm>
        </p:grpSpPr>
        <p:sp>
          <p:nvSpPr>
            <p:cNvPr id="33" name="Google Shape;33;p3"/>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365760"/>
            <a:ext cx="7704000" cy="109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685875"/>
            <a:ext cx="7704000" cy="291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3B251F"/>
              </a:buClr>
              <a:buSzPts val="1400"/>
              <a:buFont typeface="Advent Pro Medium"/>
              <a:buChar char="●"/>
              <a:defRPr b="1">
                <a:solidFill>
                  <a:srgbClr val="434343"/>
                </a:solidFill>
              </a:defRPr>
            </a:lvl1pPr>
            <a:lvl2pPr marL="914400" lvl="1" indent="-317500" rtl="0">
              <a:spcBef>
                <a:spcPts val="0"/>
              </a:spcBef>
              <a:spcAft>
                <a:spcPts val="0"/>
              </a:spcAft>
              <a:buClr>
                <a:srgbClr val="3B251F"/>
              </a:buClr>
              <a:buSzPts val="1400"/>
              <a:buFont typeface="Advent Pro Medium"/>
              <a:buChar char="○"/>
              <a:defRPr>
                <a:solidFill>
                  <a:srgbClr val="434343"/>
                </a:solidFill>
              </a:defRPr>
            </a:lvl2pPr>
            <a:lvl3pPr marL="1371600" lvl="2" indent="-317500" rtl="0">
              <a:lnSpc>
                <a:spcPct val="115000"/>
              </a:lnSpc>
              <a:spcBef>
                <a:spcPts val="1200"/>
              </a:spcBef>
              <a:spcAft>
                <a:spcPts val="0"/>
              </a:spcAft>
              <a:buClr>
                <a:srgbClr val="3B251F"/>
              </a:buClr>
              <a:buSzPts val="1400"/>
              <a:buFont typeface="Advent Pro Medium"/>
              <a:buChar char="■"/>
              <a:defRPr>
                <a:solidFill>
                  <a:srgbClr val="434343"/>
                </a:solidFill>
              </a:defRPr>
            </a:lvl3pPr>
            <a:lvl4pPr marL="1828800" lvl="3" indent="-317500" rtl="0">
              <a:lnSpc>
                <a:spcPct val="115000"/>
              </a:lnSpc>
              <a:spcBef>
                <a:spcPts val="0"/>
              </a:spcBef>
              <a:spcAft>
                <a:spcPts val="0"/>
              </a:spcAft>
              <a:buClr>
                <a:srgbClr val="3B251F"/>
              </a:buClr>
              <a:buSzPts val="1400"/>
              <a:buFont typeface="Advent Pro Medium"/>
              <a:buChar char="●"/>
              <a:defRPr>
                <a:solidFill>
                  <a:srgbClr val="434343"/>
                </a:solidFill>
              </a:defRPr>
            </a:lvl4pPr>
            <a:lvl5pPr marL="2286000" lvl="4" indent="-317500" rtl="0">
              <a:lnSpc>
                <a:spcPct val="115000"/>
              </a:lnSpc>
              <a:spcBef>
                <a:spcPts val="0"/>
              </a:spcBef>
              <a:spcAft>
                <a:spcPts val="0"/>
              </a:spcAft>
              <a:buClr>
                <a:srgbClr val="3B251F"/>
              </a:buClr>
              <a:buSzPts val="1400"/>
              <a:buFont typeface="Advent Pro Medium"/>
              <a:buChar char="○"/>
              <a:defRPr>
                <a:solidFill>
                  <a:srgbClr val="434343"/>
                </a:solidFill>
              </a:defRPr>
            </a:lvl5pPr>
            <a:lvl6pPr marL="2743200" lvl="5" indent="-317500" rtl="0">
              <a:lnSpc>
                <a:spcPct val="115000"/>
              </a:lnSpc>
              <a:spcBef>
                <a:spcPts val="0"/>
              </a:spcBef>
              <a:spcAft>
                <a:spcPts val="0"/>
              </a:spcAft>
              <a:buClr>
                <a:srgbClr val="3B251F"/>
              </a:buClr>
              <a:buSzPts val="1400"/>
              <a:buFont typeface="Advent Pro Medium"/>
              <a:buChar char="■"/>
              <a:defRPr>
                <a:solidFill>
                  <a:srgbClr val="434343"/>
                </a:solidFill>
              </a:defRPr>
            </a:lvl6pPr>
            <a:lvl7pPr marL="3200400" lvl="6" indent="-317500" rtl="0">
              <a:lnSpc>
                <a:spcPct val="115000"/>
              </a:lnSpc>
              <a:spcBef>
                <a:spcPts val="0"/>
              </a:spcBef>
              <a:spcAft>
                <a:spcPts val="0"/>
              </a:spcAft>
              <a:buClr>
                <a:srgbClr val="3B251F"/>
              </a:buClr>
              <a:buSzPts val="1400"/>
              <a:buFont typeface="Advent Pro Medium"/>
              <a:buChar char="●"/>
              <a:defRPr>
                <a:solidFill>
                  <a:srgbClr val="434343"/>
                </a:solidFill>
              </a:defRPr>
            </a:lvl7pPr>
            <a:lvl8pPr marL="3657600" lvl="7" indent="-317500" rtl="0">
              <a:lnSpc>
                <a:spcPct val="115000"/>
              </a:lnSpc>
              <a:spcBef>
                <a:spcPts val="0"/>
              </a:spcBef>
              <a:spcAft>
                <a:spcPts val="0"/>
              </a:spcAft>
              <a:buClr>
                <a:srgbClr val="3B251F"/>
              </a:buClr>
              <a:buSzPts val="1400"/>
              <a:buFont typeface="Advent Pro Medium"/>
              <a:buChar char="○"/>
              <a:defRPr>
                <a:solidFill>
                  <a:srgbClr val="434343"/>
                </a:solidFill>
              </a:defRPr>
            </a:lvl8pPr>
            <a:lvl9pPr marL="4114800" lvl="8" indent="-317500" rtl="0">
              <a:lnSpc>
                <a:spcPct val="115000"/>
              </a:lnSpc>
              <a:spcBef>
                <a:spcPts val="0"/>
              </a:spcBef>
              <a:spcAft>
                <a:spcPts val="0"/>
              </a:spcAft>
              <a:buClr>
                <a:srgbClr val="3B251F"/>
              </a:buClr>
              <a:buSzPts val="1400"/>
              <a:buFont typeface="Advent Pro Medium"/>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subTitle" idx="1"/>
          </p:nvPr>
        </p:nvSpPr>
        <p:spPr>
          <a:xfrm>
            <a:off x="1383369" y="2053275"/>
            <a:ext cx="2645700" cy="52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2400" b="1">
                <a:solidFill>
                  <a:schemeClr val="dk2"/>
                </a:solidFill>
                <a:latin typeface="Fira Sans"/>
                <a:ea typeface="Fira Sans"/>
                <a:cs typeface="Fira Sans"/>
                <a:sym typeface="Fira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 name="Google Shape;41;p5"/>
          <p:cNvSpPr txBox="1">
            <a:spLocks noGrp="1"/>
          </p:cNvSpPr>
          <p:nvPr>
            <p:ph type="subTitle" idx="2"/>
          </p:nvPr>
        </p:nvSpPr>
        <p:spPr>
          <a:xfrm>
            <a:off x="5114931" y="2835875"/>
            <a:ext cx="2645700" cy="52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2"/>
                </a:solidFill>
                <a:latin typeface="Fira Sans"/>
                <a:ea typeface="Fira Sans"/>
                <a:cs typeface="Fira Sans"/>
                <a:sym typeface="Fira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2" name="Google Shape;42;p5"/>
          <p:cNvSpPr txBox="1">
            <a:spLocks noGrp="1"/>
          </p:cNvSpPr>
          <p:nvPr>
            <p:ph type="subTitle" idx="3"/>
          </p:nvPr>
        </p:nvSpPr>
        <p:spPr>
          <a:xfrm>
            <a:off x="1383369" y="2580375"/>
            <a:ext cx="2645700" cy="11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subTitle" idx="4"/>
          </p:nvPr>
        </p:nvSpPr>
        <p:spPr>
          <a:xfrm>
            <a:off x="5114931" y="3362975"/>
            <a:ext cx="2645700" cy="11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7"/>
          <p:cNvSpPr txBox="1">
            <a:spLocks noGrp="1"/>
          </p:cNvSpPr>
          <p:nvPr>
            <p:ph type="body" idx="1"/>
          </p:nvPr>
        </p:nvSpPr>
        <p:spPr>
          <a:xfrm>
            <a:off x="720000" y="1571300"/>
            <a:ext cx="4488000" cy="303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solidFill>
                  <a:srgbClr val="434343"/>
                </a:solidFill>
              </a:defRPr>
            </a:lvl1pPr>
            <a:lvl2pPr marL="914400" lvl="1" indent="-317500" rtl="0">
              <a:lnSpc>
                <a:spcPct val="115000"/>
              </a:lnSpc>
              <a:spcBef>
                <a:spcPts val="0"/>
              </a:spcBef>
              <a:spcAft>
                <a:spcPts val="0"/>
              </a:spcAft>
              <a:buSzPts val="1400"/>
              <a:buFont typeface="Anaheim"/>
              <a:buChar char="○"/>
              <a:defRPr>
                <a:solidFill>
                  <a:srgbClr val="434343"/>
                </a:solidFill>
              </a:defRPr>
            </a:lvl2pPr>
            <a:lvl3pPr marL="1371600" lvl="2" indent="-317500" rtl="0">
              <a:lnSpc>
                <a:spcPct val="115000"/>
              </a:lnSpc>
              <a:spcBef>
                <a:spcPts val="0"/>
              </a:spcBef>
              <a:spcAft>
                <a:spcPts val="0"/>
              </a:spcAft>
              <a:buSzPts val="1400"/>
              <a:buFont typeface="Anaheim"/>
              <a:buChar char="■"/>
              <a:defRPr>
                <a:solidFill>
                  <a:srgbClr val="434343"/>
                </a:solidFill>
              </a:defRPr>
            </a:lvl3pPr>
            <a:lvl4pPr marL="1828800" lvl="3" indent="-317500" rtl="0">
              <a:lnSpc>
                <a:spcPct val="115000"/>
              </a:lnSpc>
              <a:spcBef>
                <a:spcPts val="0"/>
              </a:spcBef>
              <a:spcAft>
                <a:spcPts val="0"/>
              </a:spcAft>
              <a:buSzPts val="1400"/>
              <a:buFont typeface="Anaheim"/>
              <a:buChar char="●"/>
              <a:defRPr>
                <a:solidFill>
                  <a:srgbClr val="434343"/>
                </a:solidFill>
              </a:defRPr>
            </a:lvl4pPr>
            <a:lvl5pPr marL="2286000" lvl="4" indent="-317500" rtl="0">
              <a:lnSpc>
                <a:spcPct val="115000"/>
              </a:lnSpc>
              <a:spcBef>
                <a:spcPts val="0"/>
              </a:spcBef>
              <a:spcAft>
                <a:spcPts val="0"/>
              </a:spcAft>
              <a:buSzPts val="1400"/>
              <a:buFont typeface="Anaheim"/>
              <a:buChar char="○"/>
              <a:defRPr>
                <a:solidFill>
                  <a:srgbClr val="434343"/>
                </a:solidFill>
              </a:defRPr>
            </a:lvl5pPr>
            <a:lvl6pPr marL="2743200" lvl="5" indent="-317500" rtl="0">
              <a:lnSpc>
                <a:spcPct val="115000"/>
              </a:lnSpc>
              <a:spcBef>
                <a:spcPts val="0"/>
              </a:spcBef>
              <a:spcAft>
                <a:spcPts val="0"/>
              </a:spcAft>
              <a:buSzPts val="1400"/>
              <a:buFont typeface="Anaheim"/>
              <a:buChar char="■"/>
              <a:defRPr>
                <a:solidFill>
                  <a:srgbClr val="434343"/>
                </a:solidFill>
              </a:defRPr>
            </a:lvl6pPr>
            <a:lvl7pPr marL="3200400" lvl="6" indent="-317500" rtl="0">
              <a:lnSpc>
                <a:spcPct val="115000"/>
              </a:lnSpc>
              <a:spcBef>
                <a:spcPts val="0"/>
              </a:spcBef>
              <a:spcAft>
                <a:spcPts val="0"/>
              </a:spcAft>
              <a:buSzPts val="1400"/>
              <a:buFont typeface="Anaheim"/>
              <a:buChar char="●"/>
              <a:defRPr>
                <a:solidFill>
                  <a:srgbClr val="434343"/>
                </a:solidFill>
              </a:defRPr>
            </a:lvl7pPr>
            <a:lvl8pPr marL="3657600" lvl="7" indent="-317500" rtl="0">
              <a:lnSpc>
                <a:spcPct val="115000"/>
              </a:lnSpc>
              <a:spcBef>
                <a:spcPts val="0"/>
              </a:spcBef>
              <a:spcAft>
                <a:spcPts val="0"/>
              </a:spcAft>
              <a:buSzPts val="1400"/>
              <a:buFont typeface="Anaheim"/>
              <a:buChar char="○"/>
              <a:defRPr>
                <a:solidFill>
                  <a:srgbClr val="434343"/>
                </a:solidFill>
              </a:defRPr>
            </a:lvl8pPr>
            <a:lvl9pPr marL="4114800" lvl="8" indent="-317500" rtl="0">
              <a:lnSpc>
                <a:spcPct val="115000"/>
              </a:lnSpc>
              <a:spcBef>
                <a:spcPts val="0"/>
              </a:spcBef>
              <a:spcAft>
                <a:spcPts val="0"/>
              </a:spcAft>
              <a:buSzPts val="1400"/>
              <a:buFont typeface="Anaheim"/>
              <a:buChar char="■"/>
              <a:defRPr>
                <a:solidFill>
                  <a:srgbClr val="434343"/>
                </a:solidFill>
              </a:defRPr>
            </a:lvl9pPr>
          </a:lstStyle>
          <a:p>
            <a:endParaRPr/>
          </a:p>
        </p:txBody>
      </p:sp>
      <p:grpSp>
        <p:nvGrpSpPr>
          <p:cNvPr id="50" name="Google Shape;50;p7"/>
          <p:cNvGrpSpPr/>
          <p:nvPr/>
        </p:nvGrpSpPr>
        <p:grpSpPr>
          <a:xfrm rot="10800000" flipH="1">
            <a:off x="0" y="4180100"/>
            <a:ext cx="1609351" cy="603651"/>
            <a:chOff x="4072400" y="286775"/>
            <a:chExt cx="1609351" cy="603651"/>
          </a:xfrm>
        </p:grpSpPr>
        <p:sp>
          <p:nvSpPr>
            <p:cNvPr id="51" name="Google Shape;51;p7"/>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7"/>
          <p:cNvGrpSpPr/>
          <p:nvPr/>
        </p:nvGrpSpPr>
        <p:grpSpPr>
          <a:xfrm rot="10800000">
            <a:off x="8160225" y="240400"/>
            <a:ext cx="983775" cy="876850"/>
            <a:chOff x="7636150" y="250100"/>
            <a:chExt cx="983775" cy="876850"/>
          </a:xfrm>
        </p:grpSpPr>
        <p:sp>
          <p:nvSpPr>
            <p:cNvPr id="55" name="Google Shape;55;p7"/>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952300" y="1616150"/>
            <a:ext cx="6517800" cy="116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6000"/>
              <a:buNone/>
              <a:defRPr sz="6000">
                <a:solidFill>
                  <a:schemeClr val="dk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59" name="Google Shape;59;p8"/>
          <p:cNvGrpSpPr/>
          <p:nvPr/>
        </p:nvGrpSpPr>
        <p:grpSpPr>
          <a:xfrm>
            <a:off x="0" y="3197650"/>
            <a:ext cx="1609351" cy="603651"/>
            <a:chOff x="4072400" y="286775"/>
            <a:chExt cx="1609351" cy="603651"/>
          </a:xfrm>
        </p:grpSpPr>
        <p:sp>
          <p:nvSpPr>
            <p:cNvPr id="60" name="Google Shape;60;p8"/>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8"/>
          <p:cNvGrpSpPr/>
          <p:nvPr/>
        </p:nvGrpSpPr>
        <p:grpSpPr>
          <a:xfrm rot="10800000">
            <a:off x="2446750" y="4328450"/>
            <a:ext cx="1202520" cy="815049"/>
            <a:chOff x="7941475" y="428075"/>
            <a:chExt cx="1202520" cy="815049"/>
          </a:xfrm>
        </p:grpSpPr>
        <p:sp>
          <p:nvSpPr>
            <p:cNvPr id="64" name="Google Shape;64;p8"/>
            <p:cNvSpPr/>
            <p:nvPr/>
          </p:nvSpPr>
          <p:spPr>
            <a:xfrm>
              <a:off x="7974140" y="428075"/>
              <a:ext cx="1169854" cy="798225"/>
            </a:xfrm>
            <a:custGeom>
              <a:avLst/>
              <a:gdLst/>
              <a:ahLst/>
              <a:cxnLst/>
              <a:rect l="l" t="t" r="r" b="b"/>
              <a:pathLst>
                <a:path w="24497" h="16715" extrusionOk="0">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7942860" y="1208072"/>
              <a:ext cx="63992" cy="33811"/>
            </a:xfrm>
            <a:custGeom>
              <a:avLst/>
              <a:gdLst/>
              <a:ahLst/>
              <a:cxnLst/>
              <a:rect l="l" t="t" r="r" b="b"/>
              <a:pathLst>
                <a:path w="1340" h="708" extrusionOk="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7941475" y="1207069"/>
              <a:ext cx="67048" cy="36055"/>
            </a:xfrm>
            <a:custGeom>
              <a:avLst/>
              <a:gdLst/>
              <a:ahLst/>
              <a:cxnLst/>
              <a:rect l="l" t="t" r="r" b="b"/>
              <a:pathLst>
                <a:path w="1404" h="755" extrusionOk="0">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1150300" y="1483925"/>
            <a:ext cx="46611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4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1150300" y="2519963"/>
            <a:ext cx="4661100" cy="11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0" name="Google Shape;70;p9"/>
          <p:cNvGrpSpPr/>
          <p:nvPr/>
        </p:nvGrpSpPr>
        <p:grpSpPr>
          <a:xfrm>
            <a:off x="-275" y="4028750"/>
            <a:ext cx="1609351" cy="603651"/>
            <a:chOff x="4072400" y="286775"/>
            <a:chExt cx="1609351" cy="603651"/>
          </a:xfrm>
        </p:grpSpPr>
        <p:sp>
          <p:nvSpPr>
            <p:cNvPr id="71" name="Google Shape;71;p9"/>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9"/>
          <p:cNvGrpSpPr/>
          <p:nvPr/>
        </p:nvGrpSpPr>
        <p:grpSpPr>
          <a:xfrm>
            <a:off x="8093255" y="-101410"/>
            <a:ext cx="1207492" cy="818405"/>
            <a:chOff x="2377625" y="627425"/>
            <a:chExt cx="629525" cy="426675"/>
          </a:xfrm>
        </p:grpSpPr>
        <p:sp>
          <p:nvSpPr>
            <p:cNvPr id="75" name="Google Shape;75;p9"/>
            <p:cNvSpPr/>
            <p:nvPr/>
          </p:nvSpPr>
          <p:spPr>
            <a:xfrm>
              <a:off x="2394725" y="627425"/>
              <a:ext cx="612425" cy="417700"/>
            </a:xfrm>
            <a:custGeom>
              <a:avLst/>
              <a:gdLst/>
              <a:ahLst/>
              <a:cxnLst/>
              <a:rect l="l" t="t" r="r" b="b"/>
              <a:pathLst>
                <a:path w="24497" h="16708" extrusionOk="0">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2378325" y="1035750"/>
              <a:ext cx="33325" cy="17650"/>
            </a:xfrm>
            <a:custGeom>
              <a:avLst/>
              <a:gdLst/>
              <a:ahLst/>
              <a:cxnLst/>
              <a:rect l="l" t="t" r="r" b="b"/>
              <a:pathLst>
                <a:path w="1333" h="706" extrusionOk="0">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2377625" y="1035050"/>
              <a:ext cx="34925" cy="19050"/>
            </a:xfrm>
            <a:custGeom>
              <a:avLst/>
              <a:gdLst/>
              <a:ahLst/>
              <a:cxnLst/>
              <a:rect l="l" t="t" r="r" b="b"/>
              <a:pathLst>
                <a:path w="1397" h="762" extrusionOk="0">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715100" y="4038725"/>
            <a:ext cx="7713900" cy="609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200"/>
              <a:buNone/>
              <a:defRPr>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
        <p:cNvGrpSpPr/>
        <p:nvPr/>
      </p:nvGrpSpPr>
      <p:grpSpPr>
        <a:xfrm>
          <a:off x="0" y="0"/>
          <a:ext cx="0" cy="0"/>
          <a:chOff x="0" y="0"/>
          <a:chExt cx="0" cy="0"/>
        </a:xfrm>
      </p:grpSpPr>
      <p:sp>
        <p:nvSpPr>
          <p:cNvPr id="81" name="Google Shape;81;p11"/>
          <p:cNvSpPr txBox="1">
            <a:spLocks noGrp="1"/>
          </p:cNvSpPr>
          <p:nvPr>
            <p:ph type="title" hasCustomPrompt="1"/>
          </p:nvPr>
        </p:nvSpPr>
        <p:spPr>
          <a:xfrm>
            <a:off x="715100" y="1459800"/>
            <a:ext cx="47784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2" name="Google Shape;82;p11"/>
          <p:cNvSpPr txBox="1">
            <a:spLocks noGrp="1"/>
          </p:cNvSpPr>
          <p:nvPr>
            <p:ph type="subTitle" idx="1"/>
          </p:nvPr>
        </p:nvSpPr>
        <p:spPr>
          <a:xfrm>
            <a:off x="715100" y="3039750"/>
            <a:ext cx="4778400" cy="42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3" name="Google Shape;83;p11"/>
          <p:cNvGrpSpPr/>
          <p:nvPr/>
        </p:nvGrpSpPr>
        <p:grpSpPr>
          <a:xfrm rot="10800000">
            <a:off x="8160225" y="240400"/>
            <a:ext cx="983775" cy="876850"/>
            <a:chOff x="7636150" y="250100"/>
            <a:chExt cx="983775" cy="876850"/>
          </a:xfrm>
        </p:grpSpPr>
        <p:sp>
          <p:nvSpPr>
            <p:cNvPr id="84" name="Google Shape;84;p11"/>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1"/>
          <p:cNvGrpSpPr/>
          <p:nvPr/>
        </p:nvGrpSpPr>
        <p:grpSpPr>
          <a:xfrm>
            <a:off x="0" y="3899075"/>
            <a:ext cx="983775" cy="876850"/>
            <a:chOff x="7636150" y="250100"/>
            <a:chExt cx="983775" cy="876850"/>
          </a:xfrm>
        </p:grpSpPr>
        <p:sp>
          <p:nvSpPr>
            <p:cNvPr id="87" name="Google Shape;87;p11"/>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ira Sans"/>
              <a:buNone/>
              <a:defRPr sz="3200" b="1">
                <a:solidFill>
                  <a:schemeClr val="dk2"/>
                </a:solidFill>
                <a:latin typeface="Fira Sans"/>
                <a:ea typeface="Fira Sans"/>
                <a:cs typeface="Fira Sans"/>
                <a:sym typeface="Fira Sans"/>
              </a:defRPr>
            </a:lvl1pPr>
            <a:lvl2pPr lvl="1"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2pPr>
            <a:lvl3pPr lvl="2"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3pPr>
            <a:lvl4pPr lvl="3"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4pPr>
            <a:lvl5pPr lvl="4"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5pPr>
            <a:lvl6pPr lvl="5"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6pPr>
            <a:lvl7pPr lvl="6"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7pPr>
            <a:lvl8pPr lvl="7"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8pPr>
            <a:lvl9pPr lvl="8"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0"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7fa92956-c0dd-4fa7-ac43-039d49ecf087/?pbi_source=PowerPoint"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kZaucITWv00&amp;amp;t=2203"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p:nvPr/>
        </p:nvSpPr>
        <p:spPr>
          <a:xfrm rot="-5400000" flipH="1">
            <a:off x="6195600" y="1733347"/>
            <a:ext cx="560400" cy="53364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txBox="1">
            <a:spLocks noGrp="1"/>
          </p:cNvSpPr>
          <p:nvPr>
            <p:ph type="ctrTitle"/>
          </p:nvPr>
        </p:nvSpPr>
        <p:spPr>
          <a:xfrm>
            <a:off x="3807600" y="881378"/>
            <a:ext cx="4866691" cy="3139453"/>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800" dirty="0"/>
              <a:t>Análisis  de Sentimientos </a:t>
            </a:r>
            <a:r>
              <a:rPr lang="en" sz="3200" dirty="0"/>
              <a:t>y Tendencias </a:t>
            </a:r>
            <a:r>
              <a:rPr lang="en" sz="3600" dirty="0">
                <a:solidFill>
                  <a:schemeClr val="dk1"/>
                </a:solidFill>
              </a:rPr>
              <a:t>en los Debates Presdenciales </a:t>
            </a:r>
            <a:r>
              <a:rPr lang="en" sz="4000" dirty="0">
                <a:solidFill>
                  <a:schemeClr val="dk1"/>
                </a:solidFill>
              </a:rPr>
              <a:t>de México 2024</a:t>
            </a:r>
            <a:endParaRPr sz="4800" dirty="0">
              <a:solidFill>
                <a:schemeClr val="dk1"/>
              </a:solidFill>
            </a:endParaRPr>
          </a:p>
        </p:txBody>
      </p:sp>
      <p:sp>
        <p:nvSpPr>
          <p:cNvPr id="114" name="Google Shape;114;p22"/>
          <p:cNvSpPr txBox="1">
            <a:spLocks noGrp="1"/>
          </p:cNvSpPr>
          <p:nvPr>
            <p:ph type="subTitle" idx="1"/>
          </p:nvPr>
        </p:nvSpPr>
        <p:spPr>
          <a:xfrm>
            <a:off x="4349941" y="4221863"/>
            <a:ext cx="4324350" cy="359368"/>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dirty="0"/>
              <a:t>Presenta: </a:t>
            </a:r>
            <a:r>
              <a:rPr lang="en" b="1" dirty="0"/>
              <a:t>Rigoberto Rincón Ballesteros</a:t>
            </a:r>
            <a:endParaRPr dirty="0"/>
          </a:p>
        </p:txBody>
      </p:sp>
      <p:grpSp>
        <p:nvGrpSpPr>
          <p:cNvPr id="115" name="Google Shape;115;p22"/>
          <p:cNvGrpSpPr/>
          <p:nvPr/>
        </p:nvGrpSpPr>
        <p:grpSpPr>
          <a:xfrm flipH="1">
            <a:off x="694825" y="583420"/>
            <a:ext cx="2459809" cy="3976676"/>
            <a:chOff x="5969100" y="533257"/>
            <a:chExt cx="2459809" cy="3976676"/>
          </a:xfrm>
        </p:grpSpPr>
        <p:grpSp>
          <p:nvGrpSpPr>
            <p:cNvPr id="116" name="Google Shape;116;p22"/>
            <p:cNvGrpSpPr/>
            <p:nvPr/>
          </p:nvGrpSpPr>
          <p:grpSpPr>
            <a:xfrm>
              <a:off x="5996106" y="533257"/>
              <a:ext cx="2432803" cy="3976676"/>
              <a:chOff x="5996106" y="533257"/>
              <a:chExt cx="2432803" cy="3976676"/>
            </a:xfrm>
          </p:grpSpPr>
          <p:grpSp>
            <p:nvGrpSpPr>
              <p:cNvPr id="117" name="Google Shape;117;p22"/>
              <p:cNvGrpSpPr/>
              <p:nvPr/>
            </p:nvGrpSpPr>
            <p:grpSpPr>
              <a:xfrm>
                <a:off x="5996106" y="533257"/>
                <a:ext cx="2432803" cy="3199482"/>
                <a:chOff x="1804475" y="1192725"/>
                <a:chExt cx="823200" cy="1082625"/>
              </a:xfrm>
            </p:grpSpPr>
            <p:sp>
              <p:nvSpPr>
                <p:cNvPr id="118" name="Google Shape;118;p22"/>
                <p:cNvSpPr/>
                <p:nvPr/>
              </p:nvSpPr>
              <p:spPr>
                <a:xfrm>
                  <a:off x="1898050" y="1963325"/>
                  <a:ext cx="542825" cy="311875"/>
                </a:xfrm>
                <a:custGeom>
                  <a:avLst/>
                  <a:gdLst/>
                  <a:ahLst/>
                  <a:cxnLst/>
                  <a:rect l="l" t="t" r="r" b="b"/>
                  <a:pathLst>
                    <a:path w="21713" h="12475" extrusionOk="0">
                      <a:moveTo>
                        <a:pt x="7733" y="1"/>
                      </a:moveTo>
                      <a:cubicBezTo>
                        <a:pt x="7531" y="1"/>
                        <a:pt x="7328" y="48"/>
                        <a:pt x="7141" y="144"/>
                      </a:cubicBezTo>
                      <a:lnTo>
                        <a:pt x="325" y="4105"/>
                      </a:lnTo>
                      <a:cubicBezTo>
                        <a:pt x="0" y="4296"/>
                        <a:pt x="0" y="4599"/>
                        <a:pt x="332" y="4789"/>
                      </a:cubicBezTo>
                      <a:lnTo>
                        <a:pt x="13380" y="12332"/>
                      </a:lnTo>
                      <a:cubicBezTo>
                        <a:pt x="13563" y="12427"/>
                        <a:pt x="13766" y="12474"/>
                        <a:pt x="13969" y="12474"/>
                      </a:cubicBezTo>
                      <a:cubicBezTo>
                        <a:pt x="14173" y="12474"/>
                        <a:pt x="14377" y="12427"/>
                        <a:pt x="14564" y="12332"/>
                      </a:cubicBezTo>
                      <a:lnTo>
                        <a:pt x="21381" y="8370"/>
                      </a:lnTo>
                      <a:cubicBezTo>
                        <a:pt x="21712" y="8180"/>
                        <a:pt x="21712" y="7870"/>
                        <a:pt x="21381" y="7679"/>
                      </a:cubicBezTo>
                      <a:lnTo>
                        <a:pt x="8325" y="144"/>
                      </a:lnTo>
                      <a:cubicBezTo>
                        <a:pt x="8139" y="48"/>
                        <a:pt x="7936" y="1"/>
                        <a:pt x="7733" y="1"/>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899800" y="1963150"/>
                  <a:ext cx="539300" cy="312200"/>
                </a:xfrm>
                <a:custGeom>
                  <a:avLst/>
                  <a:gdLst/>
                  <a:ahLst/>
                  <a:cxnLst/>
                  <a:rect l="l" t="t" r="r" b="b"/>
                  <a:pathLst>
                    <a:path w="21572" h="12488" extrusionOk="0">
                      <a:moveTo>
                        <a:pt x="7702" y="23"/>
                      </a:moveTo>
                      <a:cubicBezTo>
                        <a:pt x="7893" y="23"/>
                        <a:pt x="8083" y="72"/>
                        <a:pt x="8248" y="158"/>
                      </a:cubicBezTo>
                      <a:lnTo>
                        <a:pt x="21304" y="7693"/>
                      </a:lnTo>
                      <a:cubicBezTo>
                        <a:pt x="21459" y="7785"/>
                        <a:pt x="21543" y="7905"/>
                        <a:pt x="21543" y="8032"/>
                      </a:cubicBezTo>
                      <a:cubicBezTo>
                        <a:pt x="21543" y="8159"/>
                        <a:pt x="21459" y="8278"/>
                        <a:pt x="21304" y="8363"/>
                      </a:cubicBezTo>
                      <a:lnTo>
                        <a:pt x="14494" y="12325"/>
                      </a:lnTo>
                      <a:cubicBezTo>
                        <a:pt x="14307" y="12420"/>
                        <a:pt x="14105" y="12467"/>
                        <a:pt x="13903" y="12467"/>
                      </a:cubicBezTo>
                      <a:cubicBezTo>
                        <a:pt x="13701" y="12467"/>
                        <a:pt x="13500" y="12420"/>
                        <a:pt x="13317" y="12325"/>
                      </a:cubicBezTo>
                      <a:lnTo>
                        <a:pt x="262" y="4789"/>
                      </a:lnTo>
                      <a:cubicBezTo>
                        <a:pt x="106" y="4697"/>
                        <a:pt x="22" y="4577"/>
                        <a:pt x="22" y="4451"/>
                      </a:cubicBezTo>
                      <a:cubicBezTo>
                        <a:pt x="22" y="4331"/>
                        <a:pt x="106" y="4211"/>
                        <a:pt x="262" y="4119"/>
                      </a:cubicBezTo>
                      <a:lnTo>
                        <a:pt x="7078" y="165"/>
                      </a:lnTo>
                      <a:cubicBezTo>
                        <a:pt x="7243" y="72"/>
                        <a:pt x="7433" y="23"/>
                        <a:pt x="7625" y="23"/>
                      </a:cubicBezTo>
                      <a:cubicBezTo>
                        <a:pt x="7638" y="23"/>
                        <a:pt x="7651" y="23"/>
                        <a:pt x="7663" y="24"/>
                      </a:cubicBezTo>
                      <a:cubicBezTo>
                        <a:pt x="7676" y="23"/>
                        <a:pt x="7689" y="23"/>
                        <a:pt x="7702" y="23"/>
                      </a:cubicBezTo>
                      <a:close/>
                      <a:moveTo>
                        <a:pt x="7661" y="1"/>
                      </a:moveTo>
                      <a:cubicBezTo>
                        <a:pt x="7455" y="1"/>
                        <a:pt x="7251" y="48"/>
                        <a:pt x="7064" y="143"/>
                      </a:cubicBezTo>
                      <a:lnTo>
                        <a:pt x="247" y="4105"/>
                      </a:lnTo>
                      <a:cubicBezTo>
                        <a:pt x="85" y="4197"/>
                        <a:pt x="1" y="4324"/>
                        <a:pt x="1" y="4458"/>
                      </a:cubicBezTo>
                      <a:cubicBezTo>
                        <a:pt x="1" y="4585"/>
                        <a:pt x="92" y="4711"/>
                        <a:pt x="255" y="4810"/>
                      </a:cubicBezTo>
                      <a:lnTo>
                        <a:pt x="13303" y="12346"/>
                      </a:lnTo>
                      <a:cubicBezTo>
                        <a:pt x="13481" y="12438"/>
                        <a:pt x="13672" y="12487"/>
                        <a:pt x="13869" y="12487"/>
                      </a:cubicBezTo>
                      <a:cubicBezTo>
                        <a:pt x="13882" y="12487"/>
                        <a:pt x="13896" y="12487"/>
                        <a:pt x="13909" y="12487"/>
                      </a:cubicBezTo>
                      <a:cubicBezTo>
                        <a:pt x="13922" y="12487"/>
                        <a:pt x="13935" y="12487"/>
                        <a:pt x="13947" y="12487"/>
                      </a:cubicBezTo>
                      <a:cubicBezTo>
                        <a:pt x="14139" y="12487"/>
                        <a:pt x="14329" y="12438"/>
                        <a:pt x="14501" y="12346"/>
                      </a:cubicBezTo>
                      <a:lnTo>
                        <a:pt x="21318" y="8384"/>
                      </a:lnTo>
                      <a:cubicBezTo>
                        <a:pt x="21480" y="8292"/>
                        <a:pt x="21572" y="8166"/>
                        <a:pt x="21572" y="8032"/>
                      </a:cubicBezTo>
                      <a:cubicBezTo>
                        <a:pt x="21572" y="7898"/>
                        <a:pt x="21480" y="7771"/>
                        <a:pt x="21318" y="7679"/>
                      </a:cubicBezTo>
                      <a:lnTo>
                        <a:pt x="8263" y="143"/>
                      </a:lnTo>
                      <a:cubicBezTo>
                        <a:pt x="8072" y="48"/>
                        <a:pt x="7866" y="1"/>
                        <a:pt x="766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997275" y="1863450"/>
                  <a:ext cx="344375" cy="299625"/>
                </a:xfrm>
                <a:custGeom>
                  <a:avLst/>
                  <a:gdLst/>
                  <a:ahLst/>
                  <a:cxnLst/>
                  <a:rect l="l" t="t" r="r" b="b"/>
                  <a:pathLst>
                    <a:path w="13775" h="11985" extrusionOk="0">
                      <a:moveTo>
                        <a:pt x="5083" y="1"/>
                      </a:moveTo>
                      <a:lnTo>
                        <a:pt x="4631" y="374"/>
                      </a:lnTo>
                      <a:lnTo>
                        <a:pt x="4892" y="1573"/>
                      </a:lnTo>
                      <a:cubicBezTo>
                        <a:pt x="4899" y="1615"/>
                        <a:pt x="4906" y="1657"/>
                        <a:pt x="4913" y="1699"/>
                      </a:cubicBezTo>
                      <a:lnTo>
                        <a:pt x="4913" y="1728"/>
                      </a:lnTo>
                      <a:cubicBezTo>
                        <a:pt x="4920" y="1770"/>
                        <a:pt x="4920" y="1819"/>
                        <a:pt x="4927" y="1862"/>
                      </a:cubicBezTo>
                      <a:cubicBezTo>
                        <a:pt x="4927" y="1862"/>
                        <a:pt x="4927" y="1869"/>
                        <a:pt x="4927" y="1876"/>
                      </a:cubicBezTo>
                      <a:lnTo>
                        <a:pt x="4927" y="2003"/>
                      </a:lnTo>
                      <a:lnTo>
                        <a:pt x="4927" y="2031"/>
                      </a:lnTo>
                      <a:cubicBezTo>
                        <a:pt x="4927" y="2073"/>
                        <a:pt x="4927" y="2122"/>
                        <a:pt x="4920" y="2165"/>
                      </a:cubicBezTo>
                      <a:lnTo>
                        <a:pt x="4920" y="2193"/>
                      </a:lnTo>
                      <a:cubicBezTo>
                        <a:pt x="4920" y="2242"/>
                        <a:pt x="4913" y="2285"/>
                        <a:pt x="4906" y="2327"/>
                      </a:cubicBezTo>
                      <a:cubicBezTo>
                        <a:pt x="4906" y="2334"/>
                        <a:pt x="4906" y="2341"/>
                        <a:pt x="4906" y="2348"/>
                      </a:cubicBezTo>
                      <a:cubicBezTo>
                        <a:pt x="4899" y="2397"/>
                        <a:pt x="4892" y="2447"/>
                        <a:pt x="4885" y="2503"/>
                      </a:cubicBezTo>
                      <a:cubicBezTo>
                        <a:pt x="4885" y="2510"/>
                        <a:pt x="4878" y="2524"/>
                        <a:pt x="4878" y="2538"/>
                      </a:cubicBezTo>
                      <a:cubicBezTo>
                        <a:pt x="4871" y="2574"/>
                        <a:pt x="4864" y="2616"/>
                        <a:pt x="4857" y="2658"/>
                      </a:cubicBezTo>
                      <a:lnTo>
                        <a:pt x="4843" y="2693"/>
                      </a:lnTo>
                      <a:cubicBezTo>
                        <a:pt x="4836" y="2743"/>
                        <a:pt x="4822" y="2792"/>
                        <a:pt x="4808" y="2841"/>
                      </a:cubicBezTo>
                      <a:cubicBezTo>
                        <a:pt x="4794" y="2891"/>
                        <a:pt x="4772" y="2961"/>
                        <a:pt x="4751" y="3018"/>
                      </a:cubicBezTo>
                      <a:cubicBezTo>
                        <a:pt x="4744" y="3046"/>
                        <a:pt x="4737" y="3074"/>
                        <a:pt x="4723" y="3102"/>
                      </a:cubicBezTo>
                      <a:cubicBezTo>
                        <a:pt x="4716" y="3130"/>
                        <a:pt x="4702" y="3159"/>
                        <a:pt x="4695" y="3187"/>
                      </a:cubicBezTo>
                      <a:cubicBezTo>
                        <a:pt x="4674" y="3243"/>
                        <a:pt x="4645" y="3300"/>
                        <a:pt x="4624" y="3356"/>
                      </a:cubicBezTo>
                      <a:cubicBezTo>
                        <a:pt x="4603" y="3412"/>
                        <a:pt x="4575" y="3469"/>
                        <a:pt x="4547" y="3518"/>
                      </a:cubicBezTo>
                      <a:lnTo>
                        <a:pt x="4526" y="3568"/>
                      </a:lnTo>
                      <a:cubicBezTo>
                        <a:pt x="4505" y="3603"/>
                        <a:pt x="4490" y="3638"/>
                        <a:pt x="4469" y="3673"/>
                      </a:cubicBezTo>
                      <a:lnTo>
                        <a:pt x="4434" y="3737"/>
                      </a:lnTo>
                      <a:lnTo>
                        <a:pt x="4385" y="3828"/>
                      </a:lnTo>
                      <a:lnTo>
                        <a:pt x="4342" y="3892"/>
                      </a:lnTo>
                      <a:cubicBezTo>
                        <a:pt x="4321" y="3920"/>
                        <a:pt x="4307" y="3955"/>
                        <a:pt x="4286" y="3983"/>
                      </a:cubicBezTo>
                      <a:cubicBezTo>
                        <a:pt x="4265" y="4012"/>
                        <a:pt x="4258" y="4026"/>
                        <a:pt x="4244" y="4054"/>
                      </a:cubicBezTo>
                      <a:cubicBezTo>
                        <a:pt x="4215" y="4089"/>
                        <a:pt x="4187" y="4131"/>
                        <a:pt x="4159" y="4167"/>
                      </a:cubicBezTo>
                      <a:cubicBezTo>
                        <a:pt x="4131" y="4209"/>
                        <a:pt x="4103" y="4244"/>
                        <a:pt x="4067" y="4280"/>
                      </a:cubicBezTo>
                      <a:cubicBezTo>
                        <a:pt x="4039" y="4322"/>
                        <a:pt x="4004" y="4364"/>
                        <a:pt x="3969" y="4399"/>
                      </a:cubicBezTo>
                      <a:lnTo>
                        <a:pt x="3926" y="4456"/>
                      </a:lnTo>
                      <a:lnTo>
                        <a:pt x="3891" y="4491"/>
                      </a:lnTo>
                      <a:cubicBezTo>
                        <a:pt x="3863" y="4519"/>
                        <a:pt x="3842" y="4547"/>
                        <a:pt x="3814" y="4583"/>
                      </a:cubicBezTo>
                      <a:lnTo>
                        <a:pt x="3771" y="4625"/>
                      </a:lnTo>
                      <a:cubicBezTo>
                        <a:pt x="3736" y="4660"/>
                        <a:pt x="3701" y="4695"/>
                        <a:pt x="3666" y="4724"/>
                      </a:cubicBezTo>
                      <a:cubicBezTo>
                        <a:pt x="3630" y="4759"/>
                        <a:pt x="3581" y="4801"/>
                        <a:pt x="3546" y="4836"/>
                      </a:cubicBezTo>
                      <a:lnTo>
                        <a:pt x="3525" y="4851"/>
                      </a:lnTo>
                      <a:cubicBezTo>
                        <a:pt x="3482" y="4879"/>
                        <a:pt x="3447" y="4914"/>
                        <a:pt x="3405" y="4942"/>
                      </a:cubicBezTo>
                      <a:lnTo>
                        <a:pt x="3384" y="4956"/>
                      </a:lnTo>
                      <a:cubicBezTo>
                        <a:pt x="3348" y="4984"/>
                        <a:pt x="3306" y="5013"/>
                        <a:pt x="3264" y="5041"/>
                      </a:cubicBezTo>
                      <a:lnTo>
                        <a:pt x="3250" y="5055"/>
                      </a:lnTo>
                      <a:cubicBezTo>
                        <a:pt x="3207" y="5083"/>
                        <a:pt x="3158" y="5111"/>
                        <a:pt x="3123" y="5132"/>
                      </a:cubicBezTo>
                      <a:lnTo>
                        <a:pt x="0" y="6937"/>
                      </a:lnTo>
                      <a:lnTo>
                        <a:pt x="8692" y="11984"/>
                      </a:lnTo>
                      <a:lnTo>
                        <a:pt x="11815" y="10187"/>
                      </a:lnTo>
                      <a:cubicBezTo>
                        <a:pt x="11857" y="10159"/>
                        <a:pt x="11899" y="10137"/>
                        <a:pt x="11942" y="10109"/>
                      </a:cubicBezTo>
                      <a:lnTo>
                        <a:pt x="11963" y="10095"/>
                      </a:lnTo>
                      <a:cubicBezTo>
                        <a:pt x="11998" y="10067"/>
                        <a:pt x="12040" y="10039"/>
                        <a:pt x="12082" y="10011"/>
                      </a:cubicBezTo>
                      <a:lnTo>
                        <a:pt x="12104" y="9989"/>
                      </a:lnTo>
                      <a:cubicBezTo>
                        <a:pt x="12139" y="9961"/>
                        <a:pt x="12181" y="9933"/>
                        <a:pt x="12216" y="9898"/>
                      </a:cubicBezTo>
                      <a:lnTo>
                        <a:pt x="12238" y="9884"/>
                      </a:lnTo>
                      <a:cubicBezTo>
                        <a:pt x="12280" y="9848"/>
                        <a:pt x="12315" y="9813"/>
                        <a:pt x="12357" y="9778"/>
                      </a:cubicBezTo>
                      <a:lnTo>
                        <a:pt x="12435" y="9707"/>
                      </a:lnTo>
                      <a:lnTo>
                        <a:pt x="12463" y="9672"/>
                      </a:lnTo>
                      <a:lnTo>
                        <a:pt x="12505" y="9630"/>
                      </a:lnTo>
                      <a:lnTo>
                        <a:pt x="12590" y="9538"/>
                      </a:lnTo>
                      <a:lnTo>
                        <a:pt x="12625" y="9503"/>
                      </a:lnTo>
                      <a:lnTo>
                        <a:pt x="12632" y="9489"/>
                      </a:lnTo>
                      <a:lnTo>
                        <a:pt x="12668" y="9454"/>
                      </a:lnTo>
                      <a:cubicBezTo>
                        <a:pt x="12696" y="9411"/>
                        <a:pt x="12731" y="9376"/>
                        <a:pt x="12766" y="9334"/>
                      </a:cubicBezTo>
                      <a:lnTo>
                        <a:pt x="12787" y="9306"/>
                      </a:lnTo>
                      <a:cubicBezTo>
                        <a:pt x="12809" y="9277"/>
                        <a:pt x="12830" y="9249"/>
                        <a:pt x="12851" y="9221"/>
                      </a:cubicBezTo>
                      <a:cubicBezTo>
                        <a:pt x="12872" y="9186"/>
                        <a:pt x="12886" y="9172"/>
                        <a:pt x="12907" y="9144"/>
                      </a:cubicBezTo>
                      <a:lnTo>
                        <a:pt x="12935" y="9101"/>
                      </a:lnTo>
                      <a:lnTo>
                        <a:pt x="12978" y="9031"/>
                      </a:lnTo>
                      <a:lnTo>
                        <a:pt x="13006" y="8995"/>
                      </a:lnTo>
                      <a:cubicBezTo>
                        <a:pt x="13013" y="8981"/>
                        <a:pt x="13027" y="8960"/>
                        <a:pt x="13034" y="8946"/>
                      </a:cubicBezTo>
                      <a:cubicBezTo>
                        <a:pt x="13048" y="8925"/>
                        <a:pt x="13062" y="8904"/>
                        <a:pt x="13076" y="8883"/>
                      </a:cubicBezTo>
                      <a:lnTo>
                        <a:pt x="13091" y="8854"/>
                      </a:lnTo>
                      <a:cubicBezTo>
                        <a:pt x="13105" y="8833"/>
                        <a:pt x="13119" y="8805"/>
                        <a:pt x="13133" y="8784"/>
                      </a:cubicBezTo>
                      <a:lnTo>
                        <a:pt x="13161" y="8728"/>
                      </a:lnTo>
                      <a:lnTo>
                        <a:pt x="13175" y="8706"/>
                      </a:lnTo>
                      <a:cubicBezTo>
                        <a:pt x="13189" y="8678"/>
                        <a:pt x="13203" y="8643"/>
                        <a:pt x="13217" y="8622"/>
                      </a:cubicBezTo>
                      <a:lnTo>
                        <a:pt x="13246" y="8573"/>
                      </a:lnTo>
                      <a:cubicBezTo>
                        <a:pt x="13246" y="8565"/>
                        <a:pt x="13246" y="8565"/>
                        <a:pt x="13246" y="8558"/>
                      </a:cubicBezTo>
                      <a:cubicBezTo>
                        <a:pt x="13267" y="8509"/>
                        <a:pt x="13288" y="8460"/>
                        <a:pt x="13309" y="8410"/>
                      </a:cubicBezTo>
                      <a:cubicBezTo>
                        <a:pt x="13337" y="8361"/>
                        <a:pt x="13358" y="8298"/>
                        <a:pt x="13380" y="8248"/>
                      </a:cubicBezTo>
                      <a:lnTo>
                        <a:pt x="13415" y="8157"/>
                      </a:lnTo>
                      <a:cubicBezTo>
                        <a:pt x="13422" y="8128"/>
                        <a:pt x="13436" y="8100"/>
                        <a:pt x="13443" y="8072"/>
                      </a:cubicBezTo>
                      <a:cubicBezTo>
                        <a:pt x="13464" y="8009"/>
                        <a:pt x="13478" y="7952"/>
                        <a:pt x="13499" y="7889"/>
                      </a:cubicBezTo>
                      <a:cubicBezTo>
                        <a:pt x="13513" y="7832"/>
                        <a:pt x="13528" y="7790"/>
                        <a:pt x="13535" y="7741"/>
                      </a:cubicBezTo>
                      <a:lnTo>
                        <a:pt x="13542" y="7705"/>
                      </a:lnTo>
                      <a:cubicBezTo>
                        <a:pt x="13542" y="7698"/>
                        <a:pt x="13549" y="7684"/>
                        <a:pt x="13549" y="7670"/>
                      </a:cubicBezTo>
                      <a:cubicBezTo>
                        <a:pt x="13556" y="7642"/>
                        <a:pt x="13563" y="7614"/>
                        <a:pt x="13570" y="7586"/>
                      </a:cubicBezTo>
                      <a:cubicBezTo>
                        <a:pt x="13570" y="7572"/>
                        <a:pt x="13570" y="7564"/>
                        <a:pt x="13577" y="7550"/>
                      </a:cubicBezTo>
                      <a:cubicBezTo>
                        <a:pt x="13584" y="7501"/>
                        <a:pt x="13591" y="7452"/>
                        <a:pt x="13598" y="7409"/>
                      </a:cubicBezTo>
                      <a:lnTo>
                        <a:pt x="13598" y="7395"/>
                      </a:lnTo>
                      <a:cubicBezTo>
                        <a:pt x="13598" y="7388"/>
                        <a:pt x="13598" y="7381"/>
                        <a:pt x="13598" y="7374"/>
                      </a:cubicBezTo>
                      <a:cubicBezTo>
                        <a:pt x="13598" y="7332"/>
                        <a:pt x="13605" y="7283"/>
                        <a:pt x="13605" y="7247"/>
                      </a:cubicBezTo>
                      <a:lnTo>
                        <a:pt x="13605" y="7219"/>
                      </a:lnTo>
                      <a:lnTo>
                        <a:pt x="13605" y="7078"/>
                      </a:lnTo>
                      <a:lnTo>
                        <a:pt x="13626" y="7050"/>
                      </a:lnTo>
                      <a:lnTo>
                        <a:pt x="13626" y="6930"/>
                      </a:lnTo>
                      <a:cubicBezTo>
                        <a:pt x="13626" y="6923"/>
                        <a:pt x="13626" y="6916"/>
                        <a:pt x="13626" y="6909"/>
                      </a:cubicBezTo>
                      <a:cubicBezTo>
                        <a:pt x="13626" y="6867"/>
                        <a:pt x="13619" y="6824"/>
                        <a:pt x="13612" y="6782"/>
                      </a:cubicBezTo>
                      <a:cubicBezTo>
                        <a:pt x="13612" y="6768"/>
                        <a:pt x="13612" y="6761"/>
                        <a:pt x="13605" y="6754"/>
                      </a:cubicBezTo>
                      <a:cubicBezTo>
                        <a:pt x="13598" y="6704"/>
                        <a:pt x="13591" y="6662"/>
                        <a:pt x="13584" y="6627"/>
                      </a:cubicBezTo>
                      <a:lnTo>
                        <a:pt x="13323" y="5429"/>
                      </a:lnTo>
                      <a:lnTo>
                        <a:pt x="13774" y="5055"/>
                      </a:lnTo>
                      <a:lnTo>
                        <a:pt x="5083"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996725" y="1863100"/>
                  <a:ext cx="345275" cy="300500"/>
                </a:xfrm>
                <a:custGeom>
                  <a:avLst/>
                  <a:gdLst/>
                  <a:ahLst/>
                  <a:cxnLst/>
                  <a:rect l="l" t="t" r="r" b="b"/>
                  <a:pathLst>
                    <a:path w="13811" h="12020" extrusionOk="0">
                      <a:moveTo>
                        <a:pt x="5098" y="29"/>
                      </a:moveTo>
                      <a:lnTo>
                        <a:pt x="13775" y="5069"/>
                      </a:lnTo>
                      <a:lnTo>
                        <a:pt x="13331" y="5435"/>
                      </a:lnTo>
                      <a:lnTo>
                        <a:pt x="13571" y="6634"/>
                      </a:lnTo>
                      <a:cubicBezTo>
                        <a:pt x="13578" y="6676"/>
                        <a:pt x="13585" y="6711"/>
                        <a:pt x="13592" y="6768"/>
                      </a:cubicBezTo>
                      <a:cubicBezTo>
                        <a:pt x="13592" y="6775"/>
                        <a:pt x="13592" y="6782"/>
                        <a:pt x="13592" y="6796"/>
                      </a:cubicBezTo>
                      <a:cubicBezTo>
                        <a:pt x="13599" y="6838"/>
                        <a:pt x="13606" y="6881"/>
                        <a:pt x="13606" y="6923"/>
                      </a:cubicBezTo>
                      <a:lnTo>
                        <a:pt x="13606" y="6930"/>
                      </a:lnTo>
                      <a:lnTo>
                        <a:pt x="13606" y="6944"/>
                      </a:lnTo>
                      <a:lnTo>
                        <a:pt x="13606" y="7064"/>
                      </a:lnTo>
                      <a:lnTo>
                        <a:pt x="13606" y="7092"/>
                      </a:lnTo>
                      <a:lnTo>
                        <a:pt x="13606" y="7233"/>
                      </a:lnTo>
                      <a:lnTo>
                        <a:pt x="13606" y="7247"/>
                      </a:lnTo>
                      <a:lnTo>
                        <a:pt x="13606" y="7261"/>
                      </a:lnTo>
                      <a:cubicBezTo>
                        <a:pt x="13606" y="7297"/>
                        <a:pt x="13599" y="7346"/>
                        <a:pt x="13592" y="7388"/>
                      </a:cubicBezTo>
                      <a:lnTo>
                        <a:pt x="13592" y="7395"/>
                      </a:lnTo>
                      <a:lnTo>
                        <a:pt x="13592" y="7409"/>
                      </a:lnTo>
                      <a:lnTo>
                        <a:pt x="13592" y="7423"/>
                      </a:lnTo>
                      <a:cubicBezTo>
                        <a:pt x="13592" y="7466"/>
                        <a:pt x="13585" y="7508"/>
                        <a:pt x="13571" y="7564"/>
                      </a:cubicBezTo>
                      <a:lnTo>
                        <a:pt x="13571" y="7578"/>
                      </a:lnTo>
                      <a:lnTo>
                        <a:pt x="13571" y="7600"/>
                      </a:lnTo>
                      <a:lnTo>
                        <a:pt x="13571" y="7614"/>
                      </a:lnTo>
                      <a:cubicBezTo>
                        <a:pt x="13571" y="7635"/>
                        <a:pt x="13564" y="7663"/>
                        <a:pt x="13564" y="7684"/>
                      </a:cubicBezTo>
                      <a:lnTo>
                        <a:pt x="13557" y="7705"/>
                      </a:lnTo>
                      <a:lnTo>
                        <a:pt x="13557" y="7719"/>
                      </a:lnTo>
                      <a:cubicBezTo>
                        <a:pt x="13550" y="7734"/>
                        <a:pt x="13550" y="7741"/>
                        <a:pt x="13550" y="7755"/>
                      </a:cubicBezTo>
                      <a:cubicBezTo>
                        <a:pt x="13535" y="7811"/>
                        <a:pt x="13528" y="7846"/>
                        <a:pt x="13507" y="7903"/>
                      </a:cubicBezTo>
                      <a:cubicBezTo>
                        <a:pt x="13493" y="7959"/>
                        <a:pt x="13472" y="8023"/>
                        <a:pt x="13451" y="8086"/>
                      </a:cubicBezTo>
                      <a:cubicBezTo>
                        <a:pt x="13451" y="8100"/>
                        <a:pt x="13444" y="8121"/>
                        <a:pt x="13437" y="8135"/>
                      </a:cubicBezTo>
                      <a:lnTo>
                        <a:pt x="13423" y="8164"/>
                      </a:lnTo>
                      <a:lnTo>
                        <a:pt x="13416" y="8192"/>
                      </a:lnTo>
                      <a:cubicBezTo>
                        <a:pt x="13409" y="8213"/>
                        <a:pt x="13402" y="8234"/>
                        <a:pt x="13395" y="8255"/>
                      </a:cubicBezTo>
                      <a:cubicBezTo>
                        <a:pt x="13373" y="8312"/>
                        <a:pt x="13345" y="8368"/>
                        <a:pt x="13324" y="8424"/>
                      </a:cubicBezTo>
                      <a:cubicBezTo>
                        <a:pt x="13303" y="8474"/>
                        <a:pt x="13282" y="8523"/>
                        <a:pt x="13254" y="8572"/>
                      </a:cubicBezTo>
                      <a:lnTo>
                        <a:pt x="13254" y="8579"/>
                      </a:lnTo>
                      <a:lnTo>
                        <a:pt x="13239" y="8608"/>
                      </a:lnTo>
                      <a:lnTo>
                        <a:pt x="13232" y="8629"/>
                      </a:lnTo>
                      <a:lnTo>
                        <a:pt x="13218" y="8650"/>
                      </a:lnTo>
                      <a:cubicBezTo>
                        <a:pt x="13211" y="8671"/>
                        <a:pt x="13197" y="8699"/>
                        <a:pt x="13183" y="8720"/>
                      </a:cubicBezTo>
                      <a:lnTo>
                        <a:pt x="13183" y="8728"/>
                      </a:lnTo>
                      <a:cubicBezTo>
                        <a:pt x="13176" y="8735"/>
                        <a:pt x="13176" y="8735"/>
                        <a:pt x="13176" y="8735"/>
                      </a:cubicBezTo>
                      <a:lnTo>
                        <a:pt x="13155" y="8777"/>
                      </a:lnTo>
                      <a:lnTo>
                        <a:pt x="13141" y="8798"/>
                      </a:lnTo>
                      <a:cubicBezTo>
                        <a:pt x="13141" y="8805"/>
                        <a:pt x="13134" y="8812"/>
                        <a:pt x="13127" y="8819"/>
                      </a:cubicBezTo>
                      <a:lnTo>
                        <a:pt x="13105" y="8861"/>
                      </a:lnTo>
                      <a:lnTo>
                        <a:pt x="13098" y="8883"/>
                      </a:lnTo>
                      <a:cubicBezTo>
                        <a:pt x="13091" y="8883"/>
                        <a:pt x="13091" y="8890"/>
                        <a:pt x="13091" y="8890"/>
                      </a:cubicBezTo>
                      <a:lnTo>
                        <a:pt x="13049" y="8953"/>
                      </a:lnTo>
                      <a:cubicBezTo>
                        <a:pt x="13042" y="8960"/>
                        <a:pt x="13042" y="8967"/>
                        <a:pt x="13035" y="8974"/>
                      </a:cubicBezTo>
                      <a:cubicBezTo>
                        <a:pt x="13028" y="8988"/>
                        <a:pt x="13021" y="8995"/>
                        <a:pt x="13014" y="9009"/>
                      </a:cubicBezTo>
                      <a:lnTo>
                        <a:pt x="13007" y="9031"/>
                      </a:lnTo>
                      <a:lnTo>
                        <a:pt x="12993" y="9045"/>
                      </a:lnTo>
                      <a:lnTo>
                        <a:pt x="12950" y="9115"/>
                      </a:lnTo>
                      <a:lnTo>
                        <a:pt x="12936" y="9129"/>
                      </a:lnTo>
                      <a:cubicBezTo>
                        <a:pt x="12929" y="9136"/>
                        <a:pt x="12922" y="9150"/>
                        <a:pt x="12915" y="9158"/>
                      </a:cubicBezTo>
                      <a:lnTo>
                        <a:pt x="12866" y="9228"/>
                      </a:lnTo>
                      <a:lnTo>
                        <a:pt x="12802" y="9320"/>
                      </a:lnTo>
                      <a:lnTo>
                        <a:pt x="12788" y="9334"/>
                      </a:lnTo>
                      <a:cubicBezTo>
                        <a:pt x="12781" y="9334"/>
                        <a:pt x="12781" y="9341"/>
                        <a:pt x="12781" y="9341"/>
                      </a:cubicBezTo>
                      <a:cubicBezTo>
                        <a:pt x="12746" y="9383"/>
                        <a:pt x="12718" y="9418"/>
                        <a:pt x="12675" y="9461"/>
                      </a:cubicBezTo>
                      <a:lnTo>
                        <a:pt x="12668" y="9482"/>
                      </a:lnTo>
                      <a:lnTo>
                        <a:pt x="12647" y="9503"/>
                      </a:lnTo>
                      <a:lnTo>
                        <a:pt x="12640" y="9510"/>
                      </a:lnTo>
                      <a:lnTo>
                        <a:pt x="12633" y="9517"/>
                      </a:lnTo>
                      <a:lnTo>
                        <a:pt x="12612" y="9538"/>
                      </a:lnTo>
                      <a:lnTo>
                        <a:pt x="12605" y="9552"/>
                      </a:lnTo>
                      <a:lnTo>
                        <a:pt x="12520" y="9644"/>
                      </a:lnTo>
                      <a:lnTo>
                        <a:pt x="12478" y="9686"/>
                      </a:lnTo>
                      <a:cubicBezTo>
                        <a:pt x="12478" y="9686"/>
                        <a:pt x="12471" y="9693"/>
                        <a:pt x="12464" y="9700"/>
                      </a:cubicBezTo>
                      <a:lnTo>
                        <a:pt x="12450" y="9714"/>
                      </a:lnTo>
                      <a:cubicBezTo>
                        <a:pt x="12422" y="9743"/>
                        <a:pt x="12401" y="9764"/>
                        <a:pt x="12372" y="9785"/>
                      </a:cubicBezTo>
                      <a:lnTo>
                        <a:pt x="12379" y="9792"/>
                      </a:lnTo>
                      <a:lnTo>
                        <a:pt x="12372" y="9792"/>
                      </a:lnTo>
                      <a:cubicBezTo>
                        <a:pt x="12337" y="9820"/>
                        <a:pt x="12295" y="9855"/>
                        <a:pt x="12253" y="9891"/>
                      </a:cubicBezTo>
                      <a:lnTo>
                        <a:pt x="12231" y="9912"/>
                      </a:lnTo>
                      <a:cubicBezTo>
                        <a:pt x="12196" y="9933"/>
                        <a:pt x="12161" y="9968"/>
                        <a:pt x="12119" y="9996"/>
                      </a:cubicBezTo>
                      <a:lnTo>
                        <a:pt x="12097" y="10010"/>
                      </a:lnTo>
                      <a:cubicBezTo>
                        <a:pt x="12055" y="10046"/>
                        <a:pt x="12013" y="10074"/>
                        <a:pt x="11978" y="10102"/>
                      </a:cubicBezTo>
                      <a:lnTo>
                        <a:pt x="11956" y="10116"/>
                      </a:lnTo>
                      <a:cubicBezTo>
                        <a:pt x="11914" y="10144"/>
                        <a:pt x="11872" y="10173"/>
                        <a:pt x="11830" y="10194"/>
                      </a:cubicBezTo>
                      <a:lnTo>
                        <a:pt x="8714" y="11991"/>
                      </a:lnTo>
                      <a:lnTo>
                        <a:pt x="43" y="6951"/>
                      </a:lnTo>
                      <a:lnTo>
                        <a:pt x="3145" y="5154"/>
                      </a:lnTo>
                      <a:cubicBezTo>
                        <a:pt x="3187" y="5132"/>
                        <a:pt x="3229" y="5104"/>
                        <a:pt x="3279" y="5069"/>
                      </a:cubicBezTo>
                      <a:lnTo>
                        <a:pt x="3293" y="5062"/>
                      </a:lnTo>
                      <a:cubicBezTo>
                        <a:pt x="3328" y="5034"/>
                        <a:pt x="3370" y="5005"/>
                        <a:pt x="3413" y="4977"/>
                      </a:cubicBezTo>
                      <a:lnTo>
                        <a:pt x="3434" y="4963"/>
                      </a:lnTo>
                      <a:cubicBezTo>
                        <a:pt x="3476" y="4928"/>
                        <a:pt x="3511" y="4900"/>
                        <a:pt x="3554" y="4865"/>
                      </a:cubicBezTo>
                      <a:lnTo>
                        <a:pt x="3561" y="4857"/>
                      </a:lnTo>
                      <a:lnTo>
                        <a:pt x="3568" y="4850"/>
                      </a:lnTo>
                      <a:cubicBezTo>
                        <a:pt x="3610" y="4815"/>
                        <a:pt x="3652" y="4780"/>
                        <a:pt x="3688" y="4745"/>
                      </a:cubicBezTo>
                      <a:cubicBezTo>
                        <a:pt x="3730" y="4709"/>
                        <a:pt x="3765" y="4674"/>
                        <a:pt x="3800" y="4639"/>
                      </a:cubicBezTo>
                      <a:lnTo>
                        <a:pt x="3836" y="4597"/>
                      </a:lnTo>
                      <a:cubicBezTo>
                        <a:pt x="3864" y="4568"/>
                        <a:pt x="3892" y="4540"/>
                        <a:pt x="3920" y="4512"/>
                      </a:cubicBezTo>
                      <a:lnTo>
                        <a:pt x="3934" y="4498"/>
                      </a:lnTo>
                      <a:lnTo>
                        <a:pt x="3956" y="4470"/>
                      </a:lnTo>
                      <a:lnTo>
                        <a:pt x="3984" y="4442"/>
                      </a:lnTo>
                      <a:lnTo>
                        <a:pt x="3998" y="4420"/>
                      </a:lnTo>
                      <a:cubicBezTo>
                        <a:pt x="4033" y="4378"/>
                        <a:pt x="4068" y="4336"/>
                        <a:pt x="4097" y="4301"/>
                      </a:cubicBezTo>
                      <a:cubicBezTo>
                        <a:pt x="4132" y="4258"/>
                        <a:pt x="4160" y="4223"/>
                        <a:pt x="4188" y="4188"/>
                      </a:cubicBezTo>
                      <a:cubicBezTo>
                        <a:pt x="4216" y="4145"/>
                        <a:pt x="4245" y="4103"/>
                        <a:pt x="4273" y="4068"/>
                      </a:cubicBezTo>
                      <a:cubicBezTo>
                        <a:pt x="4287" y="4047"/>
                        <a:pt x="4294" y="4026"/>
                        <a:pt x="4315" y="3997"/>
                      </a:cubicBezTo>
                      <a:cubicBezTo>
                        <a:pt x="4336" y="3969"/>
                        <a:pt x="4350" y="3941"/>
                        <a:pt x="4371" y="3913"/>
                      </a:cubicBezTo>
                      <a:lnTo>
                        <a:pt x="4414" y="3849"/>
                      </a:lnTo>
                      <a:lnTo>
                        <a:pt x="4463" y="3758"/>
                      </a:lnTo>
                      <a:lnTo>
                        <a:pt x="4477" y="3737"/>
                      </a:lnTo>
                      <a:cubicBezTo>
                        <a:pt x="4484" y="3723"/>
                        <a:pt x="4491" y="3708"/>
                        <a:pt x="4498" y="3694"/>
                      </a:cubicBezTo>
                      <a:cubicBezTo>
                        <a:pt x="4519" y="3659"/>
                        <a:pt x="4541" y="3617"/>
                        <a:pt x="4555" y="3589"/>
                      </a:cubicBezTo>
                      <a:lnTo>
                        <a:pt x="4562" y="3567"/>
                      </a:lnTo>
                      <a:cubicBezTo>
                        <a:pt x="4569" y="3553"/>
                        <a:pt x="4583" y="3546"/>
                        <a:pt x="4583" y="3539"/>
                      </a:cubicBezTo>
                      <a:cubicBezTo>
                        <a:pt x="4604" y="3483"/>
                        <a:pt x="4632" y="3426"/>
                        <a:pt x="4653" y="3377"/>
                      </a:cubicBezTo>
                      <a:cubicBezTo>
                        <a:pt x="4675" y="3321"/>
                        <a:pt x="4703" y="3264"/>
                        <a:pt x="4724" y="3208"/>
                      </a:cubicBezTo>
                      <a:cubicBezTo>
                        <a:pt x="4731" y="3187"/>
                        <a:pt x="4738" y="3166"/>
                        <a:pt x="4745" y="3144"/>
                      </a:cubicBezTo>
                      <a:lnTo>
                        <a:pt x="4766" y="3095"/>
                      </a:lnTo>
                      <a:cubicBezTo>
                        <a:pt x="4773" y="3074"/>
                        <a:pt x="4780" y="3053"/>
                        <a:pt x="4780" y="3039"/>
                      </a:cubicBezTo>
                      <a:cubicBezTo>
                        <a:pt x="4801" y="2982"/>
                        <a:pt x="4830" y="2905"/>
                        <a:pt x="4837" y="2863"/>
                      </a:cubicBezTo>
                      <a:cubicBezTo>
                        <a:pt x="4851" y="2813"/>
                        <a:pt x="4865" y="2764"/>
                        <a:pt x="4879" y="2707"/>
                      </a:cubicBezTo>
                      <a:lnTo>
                        <a:pt x="4886" y="2679"/>
                      </a:lnTo>
                      <a:cubicBezTo>
                        <a:pt x="4893" y="2637"/>
                        <a:pt x="4900" y="2602"/>
                        <a:pt x="4907" y="2552"/>
                      </a:cubicBezTo>
                      <a:lnTo>
                        <a:pt x="4907" y="2538"/>
                      </a:lnTo>
                      <a:cubicBezTo>
                        <a:pt x="4907" y="2531"/>
                        <a:pt x="4907" y="2524"/>
                        <a:pt x="4907" y="2517"/>
                      </a:cubicBezTo>
                      <a:cubicBezTo>
                        <a:pt x="4921" y="2468"/>
                        <a:pt x="4928" y="2411"/>
                        <a:pt x="4935" y="2362"/>
                      </a:cubicBezTo>
                      <a:cubicBezTo>
                        <a:pt x="4935" y="2362"/>
                        <a:pt x="4935" y="2355"/>
                        <a:pt x="4935" y="2348"/>
                      </a:cubicBezTo>
                      <a:lnTo>
                        <a:pt x="4935" y="2341"/>
                      </a:lnTo>
                      <a:cubicBezTo>
                        <a:pt x="4935" y="2299"/>
                        <a:pt x="4942" y="2256"/>
                        <a:pt x="4942" y="2207"/>
                      </a:cubicBezTo>
                      <a:lnTo>
                        <a:pt x="4942" y="2200"/>
                      </a:lnTo>
                      <a:lnTo>
                        <a:pt x="4942" y="2179"/>
                      </a:lnTo>
                      <a:cubicBezTo>
                        <a:pt x="4949" y="2136"/>
                        <a:pt x="4949" y="2087"/>
                        <a:pt x="4949" y="2045"/>
                      </a:cubicBezTo>
                      <a:lnTo>
                        <a:pt x="4949" y="2010"/>
                      </a:lnTo>
                      <a:lnTo>
                        <a:pt x="4949" y="1890"/>
                      </a:lnTo>
                      <a:lnTo>
                        <a:pt x="4949" y="1883"/>
                      </a:lnTo>
                      <a:lnTo>
                        <a:pt x="4949" y="1869"/>
                      </a:lnTo>
                      <a:cubicBezTo>
                        <a:pt x="4949" y="1826"/>
                        <a:pt x="4942" y="1784"/>
                        <a:pt x="4935" y="1742"/>
                      </a:cubicBezTo>
                      <a:lnTo>
                        <a:pt x="4935" y="1706"/>
                      </a:lnTo>
                      <a:cubicBezTo>
                        <a:pt x="4928" y="1657"/>
                        <a:pt x="4921" y="1615"/>
                        <a:pt x="4914" y="1580"/>
                      </a:cubicBezTo>
                      <a:lnTo>
                        <a:pt x="4660" y="388"/>
                      </a:lnTo>
                      <a:lnTo>
                        <a:pt x="5098" y="29"/>
                      </a:lnTo>
                      <a:close/>
                      <a:moveTo>
                        <a:pt x="5090" y="1"/>
                      </a:moveTo>
                      <a:lnTo>
                        <a:pt x="4632" y="381"/>
                      </a:lnTo>
                      <a:lnTo>
                        <a:pt x="4900" y="1587"/>
                      </a:lnTo>
                      <a:cubicBezTo>
                        <a:pt x="4907" y="1622"/>
                        <a:pt x="4914" y="1664"/>
                        <a:pt x="4921" y="1713"/>
                      </a:cubicBezTo>
                      <a:lnTo>
                        <a:pt x="4921" y="1742"/>
                      </a:lnTo>
                      <a:cubicBezTo>
                        <a:pt x="4928" y="1791"/>
                        <a:pt x="4935" y="1833"/>
                        <a:pt x="4935" y="1876"/>
                      </a:cubicBezTo>
                      <a:cubicBezTo>
                        <a:pt x="4935" y="1876"/>
                        <a:pt x="4935" y="1883"/>
                        <a:pt x="4935" y="1883"/>
                      </a:cubicBezTo>
                      <a:lnTo>
                        <a:pt x="4935" y="1890"/>
                      </a:lnTo>
                      <a:lnTo>
                        <a:pt x="4935" y="2017"/>
                      </a:lnTo>
                      <a:lnTo>
                        <a:pt x="4935" y="2045"/>
                      </a:lnTo>
                      <a:cubicBezTo>
                        <a:pt x="4935" y="2094"/>
                        <a:pt x="4928" y="2136"/>
                        <a:pt x="4928" y="2179"/>
                      </a:cubicBezTo>
                      <a:cubicBezTo>
                        <a:pt x="4928" y="2186"/>
                        <a:pt x="4928" y="2193"/>
                        <a:pt x="4928" y="2200"/>
                      </a:cubicBezTo>
                      <a:lnTo>
                        <a:pt x="4928" y="2207"/>
                      </a:lnTo>
                      <a:cubicBezTo>
                        <a:pt x="4928" y="2249"/>
                        <a:pt x="4921" y="2299"/>
                        <a:pt x="4914" y="2341"/>
                      </a:cubicBezTo>
                      <a:lnTo>
                        <a:pt x="4914" y="2348"/>
                      </a:lnTo>
                      <a:cubicBezTo>
                        <a:pt x="4914" y="2355"/>
                        <a:pt x="4914" y="2355"/>
                        <a:pt x="4914" y="2362"/>
                      </a:cubicBezTo>
                      <a:cubicBezTo>
                        <a:pt x="4914" y="2411"/>
                        <a:pt x="4907" y="2461"/>
                        <a:pt x="4893" y="2510"/>
                      </a:cubicBezTo>
                      <a:cubicBezTo>
                        <a:pt x="4893" y="2517"/>
                        <a:pt x="4893" y="2524"/>
                        <a:pt x="4893" y="2531"/>
                      </a:cubicBezTo>
                      <a:lnTo>
                        <a:pt x="4893" y="2552"/>
                      </a:lnTo>
                      <a:cubicBezTo>
                        <a:pt x="4879" y="2595"/>
                        <a:pt x="4872" y="2637"/>
                        <a:pt x="4865" y="2672"/>
                      </a:cubicBezTo>
                      <a:cubicBezTo>
                        <a:pt x="4865" y="2686"/>
                        <a:pt x="4858" y="2693"/>
                        <a:pt x="4858" y="2707"/>
                      </a:cubicBezTo>
                      <a:cubicBezTo>
                        <a:pt x="4844" y="2764"/>
                        <a:pt x="4830" y="2806"/>
                        <a:pt x="4823" y="2855"/>
                      </a:cubicBezTo>
                      <a:cubicBezTo>
                        <a:pt x="4801" y="2912"/>
                        <a:pt x="4787" y="2968"/>
                        <a:pt x="4766" y="3032"/>
                      </a:cubicBezTo>
                      <a:cubicBezTo>
                        <a:pt x="4759" y="3046"/>
                        <a:pt x="4752" y="3067"/>
                        <a:pt x="4745" y="3088"/>
                      </a:cubicBezTo>
                      <a:lnTo>
                        <a:pt x="4724" y="3137"/>
                      </a:lnTo>
                      <a:lnTo>
                        <a:pt x="4703" y="3201"/>
                      </a:lnTo>
                      <a:cubicBezTo>
                        <a:pt x="4682" y="3257"/>
                        <a:pt x="4660" y="3321"/>
                        <a:pt x="4632" y="3370"/>
                      </a:cubicBezTo>
                      <a:cubicBezTo>
                        <a:pt x="4611" y="3426"/>
                        <a:pt x="4590" y="3476"/>
                        <a:pt x="4562" y="3525"/>
                      </a:cubicBezTo>
                      <a:lnTo>
                        <a:pt x="4548" y="3553"/>
                      </a:lnTo>
                      <a:lnTo>
                        <a:pt x="4541" y="3574"/>
                      </a:lnTo>
                      <a:cubicBezTo>
                        <a:pt x="4519" y="3610"/>
                        <a:pt x="4498" y="3652"/>
                        <a:pt x="4484" y="3687"/>
                      </a:cubicBezTo>
                      <a:lnTo>
                        <a:pt x="4456" y="3723"/>
                      </a:lnTo>
                      <a:lnTo>
                        <a:pt x="4449" y="3744"/>
                      </a:lnTo>
                      <a:cubicBezTo>
                        <a:pt x="4435" y="3772"/>
                        <a:pt x="4407" y="3821"/>
                        <a:pt x="4393" y="3842"/>
                      </a:cubicBezTo>
                      <a:cubicBezTo>
                        <a:pt x="4386" y="3856"/>
                        <a:pt x="4371" y="3871"/>
                        <a:pt x="4357" y="3906"/>
                      </a:cubicBezTo>
                      <a:cubicBezTo>
                        <a:pt x="4336" y="3934"/>
                        <a:pt x="4315" y="3969"/>
                        <a:pt x="4301" y="3990"/>
                      </a:cubicBezTo>
                      <a:cubicBezTo>
                        <a:pt x="4287" y="4012"/>
                        <a:pt x="4273" y="4040"/>
                        <a:pt x="4252" y="4061"/>
                      </a:cubicBezTo>
                      <a:cubicBezTo>
                        <a:pt x="4230" y="4096"/>
                        <a:pt x="4202" y="4138"/>
                        <a:pt x="4174" y="4181"/>
                      </a:cubicBezTo>
                      <a:cubicBezTo>
                        <a:pt x="4146" y="4216"/>
                        <a:pt x="4111" y="4251"/>
                        <a:pt x="4082" y="4294"/>
                      </a:cubicBezTo>
                      <a:cubicBezTo>
                        <a:pt x="4054" y="4329"/>
                        <a:pt x="4019" y="4371"/>
                        <a:pt x="3984" y="4413"/>
                      </a:cubicBezTo>
                      <a:lnTo>
                        <a:pt x="3970" y="4427"/>
                      </a:lnTo>
                      <a:lnTo>
                        <a:pt x="3941" y="4463"/>
                      </a:lnTo>
                      <a:cubicBezTo>
                        <a:pt x="3934" y="4470"/>
                        <a:pt x="3927" y="4477"/>
                        <a:pt x="3920" y="4484"/>
                      </a:cubicBezTo>
                      <a:lnTo>
                        <a:pt x="3906" y="4498"/>
                      </a:lnTo>
                      <a:cubicBezTo>
                        <a:pt x="3878" y="4533"/>
                        <a:pt x="3850" y="4561"/>
                        <a:pt x="3829" y="4590"/>
                      </a:cubicBezTo>
                      <a:lnTo>
                        <a:pt x="3786" y="4632"/>
                      </a:lnTo>
                      <a:cubicBezTo>
                        <a:pt x="3751" y="4660"/>
                        <a:pt x="3716" y="4702"/>
                        <a:pt x="3681" y="4738"/>
                      </a:cubicBezTo>
                      <a:cubicBezTo>
                        <a:pt x="3638" y="4773"/>
                        <a:pt x="3603" y="4801"/>
                        <a:pt x="3561" y="4843"/>
                      </a:cubicBezTo>
                      <a:lnTo>
                        <a:pt x="3554" y="4850"/>
                      </a:lnTo>
                      <a:lnTo>
                        <a:pt x="3540" y="4857"/>
                      </a:lnTo>
                      <a:cubicBezTo>
                        <a:pt x="3504" y="4886"/>
                        <a:pt x="3462" y="4921"/>
                        <a:pt x="3420" y="4949"/>
                      </a:cubicBezTo>
                      <a:lnTo>
                        <a:pt x="3399" y="4963"/>
                      </a:lnTo>
                      <a:cubicBezTo>
                        <a:pt x="3363" y="4998"/>
                        <a:pt x="3321" y="5027"/>
                        <a:pt x="3279" y="5048"/>
                      </a:cubicBezTo>
                      <a:cubicBezTo>
                        <a:pt x="3279" y="5055"/>
                        <a:pt x="3272" y="5062"/>
                        <a:pt x="3265" y="5062"/>
                      </a:cubicBezTo>
                      <a:cubicBezTo>
                        <a:pt x="3215" y="5090"/>
                        <a:pt x="3173" y="5118"/>
                        <a:pt x="3138" y="5139"/>
                      </a:cubicBezTo>
                      <a:lnTo>
                        <a:pt x="15" y="6944"/>
                      </a:lnTo>
                      <a:lnTo>
                        <a:pt x="1" y="6951"/>
                      </a:lnTo>
                      <a:lnTo>
                        <a:pt x="8721" y="12020"/>
                      </a:lnTo>
                      <a:lnTo>
                        <a:pt x="11858" y="10215"/>
                      </a:lnTo>
                      <a:cubicBezTo>
                        <a:pt x="11900" y="10194"/>
                        <a:pt x="11942" y="10173"/>
                        <a:pt x="11985" y="10137"/>
                      </a:cubicBezTo>
                      <a:lnTo>
                        <a:pt x="12006" y="10130"/>
                      </a:lnTo>
                      <a:cubicBezTo>
                        <a:pt x="12041" y="10095"/>
                        <a:pt x="12083" y="10067"/>
                        <a:pt x="12126" y="10039"/>
                      </a:cubicBezTo>
                      <a:lnTo>
                        <a:pt x="12147" y="10025"/>
                      </a:lnTo>
                      <a:cubicBezTo>
                        <a:pt x="12189" y="9989"/>
                        <a:pt x="12224" y="9961"/>
                        <a:pt x="12267" y="9926"/>
                      </a:cubicBezTo>
                      <a:lnTo>
                        <a:pt x="12281" y="9912"/>
                      </a:lnTo>
                      <a:cubicBezTo>
                        <a:pt x="12330" y="9877"/>
                        <a:pt x="12365" y="9841"/>
                        <a:pt x="12401" y="9806"/>
                      </a:cubicBezTo>
                      <a:lnTo>
                        <a:pt x="12394" y="9799"/>
                      </a:lnTo>
                      <a:lnTo>
                        <a:pt x="12394" y="9799"/>
                      </a:lnTo>
                      <a:lnTo>
                        <a:pt x="12408" y="9806"/>
                      </a:lnTo>
                      <a:lnTo>
                        <a:pt x="12478" y="9736"/>
                      </a:lnTo>
                      <a:lnTo>
                        <a:pt x="12499" y="9714"/>
                      </a:lnTo>
                      <a:lnTo>
                        <a:pt x="12513" y="9700"/>
                      </a:lnTo>
                      <a:lnTo>
                        <a:pt x="12556" y="9658"/>
                      </a:lnTo>
                      <a:cubicBezTo>
                        <a:pt x="12577" y="9630"/>
                        <a:pt x="12605" y="9602"/>
                        <a:pt x="12633" y="9573"/>
                      </a:cubicBezTo>
                      <a:lnTo>
                        <a:pt x="12647" y="9559"/>
                      </a:lnTo>
                      <a:lnTo>
                        <a:pt x="12668" y="9531"/>
                      </a:lnTo>
                      <a:lnTo>
                        <a:pt x="12675" y="9524"/>
                      </a:lnTo>
                      <a:cubicBezTo>
                        <a:pt x="12675" y="9524"/>
                        <a:pt x="12683" y="9517"/>
                        <a:pt x="12683" y="9517"/>
                      </a:cubicBezTo>
                      <a:cubicBezTo>
                        <a:pt x="12690" y="9510"/>
                        <a:pt x="12697" y="9503"/>
                        <a:pt x="12697" y="9496"/>
                      </a:cubicBezTo>
                      <a:lnTo>
                        <a:pt x="12711" y="9482"/>
                      </a:lnTo>
                      <a:cubicBezTo>
                        <a:pt x="12746" y="9439"/>
                        <a:pt x="12781" y="9397"/>
                        <a:pt x="12809" y="9362"/>
                      </a:cubicBezTo>
                      <a:cubicBezTo>
                        <a:pt x="12816" y="9355"/>
                        <a:pt x="12816" y="9355"/>
                        <a:pt x="12824" y="9348"/>
                      </a:cubicBezTo>
                      <a:cubicBezTo>
                        <a:pt x="12824" y="9341"/>
                        <a:pt x="12831" y="9341"/>
                        <a:pt x="12831" y="9334"/>
                      </a:cubicBezTo>
                      <a:lnTo>
                        <a:pt x="12901" y="9249"/>
                      </a:lnTo>
                      <a:cubicBezTo>
                        <a:pt x="12915" y="9221"/>
                        <a:pt x="12936" y="9200"/>
                        <a:pt x="12950" y="9172"/>
                      </a:cubicBezTo>
                      <a:lnTo>
                        <a:pt x="12972" y="9143"/>
                      </a:lnTo>
                      <a:lnTo>
                        <a:pt x="12979" y="9129"/>
                      </a:lnTo>
                      <a:cubicBezTo>
                        <a:pt x="13000" y="9108"/>
                        <a:pt x="13014" y="9080"/>
                        <a:pt x="13028" y="9059"/>
                      </a:cubicBezTo>
                      <a:lnTo>
                        <a:pt x="13035" y="9045"/>
                      </a:lnTo>
                      <a:lnTo>
                        <a:pt x="13049" y="9024"/>
                      </a:lnTo>
                      <a:cubicBezTo>
                        <a:pt x="13056" y="9017"/>
                        <a:pt x="13063" y="9002"/>
                        <a:pt x="13070" y="8988"/>
                      </a:cubicBezTo>
                      <a:lnTo>
                        <a:pt x="13084" y="8967"/>
                      </a:lnTo>
                      <a:cubicBezTo>
                        <a:pt x="13098" y="8946"/>
                        <a:pt x="13113" y="8925"/>
                        <a:pt x="13120" y="8904"/>
                      </a:cubicBezTo>
                      <a:lnTo>
                        <a:pt x="13134" y="8897"/>
                      </a:lnTo>
                      <a:lnTo>
                        <a:pt x="13141" y="8876"/>
                      </a:lnTo>
                      <a:lnTo>
                        <a:pt x="13162" y="8833"/>
                      </a:lnTo>
                      <a:cubicBezTo>
                        <a:pt x="13169" y="8826"/>
                        <a:pt x="13176" y="8819"/>
                        <a:pt x="13176" y="8812"/>
                      </a:cubicBezTo>
                      <a:lnTo>
                        <a:pt x="13190" y="8791"/>
                      </a:lnTo>
                      <a:lnTo>
                        <a:pt x="13211" y="8749"/>
                      </a:lnTo>
                      <a:lnTo>
                        <a:pt x="13211" y="8742"/>
                      </a:lnTo>
                      <a:lnTo>
                        <a:pt x="13218" y="8735"/>
                      </a:lnTo>
                      <a:cubicBezTo>
                        <a:pt x="13232" y="8713"/>
                        <a:pt x="13239" y="8685"/>
                        <a:pt x="13254" y="8664"/>
                      </a:cubicBezTo>
                      <a:lnTo>
                        <a:pt x="13261" y="8643"/>
                      </a:lnTo>
                      <a:lnTo>
                        <a:pt x="13275" y="8622"/>
                      </a:lnTo>
                      <a:lnTo>
                        <a:pt x="13289" y="8594"/>
                      </a:lnTo>
                      <a:lnTo>
                        <a:pt x="13289" y="8587"/>
                      </a:lnTo>
                      <a:cubicBezTo>
                        <a:pt x="13317" y="8537"/>
                        <a:pt x="13338" y="8488"/>
                        <a:pt x="13359" y="8431"/>
                      </a:cubicBezTo>
                      <a:cubicBezTo>
                        <a:pt x="13387" y="8375"/>
                        <a:pt x="13409" y="8326"/>
                        <a:pt x="13430" y="8262"/>
                      </a:cubicBezTo>
                      <a:cubicBezTo>
                        <a:pt x="13437" y="8241"/>
                        <a:pt x="13444" y="8220"/>
                        <a:pt x="13451" y="8206"/>
                      </a:cubicBezTo>
                      <a:lnTo>
                        <a:pt x="13465" y="8178"/>
                      </a:lnTo>
                      <a:cubicBezTo>
                        <a:pt x="13465" y="8164"/>
                        <a:pt x="13465" y="8164"/>
                        <a:pt x="13472" y="8149"/>
                      </a:cubicBezTo>
                      <a:cubicBezTo>
                        <a:pt x="13479" y="8128"/>
                        <a:pt x="13486" y="8114"/>
                        <a:pt x="13493" y="8093"/>
                      </a:cubicBezTo>
                      <a:cubicBezTo>
                        <a:pt x="13514" y="8030"/>
                        <a:pt x="13528" y="7973"/>
                        <a:pt x="13550" y="7910"/>
                      </a:cubicBezTo>
                      <a:cubicBezTo>
                        <a:pt x="13557" y="7867"/>
                        <a:pt x="13571" y="7818"/>
                        <a:pt x="13585" y="7762"/>
                      </a:cubicBezTo>
                      <a:lnTo>
                        <a:pt x="13592" y="7727"/>
                      </a:lnTo>
                      <a:lnTo>
                        <a:pt x="13592" y="7712"/>
                      </a:lnTo>
                      <a:cubicBezTo>
                        <a:pt x="13599" y="7705"/>
                        <a:pt x="13599" y="7698"/>
                        <a:pt x="13599" y="7691"/>
                      </a:cubicBezTo>
                      <a:cubicBezTo>
                        <a:pt x="13599" y="7670"/>
                        <a:pt x="13613" y="7642"/>
                        <a:pt x="13613" y="7621"/>
                      </a:cubicBezTo>
                      <a:lnTo>
                        <a:pt x="13613" y="7593"/>
                      </a:lnTo>
                      <a:lnTo>
                        <a:pt x="13613" y="7571"/>
                      </a:lnTo>
                      <a:cubicBezTo>
                        <a:pt x="13627" y="7515"/>
                        <a:pt x="13634" y="7473"/>
                        <a:pt x="13641" y="7430"/>
                      </a:cubicBezTo>
                      <a:lnTo>
                        <a:pt x="13641" y="7416"/>
                      </a:lnTo>
                      <a:lnTo>
                        <a:pt x="13641" y="7402"/>
                      </a:lnTo>
                      <a:lnTo>
                        <a:pt x="13641" y="7395"/>
                      </a:lnTo>
                      <a:cubicBezTo>
                        <a:pt x="13641" y="7353"/>
                        <a:pt x="13648" y="7311"/>
                        <a:pt x="13648" y="7261"/>
                      </a:cubicBezTo>
                      <a:lnTo>
                        <a:pt x="13648" y="7254"/>
                      </a:lnTo>
                      <a:lnTo>
                        <a:pt x="13648" y="7233"/>
                      </a:lnTo>
                      <a:lnTo>
                        <a:pt x="13648" y="7099"/>
                      </a:lnTo>
                      <a:lnTo>
                        <a:pt x="13648" y="7064"/>
                      </a:lnTo>
                      <a:lnTo>
                        <a:pt x="13648" y="6937"/>
                      </a:lnTo>
                      <a:cubicBezTo>
                        <a:pt x="13648" y="6930"/>
                        <a:pt x="13648" y="6930"/>
                        <a:pt x="13648" y="6923"/>
                      </a:cubicBezTo>
                      <a:cubicBezTo>
                        <a:pt x="13648" y="6881"/>
                        <a:pt x="13641" y="6838"/>
                        <a:pt x="13634" y="6796"/>
                      </a:cubicBezTo>
                      <a:cubicBezTo>
                        <a:pt x="13634" y="6782"/>
                        <a:pt x="13634" y="6775"/>
                        <a:pt x="13634" y="6761"/>
                      </a:cubicBezTo>
                      <a:cubicBezTo>
                        <a:pt x="13627" y="6711"/>
                        <a:pt x="13620" y="6676"/>
                        <a:pt x="13613" y="6634"/>
                      </a:cubicBezTo>
                      <a:lnTo>
                        <a:pt x="13352" y="5443"/>
                      </a:lnTo>
                      <a:lnTo>
                        <a:pt x="13810" y="5069"/>
                      </a:lnTo>
                      <a:lnTo>
                        <a:pt x="509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7275" y="2036875"/>
                  <a:ext cx="217475" cy="139425"/>
                </a:xfrm>
                <a:custGeom>
                  <a:avLst/>
                  <a:gdLst/>
                  <a:ahLst/>
                  <a:cxnLst/>
                  <a:rect l="l" t="t" r="r" b="b"/>
                  <a:pathLst>
                    <a:path w="8699" h="5577" extrusionOk="0">
                      <a:moveTo>
                        <a:pt x="0" y="0"/>
                      </a:moveTo>
                      <a:lnTo>
                        <a:pt x="0" y="529"/>
                      </a:lnTo>
                      <a:lnTo>
                        <a:pt x="8699" y="5576"/>
                      </a:lnTo>
                      <a:lnTo>
                        <a:pt x="8699" y="5576"/>
                      </a:lnTo>
                      <a:lnTo>
                        <a:pt x="8692" y="5054"/>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7075" y="2036325"/>
                  <a:ext cx="218025" cy="140500"/>
                </a:xfrm>
                <a:custGeom>
                  <a:avLst/>
                  <a:gdLst/>
                  <a:ahLst/>
                  <a:cxnLst/>
                  <a:rect l="l" t="t" r="r" b="b"/>
                  <a:pathLst>
                    <a:path w="8721" h="5620" extrusionOk="0">
                      <a:moveTo>
                        <a:pt x="22" y="43"/>
                      </a:moveTo>
                      <a:lnTo>
                        <a:pt x="8700" y="5083"/>
                      </a:lnTo>
                      <a:lnTo>
                        <a:pt x="8700" y="5584"/>
                      </a:lnTo>
                      <a:lnTo>
                        <a:pt x="22" y="544"/>
                      </a:lnTo>
                      <a:lnTo>
                        <a:pt x="22" y="43"/>
                      </a:lnTo>
                      <a:close/>
                      <a:moveTo>
                        <a:pt x="1" y="1"/>
                      </a:moveTo>
                      <a:lnTo>
                        <a:pt x="1" y="558"/>
                      </a:lnTo>
                      <a:lnTo>
                        <a:pt x="8700" y="5612"/>
                      </a:lnTo>
                      <a:lnTo>
                        <a:pt x="8721" y="5619"/>
                      </a:lnTo>
                      <a:lnTo>
                        <a:pt x="8721" y="5069"/>
                      </a:lnTo>
                      <a:lnTo>
                        <a:pt x="22" y="15"/>
                      </a:lnTo>
                      <a:lnTo>
                        <a:pt x="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2214725" y="1989975"/>
                  <a:ext cx="137500" cy="186325"/>
                </a:xfrm>
                <a:custGeom>
                  <a:avLst/>
                  <a:gdLst/>
                  <a:ahLst/>
                  <a:cxnLst/>
                  <a:rect l="l" t="t" r="r" b="b"/>
                  <a:pathLst>
                    <a:path w="5500" h="7453" extrusionOk="0">
                      <a:moveTo>
                        <a:pt x="5069" y="1"/>
                      </a:moveTo>
                      <a:lnTo>
                        <a:pt x="4625" y="375"/>
                      </a:lnTo>
                      <a:lnTo>
                        <a:pt x="4689" y="685"/>
                      </a:lnTo>
                      <a:lnTo>
                        <a:pt x="4886" y="1566"/>
                      </a:lnTo>
                      <a:cubicBezTo>
                        <a:pt x="5006" y="2116"/>
                        <a:pt x="4872" y="2835"/>
                        <a:pt x="4548" y="3504"/>
                      </a:cubicBezTo>
                      <a:cubicBezTo>
                        <a:pt x="4442" y="3737"/>
                        <a:pt x="4308" y="3956"/>
                        <a:pt x="4153" y="4167"/>
                      </a:cubicBezTo>
                      <a:cubicBezTo>
                        <a:pt x="3878" y="4548"/>
                        <a:pt x="3525" y="4879"/>
                        <a:pt x="3117" y="5126"/>
                      </a:cubicBezTo>
                      <a:lnTo>
                        <a:pt x="1" y="6923"/>
                      </a:lnTo>
                      <a:lnTo>
                        <a:pt x="1" y="7452"/>
                      </a:lnTo>
                      <a:lnTo>
                        <a:pt x="3117" y="5654"/>
                      </a:lnTo>
                      <a:cubicBezTo>
                        <a:pt x="3624" y="5344"/>
                        <a:pt x="4068" y="4935"/>
                        <a:pt x="4414" y="4456"/>
                      </a:cubicBezTo>
                      <a:cubicBezTo>
                        <a:pt x="4526" y="4301"/>
                        <a:pt x="4625" y="4139"/>
                        <a:pt x="4724" y="3977"/>
                      </a:cubicBezTo>
                      <a:cubicBezTo>
                        <a:pt x="5260" y="3046"/>
                        <a:pt x="5499" y="1982"/>
                        <a:pt x="5330" y="1199"/>
                      </a:cubicBezTo>
                      <a:lnTo>
                        <a:pt x="5316" y="1136"/>
                      </a:lnTo>
                      <a:lnTo>
                        <a:pt x="506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2214375" y="1989275"/>
                  <a:ext cx="138200" cy="187550"/>
                </a:xfrm>
                <a:custGeom>
                  <a:avLst/>
                  <a:gdLst/>
                  <a:ahLst/>
                  <a:cxnLst/>
                  <a:rect l="l" t="t" r="r" b="b"/>
                  <a:pathLst>
                    <a:path w="5528" h="7502" extrusionOk="0">
                      <a:moveTo>
                        <a:pt x="5076" y="43"/>
                      </a:moveTo>
                      <a:lnTo>
                        <a:pt x="5337" y="1220"/>
                      </a:lnTo>
                      <a:cubicBezTo>
                        <a:pt x="5499" y="2003"/>
                        <a:pt x="5267" y="3067"/>
                        <a:pt x="4724" y="3998"/>
                      </a:cubicBezTo>
                      <a:cubicBezTo>
                        <a:pt x="4632" y="4167"/>
                        <a:pt x="4526" y="4322"/>
                        <a:pt x="4414" y="4477"/>
                      </a:cubicBezTo>
                      <a:cubicBezTo>
                        <a:pt x="4075" y="4956"/>
                        <a:pt x="3631" y="5365"/>
                        <a:pt x="3131" y="5675"/>
                      </a:cubicBezTo>
                      <a:lnTo>
                        <a:pt x="22" y="7466"/>
                      </a:lnTo>
                      <a:lnTo>
                        <a:pt x="22" y="6965"/>
                      </a:lnTo>
                      <a:lnTo>
                        <a:pt x="3138" y="5168"/>
                      </a:lnTo>
                      <a:cubicBezTo>
                        <a:pt x="3547" y="4914"/>
                        <a:pt x="3899" y="4590"/>
                        <a:pt x="4174" y="4195"/>
                      </a:cubicBezTo>
                      <a:cubicBezTo>
                        <a:pt x="4329" y="3991"/>
                        <a:pt x="4463" y="3765"/>
                        <a:pt x="4576" y="3532"/>
                      </a:cubicBezTo>
                      <a:cubicBezTo>
                        <a:pt x="4900" y="2856"/>
                        <a:pt x="5027" y="2130"/>
                        <a:pt x="4907" y="1587"/>
                      </a:cubicBezTo>
                      <a:lnTo>
                        <a:pt x="4653" y="396"/>
                      </a:lnTo>
                      <a:lnTo>
                        <a:pt x="5076" y="43"/>
                      </a:lnTo>
                      <a:close/>
                      <a:moveTo>
                        <a:pt x="5090" y="1"/>
                      </a:moveTo>
                      <a:lnTo>
                        <a:pt x="4625" y="388"/>
                      </a:lnTo>
                      <a:lnTo>
                        <a:pt x="4886" y="1587"/>
                      </a:lnTo>
                      <a:cubicBezTo>
                        <a:pt x="5006" y="2130"/>
                        <a:pt x="4879" y="2856"/>
                        <a:pt x="4555" y="3525"/>
                      </a:cubicBezTo>
                      <a:cubicBezTo>
                        <a:pt x="4442" y="3758"/>
                        <a:pt x="4308" y="3977"/>
                        <a:pt x="4160" y="4188"/>
                      </a:cubicBezTo>
                      <a:cubicBezTo>
                        <a:pt x="3885" y="4569"/>
                        <a:pt x="3532" y="4900"/>
                        <a:pt x="3124" y="5147"/>
                      </a:cubicBezTo>
                      <a:lnTo>
                        <a:pt x="1" y="6951"/>
                      </a:lnTo>
                      <a:lnTo>
                        <a:pt x="1" y="7501"/>
                      </a:lnTo>
                      <a:lnTo>
                        <a:pt x="3138" y="5690"/>
                      </a:lnTo>
                      <a:cubicBezTo>
                        <a:pt x="3645" y="5379"/>
                        <a:pt x="4089" y="4971"/>
                        <a:pt x="4435" y="4484"/>
                      </a:cubicBezTo>
                      <a:cubicBezTo>
                        <a:pt x="4548" y="4329"/>
                        <a:pt x="4653" y="4174"/>
                        <a:pt x="4745" y="4012"/>
                      </a:cubicBezTo>
                      <a:cubicBezTo>
                        <a:pt x="5295" y="3067"/>
                        <a:pt x="5527" y="1996"/>
                        <a:pt x="5358" y="1213"/>
                      </a:cubicBezTo>
                      <a:lnTo>
                        <a:pt x="509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2118150" y="1899925"/>
                  <a:ext cx="234250" cy="190175"/>
                </a:xfrm>
                <a:custGeom>
                  <a:avLst/>
                  <a:gdLst/>
                  <a:ahLst/>
                  <a:cxnLst/>
                  <a:rect l="l" t="t" r="r" b="b"/>
                  <a:pathLst>
                    <a:path w="9370" h="7607" extrusionOk="0">
                      <a:moveTo>
                        <a:pt x="205" y="29"/>
                      </a:moveTo>
                      <a:lnTo>
                        <a:pt x="8382" y="4167"/>
                      </a:lnTo>
                      <a:lnTo>
                        <a:pt x="9172" y="4738"/>
                      </a:lnTo>
                      <a:lnTo>
                        <a:pt x="9186" y="4794"/>
                      </a:lnTo>
                      <a:cubicBezTo>
                        <a:pt x="9348" y="5570"/>
                        <a:pt x="9123" y="6620"/>
                        <a:pt x="8587" y="7551"/>
                      </a:cubicBezTo>
                      <a:lnTo>
                        <a:pt x="8425" y="7099"/>
                      </a:lnTo>
                      <a:lnTo>
                        <a:pt x="22" y="1227"/>
                      </a:lnTo>
                      <a:lnTo>
                        <a:pt x="205" y="29"/>
                      </a:lnTo>
                      <a:close/>
                      <a:moveTo>
                        <a:pt x="191" y="1"/>
                      </a:moveTo>
                      <a:lnTo>
                        <a:pt x="1" y="1241"/>
                      </a:lnTo>
                      <a:lnTo>
                        <a:pt x="8404" y="7114"/>
                      </a:lnTo>
                      <a:lnTo>
                        <a:pt x="8580" y="7607"/>
                      </a:lnTo>
                      <a:lnTo>
                        <a:pt x="8594" y="7579"/>
                      </a:lnTo>
                      <a:cubicBezTo>
                        <a:pt x="9137" y="6641"/>
                        <a:pt x="9369" y="5570"/>
                        <a:pt x="9200" y="4787"/>
                      </a:cubicBezTo>
                      <a:lnTo>
                        <a:pt x="9186" y="4724"/>
                      </a:lnTo>
                      <a:lnTo>
                        <a:pt x="8397" y="4146"/>
                      </a:lnTo>
                      <a:lnTo>
                        <a:pt x="198" y="8"/>
                      </a:lnTo>
                      <a:lnTo>
                        <a:pt x="19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813800" y="1192725"/>
                  <a:ext cx="813875" cy="977925"/>
                </a:xfrm>
                <a:custGeom>
                  <a:avLst/>
                  <a:gdLst/>
                  <a:ahLst/>
                  <a:cxnLst/>
                  <a:rect l="l" t="t" r="r" b="b"/>
                  <a:pathLst>
                    <a:path w="32555" h="39117" extrusionOk="0">
                      <a:moveTo>
                        <a:pt x="40" y="527"/>
                      </a:moveTo>
                      <a:lnTo>
                        <a:pt x="36" y="529"/>
                      </a:lnTo>
                      <a:cubicBezTo>
                        <a:pt x="28" y="533"/>
                        <a:pt x="22" y="537"/>
                        <a:pt x="16" y="541"/>
                      </a:cubicBezTo>
                      <a:lnTo>
                        <a:pt x="16" y="541"/>
                      </a:lnTo>
                      <a:lnTo>
                        <a:pt x="40" y="527"/>
                      </a:lnTo>
                      <a:close/>
                      <a:moveTo>
                        <a:pt x="16" y="541"/>
                      </a:moveTo>
                      <a:lnTo>
                        <a:pt x="1" y="550"/>
                      </a:lnTo>
                      <a:cubicBezTo>
                        <a:pt x="7" y="547"/>
                        <a:pt x="11" y="544"/>
                        <a:pt x="16" y="541"/>
                      </a:cubicBezTo>
                      <a:close/>
                      <a:moveTo>
                        <a:pt x="1044" y="0"/>
                      </a:moveTo>
                      <a:lnTo>
                        <a:pt x="988" y="7"/>
                      </a:lnTo>
                      <a:cubicBezTo>
                        <a:pt x="966" y="14"/>
                        <a:pt x="938" y="14"/>
                        <a:pt x="917" y="28"/>
                      </a:cubicBezTo>
                      <a:lnTo>
                        <a:pt x="882" y="42"/>
                      </a:lnTo>
                      <a:lnTo>
                        <a:pt x="868" y="42"/>
                      </a:lnTo>
                      <a:cubicBezTo>
                        <a:pt x="854" y="49"/>
                        <a:pt x="840" y="56"/>
                        <a:pt x="825" y="64"/>
                      </a:cubicBezTo>
                      <a:lnTo>
                        <a:pt x="40" y="527"/>
                      </a:lnTo>
                      <a:lnTo>
                        <a:pt x="40" y="527"/>
                      </a:lnTo>
                      <a:lnTo>
                        <a:pt x="50" y="522"/>
                      </a:lnTo>
                      <a:lnTo>
                        <a:pt x="78" y="508"/>
                      </a:lnTo>
                      <a:lnTo>
                        <a:pt x="92" y="508"/>
                      </a:lnTo>
                      <a:cubicBezTo>
                        <a:pt x="113" y="501"/>
                        <a:pt x="135" y="494"/>
                        <a:pt x="156" y="494"/>
                      </a:cubicBezTo>
                      <a:lnTo>
                        <a:pt x="212" y="486"/>
                      </a:lnTo>
                      <a:lnTo>
                        <a:pt x="445" y="486"/>
                      </a:lnTo>
                      <a:lnTo>
                        <a:pt x="473" y="494"/>
                      </a:lnTo>
                      <a:lnTo>
                        <a:pt x="494" y="501"/>
                      </a:lnTo>
                      <a:lnTo>
                        <a:pt x="522" y="508"/>
                      </a:lnTo>
                      <a:lnTo>
                        <a:pt x="543" y="529"/>
                      </a:lnTo>
                      <a:lnTo>
                        <a:pt x="586" y="543"/>
                      </a:lnTo>
                      <a:lnTo>
                        <a:pt x="635" y="564"/>
                      </a:lnTo>
                      <a:lnTo>
                        <a:pt x="649" y="571"/>
                      </a:lnTo>
                      <a:lnTo>
                        <a:pt x="684" y="592"/>
                      </a:lnTo>
                      <a:lnTo>
                        <a:pt x="706" y="599"/>
                      </a:lnTo>
                      <a:lnTo>
                        <a:pt x="748" y="620"/>
                      </a:lnTo>
                      <a:lnTo>
                        <a:pt x="30672" y="17891"/>
                      </a:lnTo>
                      <a:cubicBezTo>
                        <a:pt x="30707" y="17912"/>
                        <a:pt x="30743" y="17940"/>
                        <a:pt x="30778" y="17962"/>
                      </a:cubicBezTo>
                      <a:cubicBezTo>
                        <a:pt x="30813" y="17983"/>
                        <a:pt x="30848" y="18011"/>
                        <a:pt x="30877" y="18039"/>
                      </a:cubicBezTo>
                      <a:lnTo>
                        <a:pt x="30891" y="18046"/>
                      </a:lnTo>
                      <a:cubicBezTo>
                        <a:pt x="30919" y="18074"/>
                        <a:pt x="30947" y="18096"/>
                        <a:pt x="30975" y="18124"/>
                      </a:cubicBezTo>
                      <a:lnTo>
                        <a:pt x="30989" y="18138"/>
                      </a:lnTo>
                      <a:cubicBezTo>
                        <a:pt x="31018" y="18159"/>
                        <a:pt x="31039" y="18187"/>
                        <a:pt x="31067" y="18215"/>
                      </a:cubicBezTo>
                      <a:lnTo>
                        <a:pt x="31088" y="18237"/>
                      </a:lnTo>
                      <a:cubicBezTo>
                        <a:pt x="31102" y="18251"/>
                        <a:pt x="31123" y="18272"/>
                        <a:pt x="31137" y="18293"/>
                      </a:cubicBezTo>
                      <a:cubicBezTo>
                        <a:pt x="31152" y="18314"/>
                        <a:pt x="31166" y="18321"/>
                        <a:pt x="31180" y="18335"/>
                      </a:cubicBezTo>
                      <a:cubicBezTo>
                        <a:pt x="31187" y="18349"/>
                        <a:pt x="31215" y="18385"/>
                        <a:pt x="31229" y="18406"/>
                      </a:cubicBezTo>
                      <a:lnTo>
                        <a:pt x="31257" y="18448"/>
                      </a:lnTo>
                      <a:cubicBezTo>
                        <a:pt x="31285" y="18476"/>
                        <a:pt x="31307" y="18504"/>
                        <a:pt x="31328" y="18540"/>
                      </a:cubicBezTo>
                      <a:lnTo>
                        <a:pt x="31342" y="18561"/>
                      </a:lnTo>
                      <a:cubicBezTo>
                        <a:pt x="31363" y="18596"/>
                        <a:pt x="31391" y="18638"/>
                        <a:pt x="31412" y="18681"/>
                      </a:cubicBezTo>
                      <a:cubicBezTo>
                        <a:pt x="31419" y="18688"/>
                        <a:pt x="31426" y="18702"/>
                        <a:pt x="31433" y="18709"/>
                      </a:cubicBezTo>
                      <a:cubicBezTo>
                        <a:pt x="31448" y="18744"/>
                        <a:pt x="31462" y="18772"/>
                        <a:pt x="31476" y="18800"/>
                      </a:cubicBezTo>
                      <a:cubicBezTo>
                        <a:pt x="31490" y="18829"/>
                        <a:pt x="31497" y="18836"/>
                        <a:pt x="31504" y="18850"/>
                      </a:cubicBezTo>
                      <a:cubicBezTo>
                        <a:pt x="31504" y="18864"/>
                        <a:pt x="31525" y="18899"/>
                        <a:pt x="31539" y="18927"/>
                      </a:cubicBezTo>
                      <a:lnTo>
                        <a:pt x="31546" y="18956"/>
                      </a:lnTo>
                      <a:cubicBezTo>
                        <a:pt x="31560" y="18984"/>
                        <a:pt x="31574" y="19019"/>
                        <a:pt x="31589" y="19047"/>
                      </a:cubicBezTo>
                      <a:cubicBezTo>
                        <a:pt x="31589" y="19061"/>
                        <a:pt x="31596" y="19068"/>
                        <a:pt x="31596" y="19075"/>
                      </a:cubicBezTo>
                      <a:cubicBezTo>
                        <a:pt x="31610" y="19111"/>
                        <a:pt x="31624" y="19153"/>
                        <a:pt x="31638" y="19188"/>
                      </a:cubicBezTo>
                      <a:cubicBezTo>
                        <a:pt x="31638" y="19195"/>
                        <a:pt x="31638" y="19202"/>
                        <a:pt x="31638" y="19202"/>
                      </a:cubicBezTo>
                      <a:cubicBezTo>
                        <a:pt x="31645" y="19245"/>
                        <a:pt x="31659" y="19280"/>
                        <a:pt x="31666" y="19322"/>
                      </a:cubicBezTo>
                      <a:lnTo>
                        <a:pt x="31666" y="19336"/>
                      </a:lnTo>
                      <a:cubicBezTo>
                        <a:pt x="31680" y="19371"/>
                        <a:pt x="31687" y="19414"/>
                        <a:pt x="31694" y="19456"/>
                      </a:cubicBezTo>
                      <a:cubicBezTo>
                        <a:pt x="31701" y="19498"/>
                        <a:pt x="31701" y="19548"/>
                        <a:pt x="31708" y="19583"/>
                      </a:cubicBezTo>
                      <a:lnTo>
                        <a:pt x="31708" y="19597"/>
                      </a:lnTo>
                      <a:lnTo>
                        <a:pt x="31708" y="19717"/>
                      </a:lnTo>
                      <a:lnTo>
                        <a:pt x="31652" y="38440"/>
                      </a:lnTo>
                      <a:cubicBezTo>
                        <a:pt x="31652" y="38482"/>
                        <a:pt x="31652" y="38524"/>
                        <a:pt x="31652" y="38560"/>
                      </a:cubicBezTo>
                      <a:cubicBezTo>
                        <a:pt x="31645" y="38560"/>
                        <a:pt x="31645" y="38567"/>
                        <a:pt x="31652" y="38567"/>
                      </a:cubicBezTo>
                      <a:cubicBezTo>
                        <a:pt x="31652" y="38602"/>
                        <a:pt x="31638" y="38637"/>
                        <a:pt x="31631" y="38665"/>
                      </a:cubicBezTo>
                      <a:lnTo>
                        <a:pt x="31631" y="38679"/>
                      </a:lnTo>
                      <a:cubicBezTo>
                        <a:pt x="31631" y="38708"/>
                        <a:pt x="31624" y="38736"/>
                        <a:pt x="31610" y="38764"/>
                      </a:cubicBezTo>
                      <a:lnTo>
                        <a:pt x="31610" y="38785"/>
                      </a:lnTo>
                      <a:cubicBezTo>
                        <a:pt x="31596" y="38806"/>
                        <a:pt x="31589" y="38835"/>
                        <a:pt x="31574" y="38856"/>
                      </a:cubicBezTo>
                      <a:cubicBezTo>
                        <a:pt x="31574" y="38863"/>
                        <a:pt x="31574" y="38863"/>
                        <a:pt x="31574" y="38863"/>
                      </a:cubicBezTo>
                      <a:cubicBezTo>
                        <a:pt x="31567" y="38891"/>
                        <a:pt x="31553" y="38919"/>
                        <a:pt x="31532" y="38940"/>
                      </a:cubicBezTo>
                      <a:lnTo>
                        <a:pt x="31525" y="38954"/>
                      </a:lnTo>
                      <a:cubicBezTo>
                        <a:pt x="31518" y="38968"/>
                        <a:pt x="31504" y="38990"/>
                        <a:pt x="31490" y="39004"/>
                      </a:cubicBezTo>
                      <a:lnTo>
                        <a:pt x="31469" y="39025"/>
                      </a:lnTo>
                      <a:cubicBezTo>
                        <a:pt x="31462" y="39039"/>
                        <a:pt x="31448" y="39053"/>
                        <a:pt x="31433" y="39060"/>
                      </a:cubicBezTo>
                      <a:lnTo>
                        <a:pt x="31412" y="39074"/>
                      </a:lnTo>
                      <a:cubicBezTo>
                        <a:pt x="31408" y="39081"/>
                        <a:pt x="31402" y="39088"/>
                        <a:pt x="31396" y="39093"/>
                      </a:cubicBezTo>
                      <a:lnTo>
                        <a:pt x="31396" y="39093"/>
                      </a:lnTo>
                      <a:lnTo>
                        <a:pt x="32181" y="38637"/>
                      </a:lnTo>
                      <a:cubicBezTo>
                        <a:pt x="32202" y="38623"/>
                        <a:pt x="32223" y="38609"/>
                        <a:pt x="32244" y="38595"/>
                      </a:cubicBezTo>
                      <a:lnTo>
                        <a:pt x="32258" y="38581"/>
                      </a:lnTo>
                      <a:cubicBezTo>
                        <a:pt x="32272" y="38567"/>
                        <a:pt x="32286" y="38560"/>
                        <a:pt x="32301" y="38545"/>
                      </a:cubicBezTo>
                      <a:lnTo>
                        <a:pt x="32315" y="38524"/>
                      </a:lnTo>
                      <a:cubicBezTo>
                        <a:pt x="32329" y="38510"/>
                        <a:pt x="32343" y="38489"/>
                        <a:pt x="32357" y="38468"/>
                      </a:cubicBezTo>
                      <a:cubicBezTo>
                        <a:pt x="32357" y="38468"/>
                        <a:pt x="32357" y="38468"/>
                        <a:pt x="32364" y="38461"/>
                      </a:cubicBezTo>
                      <a:cubicBezTo>
                        <a:pt x="32378" y="38440"/>
                        <a:pt x="32392" y="38412"/>
                        <a:pt x="32406" y="38390"/>
                      </a:cubicBezTo>
                      <a:cubicBezTo>
                        <a:pt x="32406" y="38383"/>
                        <a:pt x="32406" y="38383"/>
                        <a:pt x="32406" y="38376"/>
                      </a:cubicBezTo>
                      <a:cubicBezTo>
                        <a:pt x="32413" y="38362"/>
                        <a:pt x="32420" y="38348"/>
                        <a:pt x="32427" y="38327"/>
                      </a:cubicBezTo>
                      <a:cubicBezTo>
                        <a:pt x="32427" y="38320"/>
                        <a:pt x="32427" y="38313"/>
                        <a:pt x="32434" y="38299"/>
                      </a:cubicBezTo>
                      <a:cubicBezTo>
                        <a:pt x="32434" y="38299"/>
                        <a:pt x="32434" y="38292"/>
                        <a:pt x="32442" y="38285"/>
                      </a:cubicBezTo>
                      <a:lnTo>
                        <a:pt x="32442" y="38271"/>
                      </a:lnTo>
                      <a:cubicBezTo>
                        <a:pt x="32449" y="38256"/>
                        <a:pt x="32456" y="38235"/>
                        <a:pt x="32456" y="38221"/>
                      </a:cubicBezTo>
                      <a:cubicBezTo>
                        <a:pt x="32463" y="38200"/>
                        <a:pt x="32456" y="38207"/>
                        <a:pt x="32456" y="38200"/>
                      </a:cubicBezTo>
                      <a:lnTo>
                        <a:pt x="32456" y="38186"/>
                      </a:lnTo>
                      <a:lnTo>
                        <a:pt x="32456" y="38165"/>
                      </a:lnTo>
                      <a:cubicBezTo>
                        <a:pt x="32456" y="38158"/>
                        <a:pt x="32463" y="38130"/>
                        <a:pt x="32463" y="38115"/>
                      </a:cubicBezTo>
                      <a:lnTo>
                        <a:pt x="32463" y="38087"/>
                      </a:lnTo>
                      <a:lnTo>
                        <a:pt x="32463" y="38080"/>
                      </a:lnTo>
                      <a:lnTo>
                        <a:pt x="32463" y="38066"/>
                      </a:lnTo>
                      <a:lnTo>
                        <a:pt x="32463" y="38017"/>
                      </a:lnTo>
                      <a:lnTo>
                        <a:pt x="32463" y="37967"/>
                      </a:lnTo>
                      <a:lnTo>
                        <a:pt x="32519" y="19238"/>
                      </a:lnTo>
                      <a:cubicBezTo>
                        <a:pt x="32554" y="19216"/>
                        <a:pt x="32554" y="19209"/>
                        <a:pt x="32547" y="19188"/>
                      </a:cubicBezTo>
                      <a:lnTo>
                        <a:pt x="32547" y="19139"/>
                      </a:lnTo>
                      <a:lnTo>
                        <a:pt x="32547" y="19118"/>
                      </a:lnTo>
                      <a:lnTo>
                        <a:pt x="32547" y="19104"/>
                      </a:lnTo>
                      <a:lnTo>
                        <a:pt x="32547" y="19090"/>
                      </a:lnTo>
                      <a:cubicBezTo>
                        <a:pt x="32547" y="19082"/>
                        <a:pt x="32547" y="19054"/>
                        <a:pt x="32547" y="19033"/>
                      </a:cubicBezTo>
                      <a:cubicBezTo>
                        <a:pt x="32540" y="19019"/>
                        <a:pt x="32547" y="18998"/>
                        <a:pt x="32540" y="18977"/>
                      </a:cubicBezTo>
                      <a:cubicBezTo>
                        <a:pt x="32533" y="18963"/>
                        <a:pt x="32533" y="18941"/>
                        <a:pt x="32526" y="18927"/>
                      </a:cubicBezTo>
                      <a:cubicBezTo>
                        <a:pt x="32526" y="18906"/>
                        <a:pt x="32519" y="18885"/>
                        <a:pt x="32519" y="18871"/>
                      </a:cubicBezTo>
                      <a:lnTo>
                        <a:pt x="32519" y="18850"/>
                      </a:lnTo>
                      <a:lnTo>
                        <a:pt x="32519" y="18843"/>
                      </a:lnTo>
                      <a:cubicBezTo>
                        <a:pt x="32519" y="18836"/>
                        <a:pt x="32519" y="18822"/>
                        <a:pt x="32512" y="18808"/>
                      </a:cubicBezTo>
                      <a:cubicBezTo>
                        <a:pt x="32505" y="18800"/>
                        <a:pt x="32498" y="18772"/>
                        <a:pt x="32491" y="18751"/>
                      </a:cubicBezTo>
                      <a:cubicBezTo>
                        <a:pt x="32491" y="18737"/>
                        <a:pt x="32491" y="18730"/>
                        <a:pt x="32484" y="18723"/>
                      </a:cubicBezTo>
                      <a:lnTo>
                        <a:pt x="32477" y="18709"/>
                      </a:lnTo>
                      <a:cubicBezTo>
                        <a:pt x="32477" y="18702"/>
                        <a:pt x="32477" y="18688"/>
                        <a:pt x="32470" y="18681"/>
                      </a:cubicBezTo>
                      <a:lnTo>
                        <a:pt x="32449" y="18610"/>
                      </a:lnTo>
                      <a:lnTo>
                        <a:pt x="32442" y="18596"/>
                      </a:lnTo>
                      <a:lnTo>
                        <a:pt x="32434" y="18568"/>
                      </a:lnTo>
                      <a:cubicBezTo>
                        <a:pt x="32427" y="18554"/>
                        <a:pt x="32420" y="18540"/>
                        <a:pt x="32420" y="18533"/>
                      </a:cubicBezTo>
                      <a:lnTo>
                        <a:pt x="32392" y="18476"/>
                      </a:lnTo>
                      <a:cubicBezTo>
                        <a:pt x="32392" y="18462"/>
                        <a:pt x="32385" y="18455"/>
                        <a:pt x="32385" y="18448"/>
                      </a:cubicBezTo>
                      <a:lnTo>
                        <a:pt x="32378" y="18434"/>
                      </a:lnTo>
                      <a:cubicBezTo>
                        <a:pt x="32371" y="18413"/>
                        <a:pt x="32357" y="18392"/>
                        <a:pt x="32343" y="18370"/>
                      </a:cubicBezTo>
                      <a:cubicBezTo>
                        <a:pt x="32336" y="18349"/>
                        <a:pt x="32329" y="18335"/>
                        <a:pt x="32322" y="18321"/>
                      </a:cubicBezTo>
                      <a:cubicBezTo>
                        <a:pt x="32308" y="18286"/>
                        <a:pt x="32293" y="18258"/>
                        <a:pt x="32272" y="18230"/>
                      </a:cubicBezTo>
                      <a:lnTo>
                        <a:pt x="32258" y="18194"/>
                      </a:lnTo>
                      <a:cubicBezTo>
                        <a:pt x="32230" y="18159"/>
                        <a:pt x="32209" y="18117"/>
                        <a:pt x="32181" y="18081"/>
                      </a:cubicBezTo>
                      <a:lnTo>
                        <a:pt x="32167" y="18060"/>
                      </a:lnTo>
                      <a:cubicBezTo>
                        <a:pt x="32145" y="18025"/>
                        <a:pt x="32124" y="17997"/>
                        <a:pt x="32103" y="17962"/>
                      </a:cubicBezTo>
                      <a:lnTo>
                        <a:pt x="32075" y="17926"/>
                      </a:lnTo>
                      <a:cubicBezTo>
                        <a:pt x="32061" y="17905"/>
                        <a:pt x="32047" y="17884"/>
                        <a:pt x="32026" y="17863"/>
                      </a:cubicBezTo>
                      <a:lnTo>
                        <a:pt x="32019" y="17856"/>
                      </a:lnTo>
                      <a:lnTo>
                        <a:pt x="31983" y="17814"/>
                      </a:lnTo>
                      <a:cubicBezTo>
                        <a:pt x="31969" y="17799"/>
                        <a:pt x="31955" y="17778"/>
                        <a:pt x="31941" y="17764"/>
                      </a:cubicBezTo>
                      <a:cubicBezTo>
                        <a:pt x="31934" y="17757"/>
                        <a:pt x="31934" y="17757"/>
                        <a:pt x="31927" y="17750"/>
                      </a:cubicBezTo>
                      <a:lnTo>
                        <a:pt x="31913" y="17729"/>
                      </a:lnTo>
                      <a:cubicBezTo>
                        <a:pt x="31899" y="17722"/>
                        <a:pt x="31885" y="17708"/>
                        <a:pt x="31871" y="17694"/>
                      </a:cubicBezTo>
                      <a:cubicBezTo>
                        <a:pt x="31856" y="17680"/>
                        <a:pt x="31849" y="17673"/>
                        <a:pt x="31835" y="17659"/>
                      </a:cubicBezTo>
                      <a:lnTo>
                        <a:pt x="31821" y="17644"/>
                      </a:lnTo>
                      <a:lnTo>
                        <a:pt x="31814" y="17637"/>
                      </a:lnTo>
                      <a:cubicBezTo>
                        <a:pt x="31793" y="17623"/>
                        <a:pt x="31779" y="17602"/>
                        <a:pt x="31758" y="17588"/>
                      </a:cubicBezTo>
                      <a:cubicBezTo>
                        <a:pt x="31751" y="17581"/>
                        <a:pt x="31744" y="17574"/>
                        <a:pt x="31730" y="17567"/>
                      </a:cubicBezTo>
                      <a:lnTo>
                        <a:pt x="31723" y="17560"/>
                      </a:lnTo>
                      <a:lnTo>
                        <a:pt x="31708" y="17546"/>
                      </a:lnTo>
                      <a:lnTo>
                        <a:pt x="31659" y="17510"/>
                      </a:lnTo>
                      <a:lnTo>
                        <a:pt x="31624" y="17482"/>
                      </a:lnTo>
                      <a:lnTo>
                        <a:pt x="31560" y="17447"/>
                      </a:lnTo>
                      <a:lnTo>
                        <a:pt x="31511" y="17419"/>
                      </a:lnTo>
                      <a:lnTo>
                        <a:pt x="31504" y="17412"/>
                      </a:lnTo>
                      <a:lnTo>
                        <a:pt x="1580" y="141"/>
                      </a:lnTo>
                      <a:lnTo>
                        <a:pt x="1544" y="120"/>
                      </a:lnTo>
                      <a:lnTo>
                        <a:pt x="1537" y="113"/>
                      </a:lnTo>
                      <a:lnTo>
                        <a:pt x="1516" y="106"/>
                      </a:lnTo>
                      <a:lnTo>
                        <a:pt x="1502" y="99"/>
                      </a:lnTo>
                      <a:lnTo>
                        <a:pt x="1481" y="85"/>
                      </a:lnTo>
                      <a:lnTo>
                        <a:pt x="1467" y="85"/>
                      </a:lnTo>
                      <a:lnTo>
                        <a:pt x="1425" y="64"/>
                      </a:lnTo>
                      <a:lnTo>
                        <a:pt x="1382" y="42"/>
                      </a:lnTo>
                      <a:lnTo>
                        <a:pt x="1361" y="35"/>
                      </a:lnTo>
                      <a:lnTo>
                        <a:pt x="1333" y="28"/>
                      </a:lnTo>
                      <a:lnTo>
                        <a:pt x="1185" y="28"/>
                      </a:lnTo>
                      <a:lnTo>
                        <a:pt x="1157" y="0"/>
                      </a:lnTo>
                      <a:close/>
                      <a:moveTo>
                        <a:pt x="31396" y="39093"/>
                      </a:moveTo>
                      <a:lnTo>
                        <a:pt x="31356" y="39116"/>
                      </a:lnTo>
                      <a:cubicBezTo>
                        <a:pt x="31370" y="39112"/>
                        <a:pt x="31384" y="39104"/>
                        <a:pt x="31396" y="39093"/>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814150" y="1192725"/>
                  <a:ext cx="813175" cy="979325"/>
                </a:xfrm>
                <a:custGeom>
                  <a:avLst/>
                  <a:gdLst/>
                  <a:ahLst/>
                  <a:cxnLst/>
                  <a:rect l="l" t="t" r="r" b="b"/>
                  <a:pathLst>
                    <a:path w="32527" h="39173" extrusionOk="0">
                      <a:moveTo>
                        <a:pt x="339" y="508"/>
                      </a:moveTo>
                      <a:lnTo>
                        <a:pt x="339" y="515"/>
                      </a:lnTo>
                      <a:lnTo>
                        <a:pt x="340" y="508"/>
                      </a:lnTo>
                      <a:close/>
                      <a:moveTo>
                        <a:pt x="346" y="472"/>
                      </a:moveTo>
                      <a:lnTo>
                        <a:pt x="340" y="508"/>
                      </a:lnTo>
                      <a:lnTo>
                        <a:pt x="445" y="508"/>
                      </a:lnTo>
                      <a:lnTo>
                        <a:pt x="473" y="515"/>
                      </a:lnTo>
                      <a:lnTo>
                        <a:pt x="494" y="522"/>
                      </a:lnTo>
                      <a:lnTo>
                        <a:pt x="529" y="536"/>
                      </a:lnTo>
                      <a:lnTo>
                        <a:pt x="544" y="536"/>
                      </a:lnTo>
                      <a:lnTo>
                        <a:pt x="593" y="550"/>
                      </a:lnTo>
                      <a:lnTo>
                        <a:pt x="635" y="571"/>
                      </a:lnTo>
                      <a:lnTo>
                        <a:pt x="649" y="578"/>
                      </a:lnTo>
                      <a:lnTo>
                        <a:pt x="685" y="599"/>
                      </a:lnTo>
                      <a:lnTo>
                        <a:pt x="706" y="606"/>
                      </a:lnTo>
                      <a:lnTo>
                        <a:pt x="748" y="627"/>
                      </a:lnTo>
                      <a:lnTo>
                        <a:pt x="30672" y="17898"/>
                      </a:lnTo>
                      <a:cubicBezTo>
                        <a:pt x="30700" y="17919"/>
                        <a:pt x="30750" y="17948"/>
                        <a:pt x="30778" y="17976"/>
                      </a:cubicBezTo>
                      <a:cubicBezTo>
                        <a:pt x="30813" y="17997"/>
                        <a:pt x="30841" y="18018"/>
                        <a:pt x="30877" y="18046"/>
                      </a:cubicBezTo>
                      <a:lnTo>
                        <a:pt x="30884" y="18053"/>
                      </a:lnTo>
                      <a:cubicBezTo>
                        <a:pt x="30912" y="18081"/>
                        <a:pt x="30947" y="18103"/>
                        <a:pt x="30975" y="18131"/>
                      </a:cubicBezTo>
                      <a:lnTo>
                        <a:pt x="30989" y="18145"/>
                      </a:lnTo>
                      <a:cubicBezTo>
                        <a:pt x="31011" y="18166"/>
                        <a:pt x="31032" y="18194"/>
                        <a:pt x="31060" y="18215"/>
                      </a:cubicBezTo>
                      <a:lnTo>
                        <a:pt x="31067" y="18222"/>
                      </a:lnTo>
                      <a:lnTo>
                        <a:pt x="31081" y="18237"/>
                      </a:lnTo>
                      <a:cubicBezTo>
                        <a:pt x="31095" y="18258"/>
                        <a:pt x="31109" y="18272"/>
                        <a:pt x="31123" y="18286"/>
                      </a:cubicBezTo>
                      <a:lnTo>
                        <a:pt x="31145" y="18314"/>
                      </a:lnTo>
                      <a:cubicBezTo>
                        <a:pt x="31152" y="18321"/>
                        <a:pt x="31152" y="18321"/>
                        <a:pt x="31173" y="18342"/>
                      </a:cubicBezTo>
                      <a:cubicBezTo>
                        <a:pt x="31187" y="18363"/>
                        <a:pt x="31208" y="18385"/>
                        <a:pt x="31222" y="18406"/>
                      </a:cubicBezTo>
                      <a:lnTo>
                        <a:pt x="31229" y="18413"/>
                      </a:lnTo>
                      <a:lnTo>
                        <a:pt x="31236" y="18427"/>
                      </a:lnTo>
                      <a:cubicBezTo>
                        <a:pt x="31243" y="18434"/>
                        <a:pt x="31250" y="18441"/>
                        <a:pt x="31257" y="18448"/>
                      </a:cubicBezTo>
                      <a:cubicBezTo>
                        <a:pt x="31278" y="18483"/>
                        <a:pt x="31300" y="18519"/>
                        <a:pt x="31321" y="18540"/>
                      </a:cubicBezTo>
                      <a:lnTo>
                        <a:pt x="31328" y="18554"/>
                      </a:lnTo>
                      <a:cubicBezTo>
                        <a:pt x="31328" y="18554"/>
                        <a:pt x="31328" y="18561"/>
                        <a:pt x="31335" y="18561"/>
                      </a:cubicBezTo>
                      <a:cubicBezTo>
                        <a:pt x="31356" y="18603"/>
                        <a:pt x="31384" y="18638"/>
                        <a:pt x="31405" y="18681"/>
                      </a:cubicBezTo>
                      <a:cubicBezTo>
                        <a:pt x="31412" y="18688"/>
                        <a:pt x="31412" y="18695"/>
                        <a:pt x="31419" y="18702"/>
                      </a:cubicBezTo>
                      <a:lnTo>
                        <a:pt x="31427" y="18716"/>
                      </a:lnTo>
                      <a:cubicBezTo>
                        <a:pt x="31441" y="18744"/>
                        <a:pt x="31455" y="18772"/>
                        <a:pt x="31469" y="18800"/>
                      </a:cubicBezTo>
                      <a:lnTo>
                        <a:pt x="31490" y="18836"/>
                      </a:lnTo>
                      <a:cubicBezTo>
                        <a:pt x="31490" y="18843"/>
                        <a:pt x="31490" y="18850"/>
                        <a:pt x="31497" y="18850"/>
                      </a:cubicBezTo>
                      <a:cubicBezTo>
                        <a:pt x="31497" y="18843"/>
                        <a:pt x="31490" y="18836"/>
                        <a:pt x="31490" y="18829"/>
                      </a:cubicBezTo>
                      <a:cubicBezTo>
                        <a:pt x="31483" y="18815"/>
                        <a:pt x="31483" y="18808"/>
                        <a:pt x="31476" y="18800"/>
                      </a:cubicBezTo>
                      <a:cubicBezTo>
                        <a:pt x="31462" y="18765"/>
                        <a:pt x="31441" y="18737"/>
                        <a:pt x="31427" y="18709"/>
                      </a:cubicBezTo>
                      <a:lnTo>
                        <a:pt x="31419" y="18695"/>
                      </a:lnTo>
                      <a:cubicBezTo>
                        <a:pt x="31412" y="18688"/>
                        <a:pt x="31405" y="18681"/>
                        <a:pt x="31405" y="18674"/>
                      </a:cubicBezTo>
                      <a:cubicBezTo>
                        <a:pt x="31384" y="18631"/>
                        <a:pt x="31363" y="18596"/>
                        <a:pt x="31335" y="18554"/>
                      </a:cubicBezTo>
                      <a:lnTo>
                        <a:pt x="31328" y="18547"/>
                      </a:lnTo>
                      <a:lnTo>
                        <a:pt x="31321" y="18533"/>
                      </a:lnTo>
                      <a:cubicBezTo>
                        <a:pt x="31307" y="18511"/>
                        <a:pt x="31278" y="18476"/>
                        <a:pt x="31257" y="18441"/>
                      </a:cubicBezTo>
                      <a:lnTo>
                        <a:pt x="31236" y="18420"/>
                      </a:lnTo>
                      <a:lnTo>
                        <a:pt x="31229" y="18406"/>
                      </a:lnTo>
                      <a:lnTo>
                        <a:pt x="31222" y="18392"/>
                      </a:lnTo>
                      <a:cubicBezTo>
                        <a:pt x="31208" y="18378"/>
                        <a:pt x="31187" y="18349"/>
                        <a:pt x="31173" y="18335"/>
                      </a:cubicBezTo>
                      <a:lnTo>
                        <a:pt x="31145" y="18300"/>
                      </a:lnTo>
                      <a:lnTo>
                        <a:pt x="31123" y="18279"/>
                      </a:lnTo>
                      <a:cubicBezTo>
                        <a:pt x="31109" y="18258"/>
                        <a:pt x="31095" y="18244"/>
                        <a:pt x="31081" y="18230"/>
                      </a:cubicBezTo>
                      <a:lnTo>
                        <a:pt x="31067" y="18215"/>
                      </a:lnTo>
                      <a:lnTo>
                        <a:pt x="31060" y="18208"/>
                      </a:lnTo>
                      <a:cubicBezTo>
                        <a:pt x="31032" y="18180"/>
                        <a:pt x="31011" y="18152"/>
                        <a:pt x="30982" y="18124"/>
                      </a:cubicBezTo>
                      <a:lnTo>
                        <a:pt x="30968" y="18117"/>
                      </a:lnTo>
                      <a:cubicBezTo>
                        <a:pt x="30947" y="18096"/>
                        <a:pt x="30912" y="18067"/>
                        <a:pt x="30884" y="18039"/>
                      </a:cubicBezTo>
                      <a:lnTo>
                        <a:pt x="30870" y="18032"/>
                      </a:lnTo>
                      <a:cubicBezTo>
                        <a:pt x="30841" y="18004"/>
                        <a:pt x="30806" y="17976"/>
                        <a:pt x="30771" y="17955"/>
                      </a:cubicBezTo>
                      <a:cubicBezTo>
                        <a:pt x="30736" y="17926"/>
                        <a:pt x="30700" y="17905"/>
                        <a:pt x="30665" y="17884"/>
                      </a:cubicBezTo>
                      <a:lnTo>
                        <a:pt x="741" y="599"/>
                      </a:lnTo>
                      <a:cubicBezTo>
                        <a:pt x="727" y="585"/>
                        <a:pt x="713" y="578"/>
                        <a:pt x="699" y="571"/>
                      </a:cubicBezTo>
                      <a:lnTo>
                        <a:pt x="678" y="564"/>
                      </a:lnTo>
                      <a:lnTo>
                        <a:pt x="642" y="543"/>
                      </a:lnTo>
                      <a:lnTo>
                        <a:pt x="628" y="543"/>
                      </a:lnTo>
                      <a:cubicBezTo>
                        <a:pt x="614" y="536"/>
                        <a:pt x="600" y="529"/>
                        <a:pt x="579" y="522"/>
                      </a:cubicBezTo>
                      <a:cubicBezTo>
                        <a:pt x="565" y="515"/>
                        <a:pt x="551" y="508"/>
                        <a:pt x="529" y="508"/>
                      </a:cubicBezTo>
                      <a:lnTo>
                        <a:pt x="515" y="501"/>
                      </a:lnTo>
                      <a:lnTo>
                        <a:pt x="487" y="486"/>
                      </a:lnTo>
                      <a:lnTo>
                        <a:pt x="466" y="486"/>
                      </a:lnTo>
                      <a:lnTo>
                        <a:pt x="438" y="479"/>
                      </a:lnTo>
                      <a:lnTo>
                        <a:pt x="417" y="479"/>
                      </a:lnTo>
                      <a:lnTo>
                        <a:pt x="389" y="472"/>
                      </a:lnTo>
                      <a:close/>
                      <a:moveTo>
                        <a:pt x="1234" y="0"/>
                      </a:moveTo>
                      <a:lnTo>
                        <a:pt x="1241" y="14"/>
                      </a:lnTo>
                      <a:lnTo>
                        <a:pt x="1227" y="14"/>
                      </a:lnTo>
                      <a:lnTo>
                        <a:pt x="1206" y="7"/>
                      </a:lnTo>
                      <a:lnTo>
                        <a:pt x="1044" y="7"/>
                      </a:lnTo>
                      <a:lnTo>
                        <a:pt x="988" y="14"/>
                      </a:lnTo>
                      <a:cubicBezTo>
                        <a:pt x="960" y="21"/>
                        <a:pt x="938" y="28"/>
                        <a:pt x="910" y="35"/>
                      </a:cubicBezTo>
                      <a:lnTo>
                        <a:pt x="875" y="49"/>
                      </a:lnTo>
                      <a:lnTo>
                        <a:pt x="868" y="49"/>
                      </a:lnTo>
                      <a:lnTo>
                        <a:pt x="826" y="71"/>
                      </a:lnTo>
                      <a:lnTo>
                        <a:pt x="1" y="557"/>
                      </a:lnTo>
                      <a:cubicBezTo>
                        <a:pt x="1" y="564"/>
                        <a:pt x="8" y="564"/>
                        <a:pt x="8" y="571"/>
                      </a:cubicBezTo>
                      <a:lnTo>
                        <a:pt x="50" y="550"/>
                      </a:lnTo>
                      <a:lnTo>
                        <a:pt x="64" y="550"/>
                      </a:lnTo>
                      <a:lnTo>
                        <a:pt x="99" y="529"/>
                      </a:lnTo>
                      <a:cubicBezTo>
                        <a:pt x="121" y="522"/>
                        <a:pt x="142" y="522"/>
                        <a:pt x="170" y="515"/>
                      </a:cubicBezTo>
                      <a:lnTo>
                        <a:pt x="219" y="508"/>
                      </a:lnTo>
                      <a:lnTo>
                        <a:pt x="198" y="508"/>
                      </a:lnTo>
                      <a:lnTo>
                        <a:pt x="142" y="515"/>
                      </a:lnTo>
                      <a:lnTo>
                        <a:pt x="114" y="515"/>
                      </a:lnTo>
                      <a:lnTo>
                        <a:pt x="819" y="113"/>
                      </a:lnTo>
                      <a:lnTo>
                        <a:pt x="861" y="92"/>
                      </a:lnTo>
                      <a:lnTo>
                        <a:pt x="875" y="85"/>
                      </a:lnTo>
                      <a:cubicBezTo>
                        <a:pt x="889" y="78"/>
                        <a:pt x="896" y="71"/>
                        <a:pt x="910" y="71"/>
                      </a:cubicBezTo>
                      <a:cubicBezTo>
                        <a:pt x="931" y="64"/>
                        <a:pt x="960" y="56"/>
                        <a:pt x="981" y="49"/>
                      </a:cubicBezTo>
                      <a:cubicBezTo>
                        <a:pt x="995" y="49"/>
                        <a:pt x="1009" y="42"/>
                        <a:pt x="1044" y="42"/>
                      </a:cubicBezTo>
                      <a:lnTo>
                        <a:pt x="1241" y="42"/>
                      </a:lnTo>
                      <a:lnTo>
                        <a:pt x="1263" y="49"/>
                      </a:lnTo>
                      <a:lnTo>
                        <a:pt x="1361" y="49"/>
                      </a:lnTo>
                      <a:lnTo>
                        <a:pt x="1404" y="71"/>
                      </a:lnTo>
                      <a:lnTo>
                        <a:pt x="1446" y="85"/>
                      </a:lnTo>
                      <a:lnTo>
                        <a:pt x="1474" y="99"/>
                      </a:lnTo>
                      <a:lnTo>
                        <a:pt x="1488" y="106"/>
                      </a:lnTo>
                      <a:lnTo>
                        <a:pt x="1495" y="113"/>
                      </a:lnTo>
                      <a:lnTo>
                        <a:pt x="1516" y="127"/>
                      </a:lnTo>
                      <a:lnTo>
                        <a:pt x="1530" y="134"/>
                      </a:lnTo>
                      <a:lnTo>
                        <a:pt x="1559" y="148"/>
                      </a:lnTo>
                      <a:lnTo>
                        <a:pt x="31469" y="17433"/>
                      </a:lnTo>
                      <a:lnTo>
                        <a:pt x="31483" y="17440"/>
                      </a:lnTo>
                      <a:lnTo>
                        <a:pt x="31525" y="17468"/>
                      </a:lnTo>
                      <a:cubicBezTo>
                        <a:pt x="31539" y="17482"/>
                        <a:pt x="31553" y="17489"/>
                        <a:pt x="31568" y="17496"/>
                      </a:cubicBezTo>
                      <a:lnTo>
                        <a:pt x="31582" y="17510"/>
                      </a:lnTo>
                      <a:lnTo>
                        <a:pt x="31617" y="17532"/>
                      </a:lnTo>
                      <a:lnTo>
                        <a:pt x="31666" y="17567"/>
                      </a:lnTo>
                      <a:lnTo>
                        <a:pt x="31694" y="17595"/>
                      </a:lnTo>
                      <a:lnTo>
                        <a:pt x="31716" y="17609"/>
                      </a:lnTo>
                      <a:cubicBezTo>
                        <a:pt x="31730" y="17623"/>
                        <a:pt x="31751" y="17637"/>
                        <a:pt x="31765" y="17659"/>
                      </a:cubicBezTo>
                      <a:lnTo>
                        <a:pt x="31779" y="17666"/>
                      </a:lnTo>
                      <a:lnTo>
                        <a:pt x="31786" y="17673"/>
                      </a:lnTo>
                      <a:lnTo>
                        <a:pt x="31800" y="17687"/>
                      </a:lnTo>
                      <a:lnTo>
                        <a:pt x="31828" y="17715"/>
                      </a:lnTo>
                      <a:lnTo>
                        <a:pt x="31849" y="17743"/>
                      </a:lnTo>
                      <a:lnTo>
                        <a:pt x="31871" y="17757"/>
                      </a:lnTo>
                      <a:lnTo>
                        <a:pt x="31892" y="17785"/>
                      </a:lnTo>
                      <a:lnTo>
                        <a:pt x="31920" y="17814"/>
                      </a:lnTo>
                      <a:lnTo>
                        <a:pt x="31948" y="17849"/>
                      </a:lnTo>
                      <a:lnTo>
                        <a:pt x="31983" y="17884"/>
                      </a:lnTo>
                      <a:cubicBezTo>
                        <a:pt x="31990" y="17898"/>
                        <a:pt x="32005" y="17912"/>
                        <a:pt x="32019" y="17933"/>
                      </a:cubicBezTo>
                      <a:lnTo>
                        <a:pt x="32026" y="17948"/>
                      </a:lnTo>
                      <a:cubicBezTo>
                        <a:pt x="32033" y="17948"/>
                        <a:pt x="32040" y="17955"/>
                        <a:pt x="32040" y="17962"/>
                      </a:cubicBezTo>
                      <a:lnTo>
                        <a:pt x="32061" y="17983"/>
                      </a:lnTo>
                      <a:cubicBezTo>
                        <a:pt x="32082" y="18011"/>
                        <a:pt x="32103" y="18046"/>
                        <a:pt x="32124" y="18074"/>
                      </a:cubicBezTo>
                      <a:cubicBezTo>
                        <a:pt x="32124" y="18074"/>
                        <a:pt x="32124" y="18081"/>
                        <a:pt x="32131" y="18081"/>
                      </a:cubicBezTo>
                      <a:lnTo>
                        <a:pt x="32139" y="18096"/>
                      </a:lnTo>
                      <a:cubicBezTo>
                        <a:pt x="32160" y="18131"/>
                        <a:pt x="32188" y="18173"/>
                        <a:pt x="32209" y="18208"/>
                      </a:cubicBezTo>
                      <a:lnTo>
                        <a:pt x="32223" y="18230"/>
                      </a:lnTo>
                      <a:lnTo>
                        <a:pt x="32230" y="18244"/>
                      </a:lnTo>
                      <a:lnTo>
                        <a:pt x="32237" y="18258"/>
                      </a:lnTo>
                      <a:cubicBezTo>
                        <a:pt x="32244" y="18279"/>
                        <a:pt x="32258" y="18300"/>
                        <a:pt x="32272" y="18335"/>
                      </a:cubicBezTo>
                      <a:lnTo>
                        <a:pt x="32287" y="18363"/>
                      </a:lnTo>
                      <a:lnTo>
                        <a:pt x="32308" y="18399"/>
                      </a:lnTo>
                      <a:cubicBezTo>
                        <a:pt x="32315" y="18420"/>
                        <a:pt x="32322" y="18434"/>
                        <a:pt x="32329" y="18448"/>
                      </a:cubicBezTo>
                      <a:lnTo>
                        <a:pt x="32336" y="18462"/>
                      </a:lnTo>
                      <a:cubicBezTo>
                        <a:pt x="32336" y="18462"/>
                        <a:pt x="32343" y="18469"/>
                        <a:pt x="32343" y="18476"/>
                      </a:cubicBezTo>
                      <a:lnTo>
                        <a:pt x="32350" y="18497"/>
                      </a:lnTo>
                      <a:cubicBezTo>
                        <a:pt x="32357" y="18511"/>
                        <a:pt x="32364" y="18526"/>
                        <a:pt x="32371" y="18540"/>
                      </a:cubicBezTo>
                      <a:lnTo>
                        <a:pt x="32378" y="18568"/>
                      </a:lnTo>
                      <a:lnTo>
                        <a:pt x="32385" y="18589"/>
                      </a:lnTo>
                      <a:cubicBezTo>
                        <a:pt x="32385" y="18596"/>
                        <a:pt x="32392" y="18603"/>
                        <a:pt x="32392" y="18603"/>
                      </a:cubicBezTo>
                      <a:lnTo>
                        <a:pt x="32392" y="18617"/>
                      </a:lnTo>
                      <a:cubicBezTo>
                        <a:pt x="32392" y="18617"/>
                        <a:pt x="32392" y="18617"/>
                        <a:pt x="32392" y="18624"/>
                      </a:cubicBezTo>
                      <a:cubicBezTo>
                        <a:pt x="32399" y="18645"/>
                        <a:pt x="32413" y="18674"/>
                        <a:pt x="32420" y="18695"/>
                      </a:cubicBezTo>
                      <a:cubicBezTo>
                        <a:pt x="32420" y="18695"/>
                        <a:pt x="32420" y="18702"/>
                        <a:pt x="32420" y="18709"/>
                      </a:cubicBezTo>
                      <a:lnTo>
                        <a:pt x="32435" y="18744"/>
                      </a:lnTo>
                      <a:cubicBezTo>
                        <a:pt x="32435" y="18751"/>
                        <a:pt x="32435" y="18751"/>
                        <a:pt x="32435" y="18758"/>
                      </a:cubicBezTo>
                      <a:cubicBezTo>
                        <a:pt x="32442" y="18779"/>
                        <a:pt x="32442" y="18800"/>
                        <a:pt x="32449" y="18822"/>
                      </a:cubicBezTo>
                      <a:cubicBezTo>
                        <a:pt x="32449" y="18829"/>
                        <a:pt x="32449" y="18836"/>
                        <a:pt x="32449" y="18843"/>
                      </a:cubicBezTo>
                      <a:lnTo>
                        <a:pt x="32456" y="18878"/>
                      </a:lnTo>
                      <a:cubicBezTo>
                        <a:pt x="32463" y="18899"/>
                        <a:pt x="32470" y="18920"/>
                        <a:pt x="32470" y="18934"/>
                      </a:cubicBezTo>
                      <a:cubicBezTo>
                        <a:pt x="32477" y="18956"/>
                        <a:pt x="32477" y="18970"/>
                        <a:pt x="32477" y="18991"/>
                      </a:cubicBezTo>
                      <a:cubicBezTo>
                        <a:pt x="32484" y="19005"/>
                        <a:pt x="32484" y="19026"/>
                        <a:pt x="32484" y="19040"/>
                      </a:cubicBezTo>
                      <a:cubicBezTo>
                        <a:pt x="32491" y="19061"/>
                        <a:pt x="32491" y="19075"/>
                        <a:pt x="32491" y="19090"/>
                      </a:cubicBezTo>
                      <a:lnTo>
                        <a:pt x="32491" y="19132"/>
                      </a:lnTo>
                      <a:lnTo>
                        <a:pt x="32491" y="19146"/>
                      </a:lnTo>
                      <a:lnTo>
                        <a:pt x="32491" y="19195"/>
                      </a:lnTo>
                      <a:lnTo>
                        <a:pt x="32491" y="19245"/>
                      </a:lnTo>
                      <a:lnTo>
                        <a:pt x="32442" y="37967"/>
                      </a:lnTo>
                      <a:lnTo>
                        <a:pt x="32442" y="38017"/>
                      </a:lnTo>
                      <a:lnTo>
                        <a:pt x="32442" y="38066"/>
                      </a:lnTo>
                      <a:lnTo>
                        <a:pt x="32442" y="38101"/>
                      </a:lnTo>
                      <a:cubicBezTo>
                        <a:pt x="32442" y="38108"/>
                        <a:pt x="32442" y="38115"/>
                        <a:pt x="32442" y="38123"/>
                      </a:cubicBezTo>
                      <a:cubicBezTo>
                        <a:pt x="32442" y="38137"/>
                        <a:pt x="32435" y="38151"/>
                        <a:pt x="32435" y="38172"/>
                      </a:cubicBezTo>
                      <a:cubicBezTo>
                        <a:pt x="32435" y="38172"/>
                        <a:pt x="32435" y="38179"/>
                        <a:pt x="32435" y="38179"/>
                      </a:cubicBezTo>
                      <a:lnTo>
                        <a:pt x="32428" y="38207"/>
                      </a:lnTo>
                      <a:lnTo>
                        <a:pt x="32428" y="38221"/>
                      </a:lnTo>
                      <a:cubicBezTo>
                        <a:pt x="32420" y="38235"/>
                        <a:pt x="32420" y="38256"/>
                        <a:pt x="32406" y="38285"/>
                      </a:cubicBezTo>
                      <a:lnTo>
                        <a:pt x="32406" y="38299"/>
                      </a:lnTo>
                      <a:lnTo>
                        <a:pt x="32406" y="38313"/>
                      </a:lnTo>
                      <a:cubicBezTo>
                        <a:pt x="32406" y="38320"/>
                        <a:pt x="32406" y="38320"/>
                        <a:pt x="32399" y="38327"/>
                      </a:cubicBezTo>
                      <a:cubicBezTo>
                        <a:pt x="32399" y="38348"/>
                        <a:pt x="32392" y="38362"/>
                        <a:pt x="32378" y="38383"/>
                      </a:cubicBezTo>
                      <a:cubicBezTo>
                        <a:pt x="32364" y="38412"/>
                        <a:pt x="32350" y="38440"/>
                        <a:pt x="32329" y="38468"/>
                      </a:cubicBezTo>
                      <a:cubicBezTo>
                        <a:pt x="32315" y="38482"/>
                        <a:pt x="32308" y="38503"/>
                        <a:pt x="32294" y="38517"/>
                      </a:cubicBezTo>
                      <a:lnTo>
                        <a:pt x="32272" y="38538"/>
                      </a:lnTo>
                      <a:cubicBezTo>
                        <a:pt x="32258" y="38553"/>
                        <a:pt x="32244" y="38567"/>
                        <a:pt x="32230" y="38581"/>
                      </a:cubicBezTo>
                      <a:lnTo>
                        <a:pt x="32216" y="38588"/>
                      </a:lnTo>
                      <a:cubicBezTo>
                        <a:pt x="32202" y="38602"/>
                        <a:pt x="32181" y="38616"/>
                        <a:pt x="32160" y="38630"/>
                      </a:cubicBezTo>
                      <a:lnTo>
                        <a:pt x="31455" y="39039"/>
                      </a:lnTo>
                      <a:lnTo>
                        <a:pt x="31462" y="39032"/>
                      </a:lnTo>
                      <a:lnTo>
                        <a:pt x="31476" y="39018"/>
                      </a:lnTo>
                      <a:cubicBezTo>
                        <a:pt x="31518" y="38968"/>
                        <a:pt x="31546" y="38919"/>
                        <a:pt x="31575" y="38863"/>
                      </a:cubicBezTo>
                      <a:cubicBezTo>
                        <a:pt x="31582" y="38842"/>
                        <a:pt x="31596" y="38813"/>
                        <a:pt x="31603" y="38785"/>
                      </a:cubicBezTo>
                      <a:cubicBezTo>
                        <a:pt x="31603" y="38778"/>
                        <a:pt x="31603" y="38778"/>
                        <a:pt x="31603" y="38771"/>
                      </a:cubicBezTo>
                      <a:cubicBezTo>
                        <a:pt x="31610" y="38743"/>
                        <a:pt x="31624" y="38715"/>
                        <a:pt x="31624" y="38686"/>
                      </a:cubicBezTo>
                      <a:lnTo>
                        <a:pt x="31624" y="38672"/>
                      </a:lnTo>
                      <a:cubicBezTo>
                        <a:pt x="31631" y="38637"/>
                        <a:pt x="31645" y="38609"/>
                        <a:pt x="31645" y="38574"/>
                      </a:cubicBezTo>
                      <a:lnTo>
                        <a:pt x="31645" y="38560"/>
                      </a:lnTo>
                      <a:cubicBezTo>
                        <a:pt x="31645" y="38524"/>
                        <a:pt x="31645" y="38482"/>
                        <a:pt x="31645" y="38447"/>
                      </a:cubicBezTo>
                      <a:lnTo>
                        <a:pt x="31701" y="19717"/>
                      </a:lnTo>
                      <a:cubicBezTo>
                        <a:pt x="31701" y="19675"/>
                        <a:pt x="31701" y="19639"/>
                        <a:pt x="31701" y="19597"/>
                      </a:cubicBezTo>
                      <a:lnTo>
                        <a:pt x="31701" y="19583"/>
                      </a:lnTo>
                      <a:cubicBezTo>
                        <a:pt x="31694" y="19541"/>
                        <a:pt x="31694" y="19498"/>
                        <a:pt x="31687" y="19456"/>
                      </a:cubicBezTo>
                      <a:cubicBezTo>
                        <a:pt x="31680" y="19421"/>
                        <a:pt x="31666" y="19379"/>
                        <a:pt x="31659" y="19329"/>
                      </a:cubicBezTo>
                      <a:lnTo>
                        <a:pt x="31659" y="19322"/>
                      </a:lnTo>
                      <a:cubicBezTo>
                        <a:pt x="31652" y="19280"/>
                        <a:pt x="31638" y="19245"/>
                        <a:pt x="31631" y="19202"/>
                      </a:cubicBezTo>
                      <a:lnTo>
                        <a:pt x="31624" y="19188"/>
                      </a:lnTo>
                      <a:cubicBezTo>
                        <a:pt x="31610" y="19153"/>
                        <a:pt x="31603" y="19111"/>
                        <a:pt x="31589" y="19075"/>
                      </a:cubicBezTo>
                      <a:lnTo>
                        <a:pt x="31582" y="19054"/>
                      </a:lnTo>
                      <a:lnTo>
                        <a:pt x="31582" y="19047"/>
                      </a:lnTo>
                      <a:cubicBezTo>
                        <a:pt x="31568" y="19019"/>
                        <a:pt x="31553" y="18984"/>
                        <a:pt x="31539" y="18949"/>
                      </a:cubicBezTo>
                      <a:lnTo>
                        <a:pt x="31539" y="18941"/>
                      </a:lnTo>
                      <a:cubicBezTo>
                        <a:pt x="31532" y="18934"/>
                        <a:pt x="31532" y="18927"/>
                        <a:pt x="31532" y="18927"/>
                      </a:cubicBezTo>
                      <a:cubicBezTo>
                        <a:pt x="31525" y="18899"/>
                        <a:pt x="31511" y="18878"/>
                        <a:pt x="31504" y="18857"/>
                      </a:cubicBezTo>
                      <a:lnTo>
                        <a:pt x="31497" y="18850"/>
                      </a:lnTo>
                      <a:lnTo>
                        <a:pt x="31497" y="18864"/>
                      </a:lnTo>
                      <a:cubicBezTo>
                        <a:pt x="31504" y="18885"/>
                        <a:pt x="31518" y="18906"/>
                        <a:pt x="31525" y="18927"/>
                      </a:cubicBezTo>
                      <a:cubicBezTo>
                        <a:pt x="31532" y="18934"/>
                        <a:pt x="31532" y="18941"/>
                        <a:pt x="31532" y="18949"/>
                      </a:cubicBezTo>
                      <a:lnTo>
                        <a:pt x="31532" y="18956"/>
                      </a:lnTo>
                      <a:cubicBezTo>
                        <a:pt x="31546" y="18991"/>
                        <a:pt x="31560" y="19026"/>
                        <a:pt x="31575" y="19054"/>
                      </a:cubicBezTo>
                      <a:lnTo>
                        <a:pt x="31575" y="19061"/>
                      </a:lnTo>
                      <a:lnTo>
                        <a:pt x="31582" y="19075"/>
                      </a:lnTo>
                      <a:cubicBezTo>
                        <a:pt x="31596" y="19118"/>
                        <a:pt x="31603" y="19153"/>
                        <a:pt x="31617" y="19188"/>
                      </a:cubicBezTo>
                      <a:lnTo>
                        <a:pt x="31624" y="19209"/>
                      </a:lnTo>
                      <a:cubicBezTo>
                        <a:pt x="31631" y="19245"/>
                        <a:pt x="31645" y="19287"/>
                        <a:pt x="31652" y="19322"/>
                      </a:cubicBezTo>
                      <a:lnTo>
                        <a:pt x="31652" y="19336"/>
                      </a:lnTo>
                      <a:cubicBezTo>
                        <a:pt x="31659" y="19379"/>
                        <a:pt x="31673" y="19421"/>
                        <a:pt x="31680" y="19463"/>
                      </a:cubicBezTo>
                      <a:cubicBezTo>
                        <a:pt x="31680" y="19498"/>
                        <a:pt x="31694" y="19541"/>
                        <a:pt x="31694" y="19583"/>
                      </a:cubicBezTo>
                      <a:lnTo>
                        <a:pt x="31694" y="19597"/>
                      </a:lnTo>
                      <a:lnTo>
                        <a:pt x="31694" y="19717"/>
                      </a:lnTo>
                      <a:lnTo>
                        <a:pt x="31638" y="38440"/>
                      </a:lnTo>
                      <a:cubicBezTo>
                        <a:pt x="31638" y="38482"/>
                        <a:pt x="31631" y="38517"/>
                        <a:pt x="31631" y="38560"/>
                      </a:cubicBezTo>
                      <a:lnTo>
                        <a:pt x="31631" y="38567"/>
                      </a:lnTo>
                      <a:cubicBezTo>
                        <a:pt x="31631" y="38602"/>
                        <a:pt x="31624" y="38630"/>
                        <a:pt x="31617" y="38665"/>
                      </a:cubicBezTo>
                      <a:lnTo>
                        <a:pt x="31617" y="38679"/>
                      </a:lnTo>
                      <a:cubicBezTo>
                        <a:pt x="31610" y="38708"/>
                        <a:pt x="31603" y="38736"/>
                        <a:pt x="31596" y="38764"/>
                      </a:cubicBezTo>
                      <a:cubicBezTo>
                        <a:pt x="31596" y="38771"/>
                        <a:pt x="31596" y="38778"/>
                        <a:pt x="31589" y="38778"/>
                      </a:cubicBezTo>
                      <a:cubicBezTo>
                        <a:pt x="31582" y="38806"/>
                        <a:pt x="31575" y="38835"/>
                        <a:pt x="31560" y="38863"/>
                      </a:cubicBezTo>
                      <a:cubicBezTo>
                        <a:pt x="31532" y="38912"/>
                        <a:pt x="31504" y="38961"/>
                        <a:pt x="31469" y="39004"/>
                      </a:cubicBezTo>
                      <a:lnTo>
                        <a:pt x="31455" y="39018"/>
                      </a:lnTo>
                      <a:cubicBezTo>
                        <a:pt x="31441" y="39032"/>
                        <a:pt x="31427" y="39046"/>
                        <a:pt x="31412" y="39060"/>
                      </a:cubicBezTo>
                      <a:lnTo>
                        <a:pt x="31398" y="39067"/>
                      </a:lnTo>
                      <a:cubicBezTo>
                        <a:pt x="31377" y="39081"/>
                        <a:pt x="31363" y="39095"/>
                        <a:pt x="31342" y="39109"/>
                      </a:cubicBezTo>
                      <a:lnTo>
                        <a:pt x="31278" y="39173"/>
                      </a:lnTo>
                      <a:lnTo>
                        <a:pt x="31278" y="39173"/>
                      </a:lnTo>
                      <a:lnTo>
                        <a:pt x="31356" y="39124"/>
                      </a:lnTo>
                      <a:lnTo>
                        <a:pt x="32181" y="38644"/>
                      </a:lnTo>
                      <a:cubicBezTo>
                        <a:pt x="32202" y="38630"/>
                        <a:pt x="32223" y="38616"/>
                        <a:pt x="32244" y="38595"/>
                      </a:cubicBezTo>
                      <a:lnTo>
                        <a:pt x="32258" y="38581"/>
                      </a:lnTo>
                      <a:cubicBezTo>
                        <a:pt x="32272" y="38567"/>
                        <a:pt x="32294" y="38553"/>
                        <a:pt x="32301" y="38538"/>
                      </a:cubicBezTo>
                      <a:lnTo>
                        <a:pt x="32322" y="38524"/>
                      </a:lnTo>
                      <a:cubicBezTo>
                        <a:pt x="32329" y="38510"/>
                        <a:pt x="32350" y="38489"/>
                        <a:pt x="32371" y="38461"/>
                      </a:cubicBezTo>
                      <a:cubicBezTo>
                        <a:pt x="32385" y="38433"/>
                        <a:pt x="32399" y="38405"/>
                        <a:pt x="32413" y="38376"/>
                      </a:cubicBezTo>
                      <a:cubicBezTo>
                        <a:pt x="32420" y="38362"/>
                        <a:pt x="32428" y="38341"/>
                        <a:pt x="32435" y="38327"/>
                      </a:cubicBezTo>
                      <a:lnTo>
                        <a:pt x="32442" y="38306"/>
                      </a:lnTo>
                      <a:lnTo>
                        <a:pt x="32442" y="38292"/>
                      </a:lnTo>
                      <a:cubicBezTo>
                        <a:pt x="32442" y="38292"/>
                        <a:pt x="32442" y="38285"/>
                        <a:pt x="32442" y="38278"/>
                      </a:cubicBezTo>
                      <a:lnTo>
                        <a:pt x="32442" y="38271"/>
                      </a:lnTo>
                      <a:cubicBezTo>
                        <a:pt x="32449" y="38249"/>
                        <a:pt x="32456" y="38228"/>
                        <a:pt x="32463" y="38214"/>
                      </a:cubicBezTo>
                      <a:lnTo>
                        <a:pt x="32463" y="38200"/>
                      </a:lnTo>
                      <a:lnTo>
                        <a:pt x="32463" y="38172"/>
                      </a:lnTo>
                      <a:cubicBezTo>
                        <a:pt x="32463" y="38172"/>
                        <a:pt x="32463" y="38165"/>
                        <a:pt x="32463" y="38165"/>
                      </a:cubicBezTo>
                      <a:cubicBezTo>
                        <a:pt x="32470" y="38144"/>
                        <a:pt x="32470" y="38130"/>
                        <a:pt x="32470" y="38108"/>
                      </a:cubicBezTo>
                      <a:cubicBezTo>
                        <a:pt x="32477" y="38101"/>
                        <a:pt x="32477" y="38094"/>
                        <a:pt x="32470" y="38087"/>
                      </a:cubicBezTo>
                      <a:lnTo>
                        <a:pt x="32470" y="38059"/>
                      </a:lnTo>
                      <a:lnTo>
                        <a:pt x="32470" y="38010"/>
                      </a:lnTo>
                      <a:lnTo>
                        <a:pt x="32470" y="37960"/>
                      </a:lnTo>
                      <a:lnTo>
                        <a:pt x="32526" y="19231"/>
                      </a:lnTo>
                      <a:lnTo>
                        <a:pt x="32526" y="19181"/>
                      </a:lnTo>
                      <a:lnTo>
                        <a:pt x="32526" y="19132"/>
                      </a:lnTo>
                      <a:lnTo>
                        <a:pt x="32526" y="19111"/>
                      </a:lnTo>
                      <a:lnTo>
                        <a:pt x="32526" y="19075"/>
                      </a:lnTo>
                      <a:cubicBezTo>
                        <a:pt x="32519" y="19061"/>
                        <a:pt x="32519" y="19040"/>
                        <a:pt x="32519" y="19026"/>
                      </a:cubicBezTo>
                      <a:cubicBezTo>
                        <a:pt x="32519" y="19005"/>
                        <a:pt x="32512" y="18984"/>
                        <a:pt x="32512" y="18970"/>
                      </a:cubicBezTo>
                      <a:cubicBezTo>
                        <a:pt x="32512" y="18949"/>
                        <a:pt x="32505" y="18934"/>
                        <a:pt x="32505" y="18920"/>
                      </a:cubicBezTo>
                      <a:cubicBezTo>
                        <a:pt x="32498" y="18899"/>
                        <a:pt x="32491" y="18878"/>
                        <a:pt x="32491" y="18857"/>
                      </a:cubicBezTo>
                      <a:lnTo>
                        <a:pt x="32484" y="18822"/>
                      </a:lnTo>
                      <a:cubicBezTo>
                        <a:pt x="32484" y="18815"/>
                        <a:pt x="32484" y="18808"/>
                        <a:pt x="32484" y="18800"/>
                      </a:cubicBezTo>
                      <a:cubicBezTo>
                        <a:pt x="32477" y="18779"/>
                        <a:pt x="32470" y="18758"/>
                        <a:pt x="32463" y="18737"/>
                      </a:cubicBezTo>
                      <a:lnTo>
                        <a:pt x="32463" y="18723"/>
                      </a:lnTo>
                      <a:lnTo>
                        <a:pt x="32456" y="18688"/>
                      </a:lnTo>
                      <a:cubicBezTo>
                        <a:pt x="32456" y="18681"/>
                        <a:pt x="32449" y="18674"/>
                        <a:pt x="32449" y="18674"/>
                      </a:cubicBezTo>
                      <a:cubicBezTo>
                        <a:pt x="32442" y="18645"/>
                        <a:pt x="32435" y="18624"/>
                        <a:pt x="32428" y="18603"/>
                      </a:cubicBezTo>
                      <a:lnTo>
                        <a:pt x="32428" y="18589"/>
                      </a:lnTo>
                      <a:lnTo>
                        <a:pt x="32428" y="18582"/>
                      </a:lnTo>
                      <a:cubicBezTo>
                        <a:pt x="32428" y="18575"/>
                        <a:pt x="32420" y="18568"/>
                        <a:pt x="32420" y="18568"/>
                      </a:cubicBezTo>
                      <a:lnTo>
                        <a:pt x="32413" y="18547"/>
                      </a:lnTo>
                      <a:lnTo>
                        <a:pt x="32399" y="18519"/>
                      </a:lnTo>
                      <a:cubicBezTo>
                        <a:pt x="32399" y="18504"/>
                        <a:pt x="32392" y="18490"/>
                        <a:pt x="32385" y="18476"/>
                      </a:cubicBezTo>
                      <a:lnTo>
                        <a:pt x="32371" y="18448"/>
                      </a:lnTo>
                      <a:cubicBezTo>
                        <a:pt x="32364" y="18448"/>
                        <a:pt x="32364" y="18441"/>
                        <a:pt x="32364" y="18434"/>
                      </a:cubicBezTo>
                      <a:lnTo>
                        <a:pt x="32364" y="18420"/>
                      </a:lnTo>
                      <a:cubicBezTo>
                        <a:pt x="32357" y="18406"/>
                        <a:pt x="32350" y="18392"/>
                        <a:pt x="32343" y="18378"/>
                      </a:cubicBezTo>
                      <a:lnTo>
                        <a:pt x="32322" y="18335"/>
                      </a:lnTo>
                      <a:lnTo>
                        <a:pt x="32301" y="18300"/>
                      </a:lnTo>
                      <a:cubicBezTo>
                        <a:pt x="32294" y="18279"/>
                        <a:pt x="32279" y="18258"/>
                        <a:pt x="32265" y="18230"/>
                      </a:cubicBezTo>
                      <a:lnTo>
                        <a:pt x="32258" y="18222"/>
                      </a:lnTo>
                      <a:lnTo>
                        <a:pt x="32251" y="18208"/>
                      </a:lnTo>
                      <a:cubicBezTo>
                        <a:pt x="32251" y="18201"/>
                        <a:pt x="32237" y="18194"/>
                        <a:pt x="32237" y="18187"/>
                      </a:cubicBezTo>
                      <a:cubicBezTo>
                        <a:pt x="32216" y="18145"/>
                        <a:pt x="32195" y="18103"/>
                        <a:pt x="32167" y="18067"/>
                      </a:cubicBezTo>
                      <a:lnTo>
                        <a:pt x="32160" y="18053"/>
                      </a:lnTo>
                      <a:lnTo>
                        <a:pt x="32153" y="18046"/>
                      </a:lnTo>
                      <a:cubicBezTo>
                        <a:pt x="32139" y="18025"/>
                        <a:pt x="32110" y="17990"/>
                        <a:pt x="32089" y="17955"/>
                      </a:cubicBezTo>
                      <a:lnTo>
                        <a:pt x="32068" y="17933"/>
                      </a:lnTo>
                      <a:cubicBezTo>
                        <a:pt x="32068" y="17926"/>
                        <a:pt x="32061" y="17926"/>
                        <a:pt x="32061" y="17919"/>
                      </a:cubicBezTo>
                      <a:lnTo>
                        <a:pt x="32047" y="17905"/>
                      </a:lnTo>
                      <a:cubicBezTo>
                        <a:pt x="32033" y="17884"/>
                        <a:pt x="32026" y="17870"/>
                        <a:pt x="32005" y="17849"/>
                      </a:cubicBezTo>
                      <a:lnTo>
                        <a:pt x="31976" y="17821"/>
                      </a:lnTo>
                      <a:lnTo>
                        <a:pt x="31948" y="17785"/>
                      </a:lnTo>
                      <a:cubicBezTo>
                        <a:pt x="31941" y="17778"/>
                        <a:pt x="31934" y="17764"/>
                        <a:pt x="31913" y="17743"/>
                      </a:cubicBezTo>
                      <a:lnTo>
                        <a:pt x="31899" y="17729"/>
                      </a:lnTo>
                      <a:lnTo>
                        <a:pt x="31878" y="17715"/>
                      </a:lnTo>
                      <a:lnTo>
                        <a:pt x="31857" y="17687"/>
                      </a:lnTo>
                      <a:lnTo>
                        <a:pt x="31828" y="17659"/>
                      </a:lnTo>
                      <a:lnTo>
                        <a:pt x="31814" y="17644"/>
                      </a:lnTo>
                      <a:lnTo>
                        <a:pt x="31807" y="17637"/>
                      </a:lnTo>
                      <a:lnTo>
                        <a:pt x="31793" y="17630"/>
                      </a:lnTo>
                      <a:lnTo>
                        <a:pt x="31737" y="17581"/>
                      </a:lnTo>
                      <a:lnTo>
                        <a:pt x="31723" y="17567"/>
                      </a:lnTo>
                      <a:lnTo>
                        <a:pt x="31694" y="17539"/>
                      </a:lnTo>
                      <a:lnTo>
                        <a:pt x="31687" y="17539"/>
                      </a:lnTo>
                      <a:cubicBezTo>
                        <a:pt x="31673" y="17525"/>
                        <a:pt x="31659" y="17510"/>
                        <a:pt x="31638" y="17503"/>
                      </a:cubicBezTo>
                      <a:lnTo>
                        <a:pt x="31603" y="17475"/>
                      </a:lnTo>
                      <a:lnTo>
                        <a:pt x="31596" y="17468"/>
                      </a:lnTo>
                      <a:lnTo>
                        <a:pt x="31546" y="17440"/>
                      </a:lnTo>
                      <a:cubicBezTo>
                        <a:pt x="31532" y="17426"/>
                        <a:pt x="31518" y="17419"/>
                        <a:pt x="31504" y="17412"/>
                      </a:cubicBezTo>
                      <a:lnTo>
                        <a:pt x="31497" y="17405"/>
                      </a:lnTo>
                      <a:lnTo>
                        <a:pt x="1573" y="127"/>
                      </a:lnTo>
                      <a:lnTo>
                        <a:pt x="1538" y="113"/>
                      </a:lnTo>
                      <a:lnTo>
                        <a:pt x="1530" y="106"/>
                      </a:lnTo>
                      <a:lnTo>
                        <a:pt x="1502" y="92"/>
                      </a:lnTo>
                      <a:lnTo>
                        <a:pt x="1495" y="85"/>
                      </a:lnTo>
                      <a:lnTo>
                        <a:pt x="1474" y="64"/>
                      </a:lnTo>
                      <a:lnTo>
                        <a:pt x="1446" y="49"/>
                      </a:lnTo>
                      <a:lnTo>
                        <a:pt x="1404" y="35"/>
                      </a:lnTo>
                      <a:lnTo>
                        <a:pt x="1354" y="14"/>
                      </a:lnTo>
                      <a:lnTo>
                        <a:pt x="1312" y="14"/>
                      </a:lnTo>
                      <a:lnTo>
                        <a:pt x="1284" y="7"/>
                      </a:lnTo>
                      <a:lnTo>
                        <a:pt x="1263" y="7"/>
                      </a:lnTo>
                      <a:lnTo>
                        <a:pt x="123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804825" y="1204600"/>
                  <a:ext cx="802050" cy="967825"/>
                </a:xfrm>
                <a:custGeom>
                  <a:avLst/>
                  <a:gdLst/>
                  <a:ahLst/>
                  <a:cxnLst/>
                  <a:rect l="l" t="t" r="r" b="b"/>
                  <a:pathLst>
                    <a:path w="32082" h="38713" extrusionOk="0">
                      <a:moveTo>
                        <a:pt x="641" y="0"/>
                      </a:moveTo>
                      <a:cubicBezTo>
                        <a:pt x="294" y="0"/>
                        <a:pt x="57" y="277"/>
                        <a:pt x="57" y="752"/>
                      </a:cubicBezTo>
                      <a:lnTo>
                        <a:pt x="0" y="19475"/>
                      </a:lnTo>
                      <a:cubicBezTo>
                        <a:pt x="0" y="20144"/>
                        <a:pt x="472" y="20962"/>
                        <a:pt x="1051" y="21300"/>
                      </a:cubicBezTo>
                      <a:lnTo>
                        <a:pt x="30975" y="38571"/>
                      </a:lnTo>
                      <a:cubicBezTo>
                        <a:pt x="31143" y="38667"/>
                        <a:pt x="31302" y="38713"/>
                        <a:pt x="31444" y="38713"/>
                      </a:cubicBezTo>
                      <a:cubicBezTo>
                        <a:pt x="31791" y="38713"/>
                        <a:pt x="32032" y="38440"/>
                        <a:pt x="32032" y="37965"/>
                      </a:cubicBezTo>
                      <a:lnTo>
                        <a:pt x="32082" y="19242"/>
                      </a:lnTo>
                      <a:cubicBezTo>
                        <a:pt x="32082" y="18572"/>
                        <a:pt x="31616" y="17755"/>
                        <a:pt x="31038" y="17423"/>
                      </a:cubicBezTo>
                      <a:lnTo>
                        <a:pt x="1114" y="145"/>
                      </a:lnTo>
                      <a:cubicBezTo>
                        <a:pt x="944" y="47"/>
                        <a:pt x="783" y="0"/>
                        <a:pt x="641"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1804475" y="1204450"/>
                  <a:ext cx="802750" cy="968325"/>
                </a:xfrm>
                <a:custGeom>
                  <a:avLst/>
                  <a:gdLst/>
                  <a:ahLst/>
                  <a:cxnLst/>
                  <a:rect l="l" t="t" r="r" b="b"/>
                  <a:pathLst>
                    <a:path w="32110" h="38733" extrusionOk="0">
                      <a:moveTo>
                        <a:pt x="649" y="17"/>
                      </a:moveTo>
                      <a:cubicBezTo>
                        <a:pt x="818" y="25"/>
                        <a:pt x="980" y="74"/>
                        <a:pt x="1114" y="158"/>
                      </a:cubicBezTo>
                      <a:lnTo>
                        <a:pt x="31038" y="17429"/>
                      </a:lnTo>
                      <a:cubicBezTo>
                        <a:pt x="31616" y="17768"/>
                        <a:pt x="32081" y="18578"/>
                        <a:pt x="32081" y="19241"/>
                      </a:cubicBezTo>
                      <a:lnTo>
                        <a:pt x="32032" y="37971"/>
                      </a:lnTo>
                      <a:cubicBezTo>
                        <a:pt x="32032" y="38288"/>
                        <a:pt x="31919" y="38528"/>
                        <a:pt x="31729" y="38640"/>
                      </a:cubicBezTo>
                      <a:cubicBezTo>
                        <a:pt x="31649" y="38686"/>
                        <a:pt x="31558" y="38709"/>
                        <a:pt x="31459" y="38709"/>
                      </a:cubicBezTo>
                      <a:cubicBezTo>
                        <a:pt x="31314" y="38709"/>
                        <a:pt x="31153" y="38660"/>
                        <a:pt x="30989" y="38563"/>
                      </a:cubicBezTo>
                      <a:lnTo>
                        <a:pt x="1072" y="21292"/>
                      </a:lnTo>
                      <a:cubicBezTo>
                        <a:pt x="486" y="20961"/>
                        <a:pt x="21" y="20150"/>
                        <a:pt x="21" y="19481"/>
                      </a:cubicBezTo>
                      <a:lnTo>
                        <a:pt x="78" y="758"/>
                      </a:lnTo>
                      <a:cubicBezTo>
                        <a:pt x="78" y="440"/>
                        <a:pt x="183" y="201"/>
                        <a:pt x="381" y="88"/>
                      </a:cubicBezTo>
                      <a:cubicBezTo>
                        <a:pt x="465" y="39"/>
                        <a:pt x="557" y="17"/>
                        <a:pt x="649" y="17"/>
                      </a:cubicBezTo>
                      <a:close/>
                      <a:moveTo>
                        <a:pt x="653" y="0"/>
                      </a:moveTo>
                      <a:cubicBezTo>
                        <a:pt x="550" y="0"/>
                        <a:pt x="455" y="24"/>
                        <a:pt x="374" y="74"/>
                      </a:cubicBezTo>
                      <a:cubicBezTo>
                        <a:pt x="169" y="187"/>
                        <a:pt x="56" y="433"/>
                        <a:pt x="56" y="758"/>
                      </a:cubicBezTo>
                      <a:lnTo>
                        <a:pt x="0" y="19488"/>
                      </a:lnTo>
                      <a:cubicBezTo>
                        <a:pt x="0" y="20157"/>
                        <a:pt x="479" y="20982"/>
                        <a:pt x="1057" y="21313"/>
                      </a:cubicBezTo>
                      <a:lnTo>
                        <a:pt x="30982" y="38591"/>
                      </a:lnTo>
                      <a:cubicBezTo>
                        <a:pt x="31123" y="38676"/>
                        <a:pt x="31285" y="38725"/>
                        <a:pt x="31461" y="38732"/>
                      </a:cubicBezTo>
                      <a:cubicBezTo>
                        <a:pt x="31560" y="38732"/>
                        <a:pt x="31651" y="38711"/>
                        <a:pt x="31743" y="38662"/>
                      </a:cubicBezTo>
                      <a:cubicBezTo>
                        <a:pt x="31940" y="38542"/>
                        <a:pt x="32053" y="38302"/>
                        <a:pt x="32053" y="37978"/>
                      </a:cubicBezTo>
                      <a:lnTo>
                        <a:pt x="32110" y="19248"/>
                      </a:lnTo>
                      <a:cubicBezTo>
                        <a:pt x="32110" y="18578"/>
                        <a:pt x="31637" y="17753"/>
                        <a:pt x="31052" y="17415"/>
                      </a:cubicBezTo>
                      <a:lnTo>
                        <a:pt x="1128" y="144"/>
                      </a:lnTo>
                      <a:cubicBezTo>
                        <a:pt x="962" y="49"/>
                        <a:pt x="799" y="0"/>
                        <a:pt x="6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1815509" y="1253620"/>
                  <a:ext cx="748675" cy="846800"/>
                </a:xfrm>
                <a:custGeom>
                  <a:avLst/>
                  <a:gdLst/>
                  <a:ahLst/>
                  <a:cxnLst/>
                  <a:rect l="l" t="t" r="r" b="b"/>
                  <a:pathLst>
                    <a:path w="29947" h="33872" extrusionOk="0">
                      <a:moveTo>
                        <a:pt x="627" y="0"/>
                      </a:moveTo>
                      <a:cubicBezTo>
                        <a:pt x="282" y="0"/>
                        <a:pt x="43" y="273"/>
                        <a:pt x="43" y="746"/>
                      </a:cubicBezTo>
                      <a:lnTo>
                        <a:pt x="1" y="15860"/>
                      </a:lnTo>
                      <a:cubicBezTo>
                        <a:pt x="1" y="16529"/>
                        <a:pt x="473" y="17340"/>
                        <a:pt x="1051" y="17678"/>
                      </a:cubicBezTo>
                      <a:lnTo>
                        <a:pt x="28847" y="33730"/>
                      </a:lnTo>
                      <a:cubicBezTo>
                        <a:pt x="29014" y="33826"/>
                        <a:pt x="29174" y="33871"/>
                        <a:pt x="29316" y="33871"/>
                      </a:cubicBezTo>
                      <a:cubicBezTo>
                        <a:pt x="29663" y="33871"/>
                        <a:pt x="29904" y="33599"/>
                        <a:pt x="29904" y="33123"/>
                      </a:cubicBezTo>
                      <a:lnTo>
                        <a:pt x="29946" y="18010"/>
                      </a:lnTo>
                      <a:cubicBezTo>
                        <a:pt x="29946" y="17340"/>
                        <a:pt x="29474" y="16522"/>
                        <a:pt x="28896" y="16191"/>
                      </a:cubicBezTo>
                      <a:lnTo>
                        <a:pt x="1101" y="147"/>
                      </a:lnTo>
                      <a:cubicBezTo>
                        <a:pt x="931" y="48"/>
                        <a:pt x="770" y="0"/>
                        <a:pt x="627"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2"/>
                <p:cNvSpPr/>
                <p:nvPr/>
              </p:nvSpPr>
              <p:spPr>
                <a:xfrm>
                  <a:off x="1824900" y="1252525"/>
                  <a:ext cx="749200" cy="847100"/>
                </a:xfrm>
                <a:custGeom>
                  <a:avLst/>
                  <a:gdLst/>
                  <a:ahLst/>
                  <a:cxnLst/>
                  <a:rect l="l" t="t" r="r" b="b"/>
                  <a:pathLst>
                    <a:path w="29968" h="33884" extrusionOk="0">
                      <a:moveTo>
                        <a:pt x="642" y="12"/>
                      </a:moveTo>
                      <a:cubicBezTo>
                        <a:pt x="811" y="19"/>
                        <a:pt x="967" y="75"/>
                        <a:pt x="1108" y="160"/>
                      </a:cubicBezTo>
                      <a:lnTo>
                        <a:pt x="28903" y="16204"/>
                      </a:lnTo>
                      <a:cubicBezTo>
                        <a:pt x="29481" y="16535"/>
                        <a:pt x="29946" y="17353"/>
                        <a:pt x="29946" y="18016"/>
                      </a:cubicBezTo>
                      <a:lnTo>
                        <a:pt x="29904" y="33129"/>
                      </a:lnTo>
                      <a:cubicBezTo>
                        <a:pt x="29904" y="33440"/>
                        <a:pt x="29798" y="33679"/>
                        <a:pt x="29601" y="33792"/>
                      </a:cubicBezTo>
                      <a:cubicBezTo>
                        <a:pt x="29519" y="33839"/>
                        <a:pt x="29425" y="33863"/>
                        <a:pt x="29324" y="33863"/>
                      </a:cubicBezTo>
                      <a:cubicBezTo>
                        <a:pt x="29182" y="33863"/>
                        <a:pt x="29025" y="33816"/>
                        <a:pt x="28861" y="33721"/>
                      </a:cubicBezTo>
                      <a:lnTo>
                        <a:pt x="1072" y="17677"/>
                      </a:lnTo>
                      <a:cubicBezTo>
                        <a:pt x="494" y="17339"/>
                        <a:pt x="29" y="16528"/>
                        <a:pt x="29" y="15866"/>
                      </a:cubicBezTo>
                      <a:lnTo>
                        <a:pt x="71" y="752"/>
                      </a:lnTo>
                      <a:cubicBezTo>
                        <a:pt x="71" y="435"/>
                        <a:pt x="177" y="195"/>
                        <a:pt x="374" y="82"/>
                      </a:cubicBezTo>
                      <a:cubicBezTo>
                        <a:pt x="452" y="40"/>
                        <a:pt x="551" y="12"/>
                        <a:pt x="642" y="12"/>
                      </a:cubicBezTo>
                      <a:close/>
                      <a:moveTo>
                        <a:pt x="636" y="0"/>
                      </a:moveTo>
                      <a:cubicBezTo>
                        <a:pt x="536" y="0"/>
                        <a:pt x="443" y="23"/>
                        <a:pt x="360" y="68"/>
                      </a:cubicBezTo>
                      <a:cubicBezTo>
                        <a:pt x="163" y="188"/>
                        <a:pt x="50" y="428"/>
                        <a:pt x="50" y="759"/>
                      </a:cubicBezTo>
                      <a:lnTo>
                        <a:pt x="1" y="15866"/>
                      </a:lnTo>
                      <a:cubicBezTo>
                        <a:pt x="1" y="16542"/>
                        <a:pt x="480" y="17360"/>
                        <a:pt x="1058" y="17699"/>
                      </a:cubicBezTo>
                      <a:lnTo>
                        <a:pt x="28854" y="33736"/>
                      </a:lnTo>
                      <a:cubicBezTo>
                        <a:pt x="28995" y="33827"/>
                        <a:pt x="29157" y="33877"/>
                        <a:pt x="29333" y="33884"/>
                      </a:cubicBezTo>
                      <a:cubicBezTo>
                        <a:pt x="29425" y="33884"/>
                        <a:pt x="29523" y="33862"/>
                        <a:pt x="29608" y="33813"/>
                      </a:cubicBezTo>
                      <a:cubicBezTo>
                        <a:pt x="29812" y="33700"/>
                        <a:pt x="29925" y="33454"/>
                        <a:pt x="29925" y="33129"/>
                      </a:cubicBezTo>
                      <a:lnTo>
                        <a:pt x="29967" y="18016"/>
                      </a:lnTo>
                      <a:cubicBezTo>
                        <a:pt x="29967" y="17346"/>
                        <a:pt x="29495" y="16521"/>
                        <a:pt x="28910" y="16183"/>
                      </a:cubicBezTo>
                      <a:lnTo>
                        <a:pt x="1122" y="146"/>
                      </a:lnTo>
                      <a:cubicBezTo>
                        <a:pt x="949" y="49"/>
                        <a:pt x="785" y="0"/>
                        <a:pt x="63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2603850" y="1652500"/>
                  <a:ext cx="14300" cy="7950"/>
                </a:xfrm>
                <a:custGeom>
                  <a:avLst/>
                  <a:gdLst/>
                  <a:ahLst/>
                  <a:cxnLst/>
                  <a:rect l="l" t="t" r="r" b="b"/>
                  <a:pathLst>
                    <a:path w="572" h="318" extrusionOk="0">
                      <a:moveTo>
                        <a:pt x="565" y="1"/>
                      </a:moveTo>
                      <a:lnTo>
                        <a:pt x="1" y="297"/>
                      </a:lnTo>
                      <a:lnTo>
                        <a:pt x="15" y="318"/>
                      </a:lnTo>
                      <a:lnTo>
                        <a:pt x="572" y="22"/>
                      </a:lnTo>
                      <a:lnTo>
                        <a:pt x="565"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148475" y="1752475"/>
                  <a:ext cx="65925" cy="38400"/>
                </a:xfrm>
                <a:custGeom>
                  <a:avLst/>
                  <a:gdLst/>
                  <a:ahLst/>
                  <a:cxnLst/>
                  <a:rect l="l" t="t" r="r" b="b"/>
                  <a:pathLst>
                    <a:path w="2637" h="1536" extrusionOk="0">
                      <a:moveTo>
                        <a:pt x="1974" y="27"/>
                      </a:moveTo>
                      <a:lnTo>
                        <a:pt x="2609" y="393"/>
                      </a:lnTo>
                      <a:lnTo>
                        <a:pt x="670" y="1514"/>
                      </a:lnTo>
                      <a:lnTo>
                        <a:pt x="36" y="1148"/>
                      </a:lnTo>
                      <a:lnTo>
                        <a:pt x="1974" y="27"/>
                      </a:lnTo>
                      <a:close/>
                      <a:moveTo>
                        <a:pt x="1974" y="0"/>
                      </a:moveTo>
                      <a:cubicBezTo>
                        <a:pt x="1972" y="0"/>
                        <a:pt x="1971" y="2"/>
                        <a:pt x="1967" y="6"/>
                      </a:cubicBezTo>
                      <a:lnTo>
                        <a:pt x="7" y="1141"/>
                      </a:lnTo>
                      <a:cubicBezTo>
                        <a:pt x="7" y="1141"/>
                        <a:pt x="0" y="1148"/>
                        <a:pt x="7" y="1148"/>
                      </a:cubicBezTo>
                      <a:cubicBezTo>
                        <a:pt x="0" y="1155"/>
                        <a:pt x="7" y="1162"/>
                        <a:pt x="7" y="1162"/>
                      </a:cubicBezTo>
                      <a:cubicBezTo>
                        <a:pt x="7" y="1162"/>
                        <a:pt x="663" y="1535"/>
                        <a:pt x="670" y="1535"/>
                      </a:cubicBezTo>
                      <a:lnTo>
                        <a:pt x="2630" y="400"/>
                      </a:lnTo>
                      <a:cubicBezTo>
                        <a:pt x="2637" y="393"/>
                        <a:pt x="2637" y="393"/>
                        <a:pt x="2637" y="386"/>
                      </a:cubicBezTo>
                      <a:cubicBezTo>
                        <a:pt x="2637" y="386"/>
                        <a:pt x="2637" y="379"/>
                        <a:pt x="2630" y="379"/>
                      </a:cubicBezTo>
                      <a:lnTo>
                        <a:pt x="1981" y="6"/>
                      </a:lnTo>
                      <a:cubicBezTo>
                        <a:pt x="1978" y="2"/>
                        <a:pt x="1976" y="0"/>
                        <a:pt x="197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144600" y="1706250"/>
                  <a:ext cx="55875" cy="75275"/>
                </a:xfrm>
                <a:custGeom>
                  <a:avLst/>
                  <a:gdLst/>
                  <a:ahLst/>
                  <a:cxnLst/>
                  <a:rect l="l" t="t" r="r" b="b"/>
                  <a:pathLst>
                    <a:path w="2235" h="3011" extrusionOk="0">
                      <a:moveTo>
                        <a:pt x="2101" y="1"/>
                      </a:moveTo>
                      <a:lnTo>
                        <a:pt x="141" y="1143"/>
                      </a:lnTo>
                      <a:cubicBezTo>
                        <a:pt x="127" y="1150"/>
                        <a:pt x="113" y="1164"/>
                        <a:pt x="99" y="1178"/>
                      </a:cubicBezTo>
                      <a:cubicBezTo>
                        <a:pt x="92" y="1178"/>
                        <a:pt x="92" y="1178"/>
                        <a:pt x="92" y="1185"/>
                      </a:cubicBezTo>
                      <a:cubicBezTo>
                        <a:pt x="71" y="1199"/>
                        <a:pt x="64" y="1213"/>
                        <a:pt x="50" y="1227"/>
                      </a:cubicBezTo>
                      <a:cubicBezTo>
                        <a:pt x="43" y="1241"/>
                        <a:pt x="35" y="1255"/>
                        <a:pt x="28" y="1270"/>
                      </a:cubicBezTo>
                      <a:lnTo>
                        <a:pt x="21" y="1298"/>
                      </a:lnTo>
                      <a:lnTo>
                        <a:pt x="21" y="1305"/>
                      </a:lnTo>
                      <a:cubicBezTo>
                        <a:pt x="21" y="1305"/>
                        <a:pt x="14" y="1319"/>
                        <a:pt x="14" y="1326"/>
                      </a:cubicBezTo>
                      <a:cubicBezTo>
                        <a:pt x="7" y="1333"/>
                        <a:pt x="0" y="1340"/>
                        <a:pt x="0" y="1361"/>
                      </a:cubicBezTo>
                      <a:lnTo>
                        <a:pt x="0" y="1375"/>
                      </a:lnTo>
                      <a:cubicBezTo>
                        <a:pt x="0" y="1382"/>
                        <a:pt x="0" y="1396"/>
                        <a:pt x="0" y="1403"/>
                      </a:cubicBezTo>
                      <a:lnTo>
                        <a:pt x="0" y="1411"/>
                      </a:lnTo>
                      <a:lnTo>
                        <a:pt x="0" y="1425"/>
                      </a:lnTo>
                      <a:cubicBezTo>
                        <a:pt x="0" y="1439"/>
                        <a:pt x="0" y="1446"/>
                        <a:pt x="0" y="1453"/>
                      </a:cubicBezTo>
                      <a:cubicBezTo>
                        <a:pt x="0" y="1460"/>
                        <a:pt x="0" y="1467"/>
                        <a:pt x="0" y="1481"/>
                      </a:cubicBezTo>
                      <a:cubicBezTo>
                        <a:pt x="0" y="1488"/>
                        <a:pt x="0" y="1495"/>
                        <a:pt x="0" y="1502"/>
                      </a:cubicBezTo>
                      <a:cubicBezTo>
                        <a:pt x="0" y="1509"/>
                        <a:pt x="0" y="1516"/>
                        <a:pt x="0" y="1530"/>
                      </a:cubicBezTo>
                      <a:lnTo>
                        <a:pt x="0" y="1552"/>
                      </a:lnTo>
                      <a:lnTo>
                        <a:pt x="0" y="1580"/>
                      </a:lnTo>
                      <a:lnTo>
                        <a:pt x="0" y="1608"/>
                      </a:lnTo>
                      <a:cubicBezTo>
                        <a:pt x="0" y="1615"/>
                        <a:pt x="0" y="1622"/>
                        <a:pt x="0" y="1629"/>
                      </a:cubicBezTo>
                      <a:cubicBezTo>
                        <a:pt x="7" y="1636"/>
                        <a:pt x="0" y="1650"/>
                        <a:pt x="7" y="1657"/>
                      </a:cubicBezTo>
                      <a:lnTo>
                        <a:pt x="14" y="1643"/>
                      </a:lnTo>
                      <a:cubicBezTo>
                        <a:pt x="14" y="1643"/>
                        <a:pt x="14" y="1636"/>
                        <a:pt x="14" y="1629"/>
                      </a:cubicBezTo>
                      <a:cubicBezTo>
                        <a:pt x="14" y="1622"/>
                        <a:pt x="21" y="1615"/>
                        <a:pt x="14" y="1601"/>
                      </a:cubicBezTo>
                      <a:cubicBezTo>
                        <a:pt x="7" y="1594"/>
                        <a:pt x="7" y="1587"/>
                        <a:pt x="7" y="1580"/>
                      </a:cubicBezTo>
                      <a:lnTo>
                        <a:pt x="7" y="1552"/>
                      </a:lnTo>
                      <a:lnTo>
                        <a:pt x="7" y="1530"/>
                      </a:lnTo>
                      <a:cubicBezTo>
                        <a:pt x="7" y="1516"/>
                        <a:pt x="7" y="1509"/>
                        <a:pt x="7" y="1502"/>
                      </a:cubicBezTo>
                      <a:cubicBezTo>
                        <a:pt x="7" y="1495"/>
                        <a:pt x="7" y="1488"/>
                        <a:pt x="7" y="1481"/>
                      </a:cubicBezTo>
                      <a:lnTo>
                        <a:pt x="7" y="1453"/>
                      </a:lnTo>
                      <a:cubicBezTo>
                        <a:pt x="7" y="1446"/>
                        <a:pt x="7" y="1439"/>
                        <a:pt x="7" y="1432"/>
                      </a:cubicBezTo>
                      <a:lnTo>
                        <a:pt x="7" y="1418"/>
                      </a:lnTo>
                      <a:lnTo>
                        <a:pt x="7" y="1403"/>
                      </a:lnTo>
                      <a:cubicBezTo>
                        <a:pt x="7" y="1396"/>
                        <a:pt x="7" y="1389"/>
                        <a:pt x="7" y="1382"/>
                      </a:cubicBezTo>
                      <a:lnTo>
                        <a:pt x="7" y="1354"/>
                      </a:lnTo>
                      <a:cubicBezTo>
                        <a:pt x="14" y="1347"/>
                        <a:pt x="14" y="1340"/>
                        <a:pt x="14" y="1333"/>
                      </a:cubicBezTo>
                      <a:lnTo>
                        <a:pt x="28" y="1305"/>
                      </a:lnTo>
                      <a:cubicBezTo>
                        <a:pt x="28" y="1298"/>
                        <a:pt x="28" y="1291"/>
                        <a:pt x="35" y="1277"/>
                      </a:cubicBezTo>
                      <a:cubicBezTo>
                        <a:pt x="43" y="1262"/>
                        <a:pt x="50" y="1255"/>
                        <a:pt x="57" y="1241"/>
                      </a:cubicBezTo>
                      <a:cubicBezTo>
                        <a:pt x="64" y="1227"/>
                        <a:pt x="78" y="1213"/>
                        <a:pt x="92" y="1199"/>
                      </a:cubicBezTo>
                      <a:lnTo>
                        <a:pt x="99" y="1192"/>
                      </a:lnTo>
                      <a:cubicBezTo>
                        <a:pt x="113" y="1178"/>
                        <a:pt x="127" y="1171"/>
                        <a:pt x="141" y="1164"/>
                      </a:cubicBezTo>
                      <a:lnTo>
                        <a:pt x="2009" y="78"/>
                      </a:lnTo>
                      <a:lnTo>
                        <a:pt x="2009" y="78"/>
                      </a:lnTo>
                      <a:cubicBezTo>
                        <a:pt x="2002" y="85"/>
                        <a:pt x="2002" y="92"/>
                        <a:pt x="1995" y="92"/>
                      </a:cubicBezTo>
                      <a:cubicBezTo>
                        <a:pt x="1988" y="106"/>
                        <a:pt x="1981" y="121"/>
                        <a:pt x="1974" y="135"/>
                      </a:cubicBezTo>
                      <a:cubicBezTo>
                        <a:pt x="1967" y="149"/>
                        <a:pt x="1960" y="163"/>
                        <a:pt x="1960" y="177"/>
                      </a:cubicBezTo>
                      <a:lnTo>
                        <a:pt x="1960" y="184"/>
                      </a:lnTo>
                      <a:cubicBezTo>
                        <a:pt x="1953" y="198"/>
                        <a:pt x="1946" y="219"/>
                        <a:pt x="1946" y="233"/>
                      </a:cubicBezTo>
                      <a:cubicBezTo>
                        <a:pt x="1939" y="254"/>
                        <a:pt x="1939" y="269"/>
                        <a:pt x="1939" y="290"/>
                      </a:cubicBezTo>
                      <a:lnTo>
                        <a:pt x="1939" y="346"/>
                      </a:lnTo>
                      <a:cubicBezTo>
                        <a:pt x="1939" y="374"/>
                        <a:pt x="1939" y="402"/>
                        <a:pt x="1946" y="431"/>
                      </a:cubicBezTo>
                      <a:cubicBezTo>
                        <a:pt x="1946" y="459"/>
                        <a:pt x="1953" y="494"/>
                        <a:pt x="1960" y="522"/>
                      </a:cubicBezTo>
                      <a:cubicBezTo>
                        <a:pt x="1960" y="543"/>
                        <a:pt x="1974" y="586"/>
                        <a:pt x="1981" y="607"/>
                      </a:cubicBezTo>
                      <a:cubicBezTo>
                        <a:pt x="1988" y="635"/>
                        <a:pt x="2002" y="677"/>
                        <a:pt x="2016" y="699"/>
                      </a:cubicBezTo>
                      <a:cubicBezTo>
                        <a:pt x="2023" y="720"/>
                        <a:pt x="2030" y="741"/>
                        <a:pt x="2045" y="776"/>
                      </a:cubicBezTo>
                      <a:lnTo>
                        <a:pt x="2052" y="783"/>
                      </a:lnTo>
                      <a:lnTo>
                        <a:pt x="2059" y="797"/>
                      </a:lnTo>
                      <a:lnTo>
                        <a:pt x="2066" y="811"/>
                      </a:lnTo>
                      <a:cubicBezTo>
                        <a:pt x="2080" y="840"/>
                        <a:pt x="2094" y="868"/>
                        <a:pt x="2115" y="889"/>
                      </a:cubicBezTo>
                      <a:cubicBezTo>
                        <a:pt x="2122" y="903"/>
                        <a:pt x="2129" y="910"/>
                        <a:pt x="2136" y="924"/>
                      </a:cubicBezTo>
                      <a:cubicBezTo>
                        <a:pt x="2157" y="952"/>
                        <a:pt x="2178" y="988"/>
                        <a:pt x="2207" y="1016"/>
                      </a:cubicBezTo>
                      <a:lnTo>
                        <a:pt x="2136" y="1721"/>
                      </a:lnTo>
                      <a:lnTo>
                        <a:pt x="2122" y="1855"/>
                      </a:lnTo>
                      <a:lnTo>
                        <a:pt x="183" y="2983"/>
                      </a:lnTo>
                      <a:lnTo>
                        <a:pt x="261" y="2151"/>
                      </a:lnTo>
                      <a:cubicBezTo>
                        <a:pt x="261" y="2151"/>
                        <a:pt x="262" y="2151"/>
                        <a:pt x="262" y="2151"/>
                      </a:cubicBezTo>
                      <a:cubicBezTo>
                        <a:pt x="263" y="2151"/>
                        <a:pt x="263" y="2148"/>
                        <a:pt x="254" y="2130"/>
                      </a:cubicBezTo>
                      <a:cubicBezTo>
                        <a:pt x="233" y="2108"/>
                        <a:pt x="212" y="2080"/>
                        <a:pt x="191" y="2052"/>
                      </a:cubicBezTo>
                      <a:lnTo>
                        <a:pt x="169" y="2024"/>
                      </a:lnTo>
                      <a:cubicBezTo>
                        <a:pt x="155" y="1996"/>
                        <a:pt x="141" y="1967"/>
                        <a:pt x="120" y="1939"/>
                      </a:cubicBezTo>
                      <a:cubicBezTo>
                        <a:pt x="120" y="1932"/>
                        <a:pt x="120" y="1932"/>
                        <a:pt x="113" y="1925"/>
                      </a:cubicBezTo>
                      <a:lnTo>
                        <a:pt x="113" y="1918"/>
                      </a:lnTo>
                      <a:lnTo>
                        <a:pt x="113" y="1904"/>
                      </a:lnTo>
                      <a:lnTo>
                        <a:pt x="99" y="1890"/>
                      </a:lnTo>
                      <a:lnTo>
                        <a:pt x="92" y="1862"/>
                      </a:lnTo>
                      <a:cubicBezTo>
                        <a:pt x="85" y="1855"/>
                        <a:pt x="78" y="1833"/>
                        <a:pt x="71" y="1819"/>
                      </a:cubicBezTo>
                      <a:cubicBezTo>
                        <a:pt x="64" y="1805"/>
                        <a:pt x="64" y="1791"/>
                        <a:pt x="57" y="1784"/>
                      </a:cubicBezTo>
                      <a:cubicBezTo>
                        <a:pt x="57" y="1770"/>
                        <a:pt x="43" y="1756"/>
                        <a:pt x="43" y="1749"/>
                      </a:cubicBezTo>
                      <a:lnTo>
                        <a:pt x="43" y="1728"/>
                      </a:lnTo>
                      <a:cubicBezTo>
                        <a:pt x="35" y="1728"/>
                        <a:pt x="35" y="1721"/>
                        <a:pt x="35" y="1714"/>
                      </a:cubicBezTo>
                      <a:cubicBezTo>
                        <a:pt x="35" y="1707"/>
                        <a:pt x="28" y="1692"/>
                        <a:pt x="28" y="1685"/>
                      </a:cubicBezTo>
                      <a:cubicBezTo>
                        <a:pt x="28" y="1671"/>
                        <a:pt x="21" y="1664"/>
                        <a:pt x="21" y="1650"/>
                      </a:cubicBezTo>
                      <a:lnTo>
                        <a:pt x="7" y="1657"/>
                      </a:lnTo>
                      <a:cubicBezTo>
                        <a:pt x="14" y="1671"/>
                        <a:pt x="14" y="1678"/>
                        <a:pt x="14" y="1685"/>
                      </a:cubicBezTo>
                      <a:lnTo>
                        <a:pt x="21" y="1721"/>
                      </a:lnTo>
                      <a:lnTo>
                        <a:pt x="28" y="1735"/>
                      </a:lnTo>
                      <a:lnTo>
                        <a:pt x="28" y="1749"/>
                      </a:lnTo>
                      <a:cubicBezTo>
                        <a:pt x="35" y="1763"/>
                        <a:pt x="35" y="1770"/>
                        <a:pt x="43" y="1784"/>
                      </a:cubicBezTo>
                      <a:cubicBezTo>
                        <a:pt x="43" y="1798"/>
                        <a:pt x="50" y="1812"/>
                        <a:pt x="57" y="1833"/>
                      </a:cubicBezTo>
                      <a:lnTo>
                        <a:pt x="78" y="1876"/>
                      </a:lnTo>
                      <a:lnTo>
                        <a:pt x="85" y="1897"/>
                      </a:lnTo>
                      <a:lnTo>
                        <a:pt x="92" y="1911"/>
                      </a:lnTo>
                      <a:lnTo>
                        <a:pt x="99" y="1925"/>
                      </a:lnTo>
                      <a:lnTo>
                        <a:pt x="99" y="1932"/>
                      </a:lnTo>
                      <a:lnTo>
                        <a:pt x="113" y="1946"/>
                      </a:lnTo>
                      <a:cubicBezTo>
                        <a:pt x="127" y="1974"/>
                        <a:pt x="141" y="2003"/>
                        <a:pt x="155" y="2031"/>
                      </a:cubicBezTo>
                      <a:lnTo>
                        <a:pt x="176" y="2059"/>
                      </a:lnTo>
                      <a:cubicBezTo>
                        <a:pt x="198" y="2094"/>
                        <a:pt x="219" y="2115"/>
                        <a:pt x="247" y="2158"/>
                      </a:cubicBezTo>
                      <a:lnTo>
                        <a:pt x="176" y="2863"/>
                      </a:lnTo>
                      <a:lnTo>
                        <a:pt x="162" y="2997"/>
                      </a:lnTo>
                      <a:cubicBezTo>
                        <a:pt x="162" y="3004"/>
                        <a:pt x="162" y="3004"/>
                        <a:pt x="176" y="3011"/>
                      </a:cubicBezTo>
                      <a:lnTo>
                        <a:pt x="2150" y="1876"/>
                      </a:lnTo>
                      <a:cubicBezTo>
                        <a:pt x="2150" y="1869"/>
                        <a:pt x="2150" y="1869"/>
                        <a:pt x="2150" y="1862"/>
                      </a:cubicBezTo>
                      <a:lnTo>
                        <a:pt x="2235" y="1016"/>
                      </a:lnTo>
                      <a:cubicBezTo>
                        <a:pt x="2235" y="1016"/>
                        <a:pt x="2235" y="1016"/>
                        <a:pt x="2235" y="1009"/>
                      </a:cubicBezTo>
                      <a:lnTo>
                        <a:pt x="2228" y="1002"/>
                      </a:lnTo>
                      <a:lnTo>
                        <a:pt x="2228" y="995"/>
                      </a:lnTo>
                      <a:cubicBezTo>
                        <a:pt x="2207" y="973"/>
                        <a:pt x="2185" y="945"/>
                        <a:pt x="2164" y="917"/>
                      </a:cubicBezTo>
                      <a:cubicBezTo>
                        <a:pt x="2157" y="903"/>
                        <a:pt x="2150" y="896"/>
                        <a:pt x="2143" y="889"/>
                      </a:cubicBezTo>
                      <a:cubicBezTo>
                        <a:pt x="2129" y="861"/>
                        <a:pt x="2115" y="832"/>
                        <a:pt x="2101" y="804"/>
                      </a:cubicBezTo>
                      <a:lnTo>
                        <a:pt x="2094" y="790"/>
                      </a:lnTo>
                      <a:cubicBezTo>
                        <a:pt x="2087" y="790"/>
                        <a:pt x="2087" y="783"/>
                        <a:pt x="2087" y="776"/>
                      </a:cubicBezTo>
                      <a:lnTo>
                        <a:pt x="2080" y="762"/>
                      </a:lnTo>
                      <a:cubicBezTo>
                        <a:pt x="2066" y="734"/>
                        <a:pt x="2052" y="713"/>
                        <a:pt x="2045" y="684"/>
                      </a:cubicBezTo>
                      <a:cubicBezTo>
                        <a:pt x="2030" y="656"/>
                        <a:pt x="2016" y="628"/>
                        <a:pt x="2009" y="600"/>
                      </a:cubicBezTo>
                      <a:cubicBezTo>
                        <a:pt x="2002" y="572"/>
                        <a:pt x="1995" y="543"/>
                        <a:pt x="1988" y="508"/>
                      </a:cubicBezTo>
                      <a:cubicBezTo>
                        <a:pt x="1981" y="480"/>
                        <a:pt x="1981" y="459"/>
                        <a:pt x="1974" y="431"/>
                      </a:cubicBezTo>
                      <a:lnTo>
                        <a:pt x="1967" y="431"/>
                      </a:lnTo>
                      <a:lnTo>
                        <a:pt x="1974" y="424"/>
                      </a:lnTo>
                      <a:lnTo>
                        <a:pt x="1974" y="339"/>
                      </a:lnTo>
                      <a:cubicBezTo>
                        <a:pt x="1974" y="318"/>
                        <a:pt x="1974" y="297"/>
                        <a:pt x="1974" y="283"/>
                      </a:cubicBezTo>
                      <a:cubicBezTo>
                        <a:pt x="1974" y="261"/>
                        <a:pt x="1981" y="247"/>
                        <a:pt x="1981" y="226"/>
                      </a:cubicBezTo>
                      <a:cubicBezTo>
                        <a:pt x="1988" y="212"/>
                        <a:pt x="1988" y="191"/>
                        <a:pt x="1995" y="177"/>
                      </a:cubicBezTo>
                      <a:cubicBezTo>
                        <a:pt x="2002" y="163"/>
                        <a:pt x="2002" y="149"/>
                        <a:pt x="2009" y="142"/>
                      </a:cubicBezTo>
                      <a:cubicBezTo>
                        <a:pt x="2016" y="128"/>
                        <a:pt x="2023" y="113"/>
                        <a:pt x="2030" y="106"/>
                      </a:cubicBezTo>
                      <a:cubicBezTo>
                        <a:pt x="2045" y="85"/>
                        <a:pt x="2052" y="71"/>
                        <a:pt x="2066" y="64"/>
                      </a:cubicBezTo>
                      <a:lnTo>
                        <a:pt x="2073" y="50"/>
                      </a:lnTo>
                      <a:cubicBezTo>
                        <a:pt x="2087" y="43"/>
                        <a:pt x="2101" y="29"/>
                        <a:pt x="2115" y="22"/>
                      </a:cubicBezTo>
                      <a:cubicBezTo>
                        <a:pt x="2122" y="15"/>
                        <a:pt x="2122" y="8"/>
                        <a:pt x="2115" y="8"/>
                      </a:cubicBezTo>
                      <a:cubicBezTo>
                        <a:pt x="2115" y="1"/>
                        <a:pt x="2108" y="1"/>
                        <a:pt x="210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2103350" y="1628350"/>
                  <a:ext cx="68400" cy="33350"/>
                </a:xfrm>
                <a:custGeom>
                  <a:avLst/>
                  <a:gdLst/>
                  <a:ahLst/>
                  <a:cxnLst/>
                  <a:rect l="l" t="t" r="r" b="b"/>
                  <a:pathLst>
                    <a:path w="2736" h="1334" extrusionOk="0">
                      <a:moveTo>
                        <a:pt x="2151" y="1"/>
                      </a:moveTo>
                      <a:cubicBezTo>
                        <a:pt x="2137" y="1"/>
                        <a:pt x="2115" y="1"/>
                        <a:pt x="2101" y="8"/>
                      </a:cubicBezTo>
                      <a:lnTo>
                        <a:pt x="2087" y="8"/>
                      </a:lnTo>
                      <a:cubicBezTo>
                        <a:pt x="2066" y="8"/>
                        <a:pt x="2052" y="15"/>
                        <a:pt x="2038" y="22"/>
                      </a:cubicBezTo>
                      <a:cubicBezTo>
                        <a:pt x="2010" y="29"/>
                        <a:pt x="1989" y="43"/>
                        <a:pt x="1960" y="57"/>
                      </a:cubicBezTo>
                      <a:lnTo>
                        <a:pt x="1" y="1192"/>
                      </a:lnTo>
                      <a:cubicBezTo>
                        <a:pt x="29" y="1178"/>
                        <a:pt x="50" y="1171"/>
                        <a:pt x="71" y="1164"/>
                      </a:cubicBezTo>
                      <a:cubicBezTo>
                        <a:pt x="92" y="1157"/>
                        <a:pt x="106" y="1150"/>
                        <a:pt x="128" y="1143"/>
                      </a:cubicBezTo>
                      <a:lnTo>
                        <a:pt x="142" y="1143"/>
                      </a:lnTo>
                      <a:cubicBezTo>
                        <a:pt x="163" y="1143"/>
                        <a:pt x="184" y="1136"/>
                        <a:pt x="205" y="1136"/>
                      </a:cubicBezTo>
                      <a:lnTo>
                        <a:pt x="297" y="1136"/>
                      </a:lnTo>
                      <a:cubicBezTo>
                        <a:pt x="325" y="1136"/>
                        <a:pt x="346" y="1143"/>
                        <a:pt x="374" y="1150"/>
                      </a:cubicBezTo>
                      <a:cubicBezTo>
                        <a:pt x="402" y="1150"/>
                        <a:pt x="438" y="1164"/>
                        <a:pt x="466" y="1171"/>
                      </a:cubicBezTo>
                      <a:cubicBezTo>
                        <a:pt x="487" y="1178"/>
                        <a:pt x="529" y="1199"/>
                        <a:pt x="558" y="1206"/>
                      </a:cubicBezTo>
                      <a:cubicBezTo>
                        <a:pt x="586" y="1220"/>
                        <a:pt x="621" y="1242"/>
                        <a:pt x="649" y="1256"/>
                      </a:cubicBezTo>
                      <a:lnTo>
                        <a:pt x="783" y="1333"/>
                      </a:lnTo>
                      <a:lnTo>
                        <a:pt x="2736" y="191"/>
                      </a:lnTo>
                      <a:lnTo>
                        <a:pt x="2609" y="114"/>
                      </a:lnTo>
                      <a:lnTo>
                        <a:pt x="2581" y="100"/>
                      </a:lnTo>
                      <a:lnTo>
                        <a:pt x="2545" y="78"/>
                      </a:lnTo>
                      <a:lnTo>
                        <a:pt x="2517" y="71"/>
                      </a:lnTo>
                      <a:cubicBezTo>
                        <a:pt x="2496" y="57"/>
                        <a:pt x="2482" y="50"/>
                        <a:pt x="2468" y="50"/>
                      </a:cubicBezTo>
                      <a:lnTo>
                        <a:pt x="2433" y="36"/>
                      </a:lnTo>
                      <a:lnTo>
                        <a:pt x="2397" y="22"/>
                      </a:lnTo>
                      <a:cubicBezTo>
                        <a:pt x="2383" y="15"/>
                        <a:pt x="2369" y="15"/>
                        <a:pt x="2362" y="8"/>
                      </a:cubicBezTo>
                      <a:lnTo>
                        <a:pt x="2320" y="8"/>
                      </a:lnTo>
                      <a:lnTo>
                        <a:pt x="2285"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2324875" y="1753875"/>
                  <a:ext cx="22050" cy="28550"/>
                </a:xfrm>
                <a:custGeom>
                  <a:avLst/>
                  <a:gdLst/>
                  <a:ahLst/>
                  <a:cxnLst/>
                  <a:rect l="l" t="t" r="r" b="b"/>
                  <a:pathLst>
                    <a:path w="882" h="1142" extrusionOk="0">
                      <a:moveTo>
                        <a:pt x="258" y="40"/>
                      </a:moveTo>
                      <a:cubicBezTo>
                        <a:pt x="315" y="40"/>
                        <a:pt x="378" y="58"/>
                        <a:pt x="445" y="98"/>
                      </a:cubicBezTo>
                      <a:cubicBezTo>
                        <a:pt x="684" y="253"/>
                        <a:pt x="840" y="521"/>
                        <a:pt x="854" y="810"/>
                      </a:cubicBezTo>
                      <a:cubicBezTo>
                        <a:pt x="854" y="994"/>
                        <a:pt x="762" y="1100"/>
                        <a:pt x="630" y="1100"/>
                      </a:cubicBezTo>
                      <a:cubicBezTo>
                        <a:pt x="574" y="1100"/>
                        <a:pt x="511" y="1082"/>
                        <a:pt x="445" y="1042"/>
                      </a:cubicBezTo>
                      <a:cubicBezTo>
                        <a:pt x="198" y="887"/>
                        <a:pt x="43" y="619"/>
                        <a:pt x="29" y="330"/>
                      </a:cubicBezTo>
                      <a:cubicBezTo>
                        <a:pt x="29" y="146"/>
                        <a:pt x="124" y="40"/>
                        <a:pt x="258" y="40"/>
                      </a:cubicBezTo>
                      <a:close/>
                      <a:moveTo>
                        <a:pt x="243" y="0"/>
                      </a:moveTo>
                      <a:cubicBezTo>
                        <a:pt x="97" y="0"/>
                        <a:pt x="1" y="117"/>
                        <a:pt x="1" y="316"/>
                      </a:cubicBezTo>
                      <a:cubicBezTo>
                        <a:pt x="15" y="626"/>
                        <a:pt x="177" y="908"/>
                        <a:pt x="438" y="1078"/>
                      </a:cubicBezTo>
                      <a:cubicBezTo>
                        <a:pt x="459" y="1092"/>
                        <a:pt x="487" y="1106"/>
                        <a:pt x="508" y="1113"/>
                      </a:cubicBezTo>
                      <a:lnTo>
                        <a:pt x="536" y="1127"/>
                      </a:lnTo>
                      <a:cubicBezTo>
                        <a:pt x="570" y="1136"/>
                        <a:pt x="602" y="1141"/>
                        <a:pt x="632" y="1141"/>
                      </a:cubicBezTo>
                      <a:cubicBezTo>
                        <a:pt x="780" y="1141"/>
                        <a:pt x="882" y="1029"/>
                        <a:pt x="882" y="824"/>
                      </a:cubicBezTo>
                      <a:cubicBezTo>
                        <a:pt x="868" y="514"/>
                        <a:pt x="706" y="232"/>
                        <a:pt x="445" y="62"/>
                      </a:cubicBezTo>
                      <a:cubicBezTo>
                        <a:pt x="424" y="48"/>
                        <a:pt x="402" y="41"/>
                        <a:pt x="381" y="27"/>
                      </a:cubicBezTo>
                      <a:lnTo>
                        <a:pt x="353" y="20"/>
                      </a:lnTo>
                      <a:cubicBezTo>
                        <a:pt x="314" y="7"/>
                        <a:pt x="277" y="0"/>
                        <a:pt x="2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2048200" y="1752300"/>
                  <a:ext cx="22225" cy="28525"/>
                </a:xfrm>
                <a:custGeom>
                  <a:avLst/>
                  <a:gdLst/>
                  <a:ahLst/>
                  <a:cxnLst/>
                  <a:rect l="l" t="t" r="r" b="b"/>
                  <a:pathLst>
                    <a:path w="889" h="1141" extrusionOk="0">
                      <a:moveTo>
                        <a:pt x="271" y="44"/>
                      </a:moveTo>
                      <a:cubicBezTo>
                        <a:pt x="326" y="44"/>
                        <a:pt x="387" y="61"/>
                        <a:pt x="451" y="97"/>
                      </a:cubicBezTo>
                      <a:cubicBezTo>
                        <a:pt x="698" y="259"/>
                        <a:pt x="846" y="520"/>
                        <a:pt x="867" y="809"/>
                      </a:cubicBezTo>
                      <a:cubicBezTo>
                        <a:pt x="867" y="995"/>
                        <a:pt x="770" y="1102"/>
                        <a:pt x="633" y="1102"/>
                      </a:cubicBezTo>
                      <a:cubicBezTo>
                        <a:pt x="578" y="1102"/>
                        <a:pt x="516" y="1085"/>
                        <a:pt x="451" y="1049"/>
                      </a:cubicBezTo>
                      <a:cubicBezTo>
                        <a:pt x="205" y="887"/>
                        <a:pt x="57" y="626"/>
                        <a:pt x="43" y="337"/>
                      </a:cubicBezTo>
                      <a:cubicBezTo>
                        <a:pt x="43" y="151"/>
                        <a:pt x="136" y="44"/>
                        <a:pt x="271" y="44"/>
                      </a:cubicBezTo>
                      <a:close/>
                      <a:moveTo>
                        <a:pt x="254" y="0"/>
                      </a:moveTo>
                      <a:cubicBezTo>
                        <a:pt x="194" y="0"/>
                        <a:pt x="141" y="20"/>
                        <a:pt x="99" y="55"/>
                      </a:cubicBezTo>
                      <a:lnTo>
                        <a:pt x="78" y="76"/>
                      </a:lnTo>
                      <a:cubicBezTo>
                        <a:pt x="28" y="140"/>
                        <a:pt x="0" y="224"/>
                        <a:pt x="7" y="309"/>
                      </a:cubicBezTo>
                      <a:cubicBezTo>
                        <a:pt x="21" y="626"/>
                        <a:pt x="184" y="908"/>
                        <a:pt x="444" y="1077"/>
                      </a:cubicBezTo>
                      <a:cubicBezTo>
                        <a:pt x="508" y="1119"/>
                        <a:pt x="585" y="1141"/>
                        <a:pt x="663" y="1141"/>
                      </a:cubicBezTo>
                      <a:lnTo>
                        <a:pt x="691" y="1141"/>
                      </a:lnTo>
                      <a:cubicBezTo>
                        <a:pt x="811" y="1119"/>
                        <a:pt x="888" y="1007"/>
                        <a:pt x="888" y="830"/>
                      </a:cubicBezTo>
                      <a:cubicBezTo>
                        <a:pt x="874" y="520"/>
                        <a:pt x="712" y="231"/>
                        <a:pt x="451" y="62"/>
                      </a:cubicBezTo>
                      <a:cubicBezTo>
                        <a:pt x="381" y="20"/>
                        <a:pt x="314" y="0"/>
                        <a:pt x="25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2350425" y="1989775"/>
                  <a:ext cx="20650" cy="26625"/>
                </a:xfrm>
                <a:custGeom>
                  <a:avLst/>
                  <a:gdLst/>
                  <a:ahLst/>
                  <a:cxnLst/>
                  <a:rect l="l" t="t" r="r" b="b"/>
                  <a:pathLst>
                    <a:path w="826" h="1065" extrusionOk="0">
                      <a:moveTo>
                        <a:pt x="231" y="0"/>
                      </a:moveTo>
                      <a:cubicBezTo>
                        <a:pt x="96" y="0"/>
                        <a:pt x="1" y="109"/>
                        <a:pt x="1" y="298"/>
                      </a:cubicBezTo>
                      <a:cubicBezTo>
                        <a:pt x="15" y="587"/>
                        <a:pt x="170" y="848"/>
                        <a:pt x="417" y="1010"/>
                      </a:cubicBezTo>
                      <a:cubicBezTo>
                        <a:pt x="483" y="1047"/>
                        <a:pt x="545" y="1065"/>
                        <a:pt x="600" y="1065"/>
                      </a:cubicBezTo>
                      <a:cubicBezTo>
                        <a:pt x="734" y="1065"/>
                        <a:pt x="826" y="960"/>
                        <a:pt x="826" y="770"/>
                      </a:cubicBezTo>
                      <a:cubicBezTo>
                        <a:pt x="811" y="481"/>
                        <a:pt x="656" y="213"/>
                        <a:pt x="417" y="58"/>
                      </a:cubicBezTo>
                      <a:cubicBezTo>
                        <a:pt x="351" y="19"/>
                        <a:pt x="287" y="0"/>
                        <a:pt x="23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100875" y="1981700"/>
                  <a:ext cx="197600" cy="110700"/>
                </a:xfrm>
                <a:custGeom>
                  <a:avLst/>
                  <a:gdLst/>
                  <a:ahLst/>
                  <a:cxnLst/>
                  <a:rect l="l" t="t" r="r" b="b"/>
                  <a:pathLst>
                    <a:path w="7904" h="4428" extrusionOk="0">
                      <a:moveTo>
                        <a:pt x="8" y="1"/>
                      </a:moveTo>
                      <a:lnTo>
                        <a:pt x="1" y="22"/>
                      </a:lnTo>
                      <a:lnTo>
                        <a:pt x="7889" y="4428"/>
                      </a:lnTo>
                      <a:lnTo>
                        <a:pt x="7903" y="4406"/>
                      </a:lnTo>
                      <a:lnTo>
                        <a:pt x="8"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22"/>
              <p:cNvGrpSpPr/>
              <p:nvPr/>
            </p:nvGrpSpPr>
            <p:grpSpPr>
              <a:xfrm>
                <a:off x="6670301" y="3135215"/>
                <a:ext cx="1418607" cy="1374718"/>
                <a:chOff x="2424100" y="2559575"/>
                <a:chExt cx="375750" cy="364125"/>
              </a:xfrm>
            </p:grpSpPr>
            <p:sp>
              <p:nvSpPr>
                <p:cNvPr id="171" name="Google Shape;171;p22"/>
                <p:cNvSpPr/>
                <p:nvPr/>
              </p:nvSpPr>
              <p:spPr>
                <a:xfrm>
                  <a:off x="2427275" y="2724000"/>
                  <a:ext cx="365875" cy="199475"/>
                </a:xfrm>
                <a:custGeom>
                  <a:avLst/>
                  <a:gdLst/>
                  <a:ahLst/>
                  <a:cxnLst/>
                  <a:rect l="l" t="t" r="r" b="b"/>
                  <a:pathLst>
                    <a:path w="14635" h="7979" extrusionOk="0">
                      <a:moveTo>
                        <a:pt x="9706" y="1"/>
                      </a:moveTo>
                      <a:cubicBezTo>
                        <a:pt x="9566" y="1"/>
                        <a:pt x="9425" y="28"/>
                        <a:pt x="9291" y="85"/>
                      </a:cubicBezTo>
                      <a:lnTo>
                        <a:pt x="247" y="4568"/>
                      </a:lnTo>
                      <a:cubicBezTo>
                        <a:pt x="14" y="4688"/>
                        <a:pt x="0" y="4899"/>
                        <a:pt x="219" y="5047"/>
                      </a:cubicBezTo>
                      <a:lnTo>
                        <a:pt x="4371" y="7825"/>
                      </a:lnTo>
                      <a:cubicBezTo>
                        <a:pt x="4536" y="7926"/>
                        <a:pt x="4724" y="7978"/>
                        <a:pt x="4915" y="7978"/>
                      </a:cubicBezTo>
                      <a:cubicBezTo>
                        <a:pt x="5057" y="7978"/>
                        <a:pt x="5201" y="7949"/>
                        <a:pt x="5337" y="7888"/>
                      </a:cubicBezTo>
                      <a:lnTo>
                        <a:pt x="14381" y="3412"/>
                      </a:lnTo>
                      <a:cubicBezTo>
                        <a:pt x="14621" y="3292"/>
                        <a:pt x="14635" y="3081"/>
                        <a:pt x="14409" y="2933"/>
                      </a:cubicBezTo>
                      <a:lnTo>
                        <a:pt x="10264" y="155"/>
                      </a:lnTo>
                      <a:cubicBezTo>
                        <a:pt x="10093" y="53"/>
                        <a:pt x="9900" y="1"/>
                        <a:pt x="970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426750" y="2723700"/>
                  <a:ext cx="365175" cy="200000"/>
                </a:xfrm>
                <a:custGeom>
                  <a:avLst/>
                  <a:gdLst/>
                  <a:ahLst/>
                  <a:cxnLst/>
                  <a:rect l="l" t="t" r="r" b="b"/>
                  <a:pathLst>
                    <a:path w="14607" h="8000" extrusionOk="0">
                      <a:moveTo>
                        <a:pt x="9692" y="25"/>
                      </a:moveTo>
                      <a:cubicBezTo>
                        <a:pt x="9704" y="25"/>
                        <a:pt x="9716" y="26"/>
                        <a:pt x="9728" y="26"/>
                      </a:cubicBezTo>
                      <a:cubicBezTo>
                        <a:pt x="9739" y="26"/>
                        <a:pt x="9750" y="26"/>
                        <a:pt x="9761" y="26"/>
                      </a:cubicBezTo>
                      <a:cubicBezTo>
                        <a:pt x="9947" y="26"/>
                        <a:pt x="10125" y="81"/>
                        <a:pt x="10278" y="174"/>
                      </a:cubicBezTo>
                      <a:lnTo>
                        <a:pt x="14423" y="2952"/>
                      </a:lnTo>
                      <a:cubicBezTo>
                        <a:pt x="14515" y="3001"/>
                        <a:pt x="14571" y="3093"/>
                        <a:pt x="14578" y="3191"/>
                      </a:cubicBezTo>
                      <a:cubicBezTo>
                        <a:pt x="14557" y="3297"/>
                        <a:pt x="14493" y="3375"/>
                        <a:pt x="14402" y="3417"/>
                      </a:cubicBezTo>
                      <a:lnTo>
                        <a:pt x="5358" y="7893"/>
                      </a:lnTo>
                      <a:cubicBezTo>
                        <a:pt x="5221" y="7951"/>
                        <a:pt x="5077" y="7980"/>
                        <a:pt x="4935" y="7980"/>
                      </a:cubicBezTo>
                      <a:cubicBezTo>
                        <a:pt x="4748" y="7980"/>
                        <a:pt x="4563" y="7930"/>
                        <a:pt x="4399" y="7830"/>
                      </a:cubicBezTo>
                      <a:lnTo>
                        <a:pt x="247" y="5052"/>
                      </a:lnTo>
                      <a:cubicBezTo>
                        <a:pt x="155" y="5010"/>
                        <a:pt x="99" y="4911"/>
                        <a:pt x="92" y="4813"/>
                      </a:cubicBezTo>
                      <a:cubicBezTo>
                        <a:pt x="113" y="4707"/>
                        <a:pt x="183" y="4629"/>
                        <a:pt x="275" y="4594"/>
                      </a:cubicBezTo>
                      <a:lnTo>
                        <a:pt x="9319" y="111"/>
                      </a:lnTo>
                      <a:cubicBezTo>
                        <a:pt x="9435" y="59"/>
                        <a:pt x="9563" y="25"/>
                        <a:pt x="9692" y="25"/>
                      </a:cubicBezTo>
                      <a:close/>
                      <a:moveTo>
                        <a:pt x="9737" y="0"/>
                      </a:moveTo>
                      <a:cubicBezTo>
                        <a:pt x="9593" y="0"/>
                        <a:pt x="9448" y="29"/>
                        <a:pt x="9312" y="90"/>
                      </a:cubicBezTo>
                      <a:lnTo>
                        <a:pt x="268" y="4573"/>
                      </a:lnTo>
                      <a:cubicBezTo>
                        <a:pt x="21" y="4637"/>
                        <a:pt x="0" y="4975"/>
                        <a:pt x="233" y="5074"/>
                      </a:cubicBezTo>
                      <a:lnTo>
                        <a:pt x="4385" y="7851"/>
                      </a:lnTo>
                      <a:cubicBezTo>
                        <a:pt x="4544" y="7944"/>
                        <a:pt x="4723" y="8000"/>
                        <a:pt x="4914" y="8000"/>
                      </a:cubicBezTo>
                      <a:cubicBezTo>
                        <a:pt x="4926" y="8000"/>
                        <a:pt x="4937" y="7999"/>
                        <a:pt x="4949" y="7999"/>
                      </a:cubicBezTo>
                      <a:cubicBezTo>
                        <a:pt x="4961" y="8000"/>
                        <a:pt x="4973" y="8000"/>
                        <a:pt x="4985" y="8000"/>
                      </a:cubicBezTo>
                      <a:cubicBezTo>
                        <a:pt x="5114" y="8000"/>
                        <a:pt x="5242" y="7966"/>
                        <a:pt x="5365" y="7914"/>
                      </a:cubicBezTo>
                      <a:lnTo>
                        <a:pt x="14409" y="3431"/>
                      </a:lnTo>
                      <a:cubicBezTo>
                        <a:pt x="14515" y="3396"/>
                        <a:pt x="14585" y="3304"/>
                        <a:pt x="14606" y="3198"/>
                      </a:cubicBezTo>
                      <a:cubicBezTo>
                        <a:pt x="14599" y="3086"/>
                        <a:pt x="14543" y="2987"/>
                        <a:pt x="14444" y="2931"/>
                      </a:cubicBezTo>
                      <a:lnTo>
                        <a:pt x="10292" y="153"/>
                      </a:lnTo>
                      <a:cubicBezTo>
                        <a:pt x="10123" y="52"/>
                        <a:pt x="9930" y="0"/>
                        <a:pt x="97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2424450" y="2769100"/>
                  <a:ext cx="375400" cy="133500"/>
                </a:xfrm>
                <a:custGeom>
                  <a:avLst/>
                  <a:gdLst/>
                  <a:ahLst/>
                  <a:cxnLst/>
                  <a:rect l="l" t="t" r="r" b="b"/>
                  <a:pathLst>
                    <a:path w="15016" h="5340" extrusionOk="0">
                      <a:moveTo>
                        <a:pt x="14776" y="1"/>
                      </a:moveTo>
                      <a:cubicBezTo>
                        <a:pt x="14762" y="107"/>
                        <a:pt x="14684" y="198"/>
                        <a:pt x="14585" y="233"/>
                      </a:cubicBezTo>
                      <a:lnTo>
                        <a:pt x="5548" y="4717"/>
                      </a:lnTo>
                      <a:cubicBezTo>
                        <a:pt x="5415" y="4773"/>
                        <a:pt x="5274" y="4801"/>
                        <a:pt x="5133" y="4801"/>
                      </a:cubicBezTo>
                      <a:cubicBezTo>
                        <a:pt x="4940" y="4801"/>
                        <a:pt x="4747" y="4748"/>
                        <a:pt x="4575" y="4646"/>
                      </a:cubicBezTo>
                      <a:lnTo>
                        <a:pt x="430" y="1869"/>
                      </a:lnTo>
                      <a:cubicBezTo>
                        <a:pt x="332" y="1820"/>
                        <a:pt x="275" y="1721"/>
                        <a:pt x="275" y="1615"/>
                      </a:cubicBezTo>
                      <a:lnTo>
                        <a:pt x="275" y="1615"/>
                      </a:lnTo>
                      <a:cubicBezTo>
                        <a:pt x="275" y="1615"/>
                        <a:pt x="1" y="2137"/>
                        <a:pt x="395" y="2412"/>
                      </a:cubicBezTo>
                      <a:lnTo>
                        <a:pt x="4540" y="5189"/>
                      </a:lnTo>
                      <a:cubicBezTo>
                        <a:pt x="4708" y="5289"/>
                        <a:pt x="4897" y="5339"/>
                        <a:pt x="5086" y="5339"/>
                      </a:cubicBezTo>
                      <a:cubicBezTo>
                        <a:pt x="5229" y="5339"/>
                        <a:pt x="5372" y="5310"/>
                        <a:pt x="5506" y="5253"/>
                      </a:cubicBezTo>
                      <a:lnTo>
                        <a:pt x="14550" y="776"/>
                      </a:lnTo>
                      <a:cubicBezTo>
                        <a:pt x="15015" y="515"/>
                        <a:pt x="14776" y="1"/>
                        <a:pt x="1477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2424100" y="2768925"/>
                  <a:ext cx="375750" cy="134000"/>
                </a:xfrm>
                <a:custGeom>
                  <a:avLst/>
                  <a:gdLst/>
                  <a:ahLst/>
                  <a:cxnLst/>
                  <a:rect l="l" t="t" r="r" b="b"/>
                  <a:pathLst>
                    <a:path w="15030" h="5360" extrusionOk="0">
                      <a:moveTo>
                        <a:pt x="14790" y="50"/>
                      </a:moveTo>
                      <a:cubicBezTo>
                        <a:pt x="14832" y="170"/>
                        <a:pt x="14945" y="558"/>
                        <a:pt x="14557" y="776"/>
                      </a:cubicBezTo>
                      <a:lnTo>
                        <a:pt x="5513" y="5252"/>
                      </a:lnTo>
                      <a:cubicBezTo>
                        <a:pt x="5379" y="5310"/>
                        <a:pt x="5236" y="5339"/>
                        <a:pt x="5093" y="5339"/>
                      </a:cubicBezTo>
                      <a:cubicBezTo>
                        <a:pt x="4905" y="5339"/>
                        <a:pt x="4718" y="5289"/>
                        <a:pt x="4554" y="5189"/>
                      </a:cubicBezTo>
                      <a:lnTo>
                        <a:pt x="409" y="2412"/>
                      </a:lnTo>
                      <a:cubicBezTo>
                        <a:pt x="92" y="2186"/>
                        <a:pt x="219" y="1798"/>
                        <a:pt x="275" y="1671"/>
                      </a:cubicBezTo>
                      <a:lnTo>
                        <a:pt x="275" y="1671"/>
                      </a:lnTo>
                      <a:cubicBezTo>
                        <a:pt x="289" y="1763"/>
                        <a:pt x="353" y="1841"/>
                        <a:pt x="430" y="1890"/>
                      </a:cubicBezTo>
                      <a:lnTo>
                        <a:pt x="4582" y="4667"/>
                      </a:lnTo>
                      <a:cubicBezTo>
                        <a:pt x="4751" y="4767"/>
                        <a:pt x="4942" y="4818"/>
                        <a:pt x="5133" y="4818"/>
                      </a:cubicBezTo>
                      <a:cubicBezTo>
                        <a:pt x="5279" y="4818"/>
                        <a:pt x="5425" y="4789"/>
                        <a:pt x="5562" y="4731"/>
                      </a:cubicBezTo>
                      <a:lnTo>
                        <a:pt x="14607" y="247"/>
                      </a:lnTo>
                      <a:cubicBezTo>
                        <a:pt x="14691" y="212"/>
                        <a:pt x="14762" y="142"/>
                        <a:pt x="14790" y="50"/>
                      </a:cubicBezTo>
                      <a:close/>
                      <a:moveTo>
                        <a:pt x="14776" y="1"/>
                      </a:moveTo>
                      <a:cubicBezTo>
                        <a:pt x="14776" y="1"/>
                        <a:pt x="14769" y="8"/>
                        <a:pt x="14769" y="15"/>
                      </a:cubicBezTo>
                      <a:cubicBezTo>
                        <a:pt x="14755" y="114"/>
                        <a:pt x="14684" y="191"/>
                        <a:pt x="14592" y="233"/>
                      </a:cubicBezTo>
                      <a:lnTo>
                        <a:pt x="5548" y="4710"/>
                      </a:lnTo>
                      <a:cubicBezTo>
                        <a:pt x="5414" y="4767"/>
                        <a:pt x="5271" y="4796"/>
                        <a:pt x="5128" y="4796"/>
                      </a:cubicBezTo>
                      <a:cubicBezTo>
                        <a:pt x="4941" y="4796"/>
                        <a:pt x="4754" y="4746"/>
                        <a:pt x="4589" y="4646"/>
                      </a:cubicBezTo>
                      <a:lnTo>
                        <a:pt x="444" y="1869"/>
                      </a:lnTo>
                      <a:cubicBezTo>
                        <a:pt x="353" y="1819"/>
                        <a:pt x="296" y="1728"/>
                        <a:pt x="289" y="1622"/>
                      </a:cubicBezTo>
                      <a:cubicBezTo>
                        <a:pt x="289" y="1622"/>
                        <a:pt x="289" y="1615"/>
                        <a:pt x="282" y="1615"/>
                      </a:cubicBezTo>
                      <a:cubicBezTo>
                        <a:pt x="282" y="1615"/>
                        <a:pt x="275" y="1615"/>
                        <a:pt x="268" y="1622"/>
                      </a:cubicBezTo>
                      <a:cubicBezTo>
                        <a:pt x="268" y="1622"/>
                        <a:pt x="0" y="2151"/>
                        <a:pt x="395" y="2433"/>
                      </a:cubicBezTo>
                      <a:lnTo>
                        <a:pt x="4540" y="5210"/>
                      </a:lnTo>
                      <a:cubicBezTo>
                        <a:pt x="4700" y="5303"/>
                        <a:pt x="4885" y="5359"/>
                        <a:pt x="5071" y="5359"/>
                      </a:cubicBezTo>
                      <a:cubicBezTo>
                        <a:pt x="5082" y="5359"/>
                        <a:pt x="5093" y="5359"/>
                        <a:pt x="5104" y="5358"/>
                      </a:cubicBezTo>
                      <a:cubicBezTo>
                        <a:pt x="5116" y="5359"/>
                        <a:pt x="5128" y="5359"/>
                        <a:pt x="5140" y="5359"/>
                      </a:cubicBezTo>
                      <a:cubicBezTo>
                        <a:pt x="5269" y="5359"/>
                        <a:pt x="5397" y="5325"/>
                        <a:pt x="5513" y="5274"/>
                      </a:cubicBezTo>
                      <a:lnTo>
                        <a:pt x="14564" y="790"/>
                      </a:lnTo>
                      <a:cubicBezTo>
                        <a:pt x="15029" y="536"/>
                        <a:pt x="14790" y="15"/>
                        <a:pt x="14790" y="8"/>
                      </a:cubicBezTo>
                      <a:cubicBezTo>
                        <a:pt x="14790" y="1"/>
                        <a:pt x="14783" y="1"/>
                        <a:pt x="14776"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2429550" y="2689650"/>
                  <a:ext cx="365900" cy="199475"/>
                </a:xfrm>
                <a:custGeom>
                  <a:avLst/>
                  <a:gdLst/>
                  <a:ahLst/>
                  <a:cxnLst/>
                  <a:rect l="l" t="t" r="r" b="b"/>
                  <a:pathLst>
                    <a:path w="14636" h="7979" extrusionOk="0">
                      <a:moveTo>
                        <a:pt x="9714" y="0"/>
                      </a:moveTo>
                      <a:cubicBezTo>
                        <a:pt x="9573" y="0"/>
                        <a:pt x="9432" y="28"/>
                        <a:pt x="9299" y="84"/>
                      </a:cubicBezTo>
                      <a:lnTo>
                        <a:pt x="255" y="4568"/>
                      </a:lnTo>
                      <a:cubicBezTo>
                        <a:pt x="15" y="4687"/>
                        <a:pt x="1" y="4899"/>
                        <a:pt x="226" y="5047"/>
                      </a:cubicBezTo>
                      <a:lnTo>
                        <a:pt x="4371" y="7824"/>
                      </a:lnTo>
                      <a:cubicBezTo>
                        <a:pt x="4543" y="7926"/>
                        <a:pt x="4736" y="7979"/>
                        <a:pt x="4929" y="7979"/>
                      </a:cubicBezTo>
                      <a:cubicBezTo>
                        <a:pt x="5070" y="7979"/>
                        <a:pt x="5211" y="7951"/>
                        <a:pt x="5344" y="7895"/>
                      </a:cubicBezTo>
                      <a:lnTo>
                        <a:pt x="14381" y="3411"/>
                      </a:lnTo>
                      <a:cubicBezTo>
                        <a:pt x="14621" y="3292"/>
                        <a:pt x="14635" y="3080"/>
                        <a:pt x="14410" y="2932"/>
                      </a:cubicBezTo>
                      <a:lnTo>
                        <a:pt x="10272" y="155"/>
                      </a:lnTo>
                      <a:cubicBezTo>
                        <a:pt x="10100" y="53"/>
                        <a:pt x="9907" y="0"/>
                        <a:pt x="971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2429025" y="2689400"/>
                  <a:ext cx="365000" cy="199950"/>
                </a:xfrm>
                <a:custGeom>
                  <a:avLst/>
                  <a:gdLst/>
                  <a:ahLst/>
                  <a:cxnLst/>
                  <a:rect l="l" t="t" r="r" b="b"/>
                  <a:pathLst>
                    <a:path w="14600" h="7998" extrusionOk="0">
                      <a:moveTo>
                        <a:pt x="9693" y="23"/>
                      </a:moveTo>
                      <a:cubicBezTo>
                        <a:pt x="9705" y="23"/>
                        <a:pt x="9717" y="23"/>
                        <a:pt x="9729" y="24"/>
                      </a:cubicBezTo>
                      <a:cubicBezTo>
                        <a:pt x="9739" y="23"/>
                        <a:pt x="9750" y="23"/>
                        <a:pt x="9761" y="23"/>
                      </a:cubicBezTo>
                      <a:cubicBezTo>
                        <a:pt x="9940" y="23"/>
                        <a:pt x="10119" y="79"/>
                        <a:pt x="10272" y="172"/>
                      </a:cubicBezTo>
                      <a:lnTo>
                        <a:pt x="14424" y="2949"/>
                      </a:lnTo>
                      <a:cubicBezTo>
                        <a:pt x="14508" y="2998"/>
                        <a:pt x="14572" y="3090"/>
                        <a:pt x="14572" y="3189"/>
                      </a:cubicBezTo>
                      <a:cubicBezTo>
                        <a:pt x="14558" y="3295"/>
                        <a:pt x="14487" y="3372"/>
                        <a:pt x="14395" y="3414"/>
                      </a:cubicBezTo>
                      <a:lnTo>
                        <a:pt x="5351" y="7891"/>
                      </a:lnTo>
                      <a:cubicBezTo>
                        <a:pt x="5217" y="7948"/>
                        <a:pt x="5074" y="7977"/>
                        <a:pt x="4931" y="7977"/>
                      </a:cubicBezTo>
                      <a:cubicBezTo>
                        <a:pt x="4744" y="7977"/>
                        <a:pt x="4557" y="7927"/>
                        <a:pt x="4392" y="7827"/>
                      </a:cubicBezTo>
                      <a:lnTo>
                        <a:pt x="247" y="5050"/>
                      </a:lnTo>
                      <a:cubicBezTo>
                        <a:pt x="156" y="5008"/>
                        <a:pt x="99" y="4909"/>
                        <a:pt x="92" y="4810"/>
                      </a:cubicBezTo>
                      <a:cubicBezTo>
                        <a:pt x="114" y="4704"/>
                        <a:pt x="184" y="4627"/>
                        <a:pt x="276" y="4592"/>
                      </a:cubicBezTo>
                      <a:lnTo>
                        <a:pt x="9320" y="108"/>
                      </a:lnTo>
                      <a:cubicBezTo>
                        <a:pt x="9436" y="57"/>
                        <a:pt x="9564" y="23"/>
                        <a:pt x="9693" y="23"/>
                      </a:cubicBezTo>
                      <a:close/>
                      <a:moveTo>
                        <a:pt x="9740" y="0"/>
                      </a:moveTo>
                      <a:cubicBezTo>
                        <a:pt x="9595" y="0"/>
                        <a:pt x="9450" y="29"/>
                        <a:pt x="9313" y="87"/>
                      </a:cubicBezTo>
                      <a:lnTo>
                        <a:pt x="269" y="4570"/>
                      </a:lnTo>
                      <a:cubicBezTo>
                        <a:pt x="22" y="4634"/>
                        <a:pt x="1" y="4972"/>
                        <a:pt x="233" y="5071"/>
                      </a:cubicBezTo>
                      <a:lnTo>
                        <a:pt x="4385" y="7848"/>
                      </a:lnTo>
                      <a:cubicBezTo>
                        <a:pt x="4545" y="7942"/>
                        <a:pt x="4724" y="7997"/>
                        <a:pt x="4915" y="7997"/>
                      </a:cubicBezTo>
                      <a:cubicBezTo>
                        <a:pt x="4926" y="7997"/>
                        <a:pt x="4938" y="7997"/>
                        <a:pt x="4949" y="7996"/>
                      </a:cubicBezTo>
                      <a:cubicBezTo>
                        <a:pt x="4961" y="7997"/>
                        <a:pt x="4973" y="7997"/>
                        <a:pt x="4985" y="7997"/>
                      </a:cubicBezTo>
                      <a:cubicBezTo>
                        <a:pt x="5114" y="7997"/>
                        <a:pt x="5243" y="7963"/>
                        <a:pt x="5365" y="7912"/>
                      </a:cubicBezTo>
                      <a:lnTo>
                        <a:pt x="14410" y="3436"/>
                      </a:lnTo>
                      <a:cubicBezTo>
                        <a:pt x="14508" y="3393"/>
                        <a:pt x="14586" y="3302"/>
                        <a:pt x="14600" y="3196"/>
                      </a:cubicBezTo>
                      <a:cubicBezTo>
                        <a:pt x="14600" y="3083"/>
                        <a:pt x="14536" y="2984"/>
                        <a:pt x="14438" y="2928"/>
                      </a:cubicBezTo>
                      <a:lnTo>
                        <a:pt x="10293" y="151"/>
                      </a:lnTo>
                      <a:cubicBezTo>
                        <a:pt x="10121" y="50"/>
                        <a:pt x="9930" y="0"/>
                        <a:pt x="974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2469750" y="2702325"/>
                  <a:ext cx="296450" cy="165850"/>
                </a:xfrm>
                <a:custGeom>
                  <a:avLst/>
                  <a:gdLst/>
                  <a:ahLst/>
                  <a:cxnLst/>
                  <a:rect l="l" t="t" r="r" b="b"/>
                  <a:pathLst>
                    <a:path w="11858" h="6634" extrusionOk="0">
                      <a:moveTo>
                        <a:pt x="7479" y="0"/>
                      </a:moveTo>
                      <a:lnTo>
                        <a:pt x="0" y="3708"/>
                      </a:lnTo>
                      <a:lnTo>
                        <a:pt x="4371" y="6633"/>
                      </a:lnTo>
                      <a:lnTo>
                        <a:pt x="11857" y="2933"/>
                      </a:lnTo>
                      <a:lnTo>
                        <a:pt x="7479"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2469575" y="2702150"/>
                  <a:ext cx="296800" cy="166375"/>
                </a:xfrm>
                <a:custGeom>
                  <a:avLst/>
                  <a:gdLst/>
                  <a:ahLst/>
                  <a:cxnLst/>
                  <a:rect l="l" t="t" r="r" b="b"/>
                  <a:pathLst>
                    <a:path w="11872" h="6655" extrusionOk="0">
                      <a:moveTo>
                        <a:pt x="7486" y="21"/>
                      </a:moveTo>
                      <a:lnTo>
                        <a:pt x="11843" y="2940"/>
                      </a:lnTo>
                      <a:lnTo>
                        <a:pt x="4385" y="6633"/>
                      </a:lnTo>
                      <a:lnTo>
                        <a:pt x="28" y="3715"/>
                      </a:lnTo>
                      <a:lnTo>
                        <a:pt x="7486" y="21"/>
                      </a:lnTo>
                      <a:close/>
                      <a:moveTo>
                        <a:pt x="7486" y="0"/>
                      </a:moveTo>
                      <a:lnTo>
                        <a:pt x="7" y="3701"/>
                      </a:lnTo>
                      <a:cubicBezTo>
                        <a:pt x="0" y="3701"/>
                        <a:pt x="0" y="3708"/>
                        <a:pt x="0" y="3715"/>
                      </a:cubicBezTo>
                      <a:cubicBezTo>
                        <a:pt x="0" y="3715"/>
                        <a:pt x="0" y="3715"/>
                        <a:pt x="0" y="3722"/>
                      </a:cubicBezTo>
                      <a:cubicBezTo>
                        <a:pt x="0" y="3722"/>
                        <a:pt x="4378" y="6655"/>
                        <a:pt x="4385" y="6655"/>
                      </a:cubicBezTo>
                      <a:lnTo>
                        <a:pt x="11864" y="2954"/>
                      </a:lnTo>
                      <a:cubicBezTo>
                        <a:pt x="11871" y="2947"/>
                        <a:pt x="11871" y="2947"/>
                        <a:pt x="11871" y="2940"/>
                      </a:cubicBezTo>
                      <a:cubicBezTo>
                        <a:pt x="11871" y="2940"/>
                        <a:pt x="11871" y="2933"/>
                        <a:pt x="11871" y="2933"/>
                      </a:cubicBezTo>
                      <a:lnTo>
                        <a:pt x="749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2489300" y="2830250"/>
                  <a:ext cx="31400" cy="12375"/>
                </a:xfrm>
                <a:custGeom>
                  <a:avLst/>
                  <a:gdLst/>
                  <a:ahLst/>
                  <a:cxnLst/>
                  <a:rect l="l" t="t" r="r" b="b"/>
                  <a:pathLst>
                    <a:path w="1256" h="495" extrusionOk="0">
                      <a:moveTo>
                        <a:pt x="431" y="1"/>
                      </a:moveTo>
                      <a:lnTo>
                        <a:pt x="374" y="15"/>
                      </a:lnTo>
                      <a:lnTo>
                        <a:pt x="367" y="15"/>
                      </a:lnTo>
                      <a:lnTo>
                        <a:pt x="318" y="29"/>
                      </a:lnTo>
                      <a:lnTo>
                        <a:pt x="311" y="29"/>
                      </a:lnTo>
                      <a:lnTo>
                        <a:pt x="261" y="43"/>
                      </a:lnTo>
                      <a:cubicBezTo>
                        <a:pt x="240" y="50"/>
                        <a:pt x="226" y="57"/>
                        <a:pt x="212" y="64"/>
                      </a:cubicBezTo>
                      <a:cubicBezTo>
                        <a:pt x="106" y="107"/>
                        <a:pt x="29" y="198"/>
                        <a:pt x="8" y="311"/>
                      </a:cubicBezTo>
                      <a:lnTo>
                        <a:pt x="1" y="403"/>
                      </a:lnTo>
                      <a:cubicBezTo>
                        <a:pt x="22" y="290"/>
                        <a:pt x="99" y="191"/>
                        <a:pt x="205" y="156"/>
                      </a:cubicBezTo>
                      <a:lnTo>
                        <a:pt x="247" y="135"/>
                      </a:lnTo>
                      <a:cubicBezTo>
                        <a:pt x="269" y="128"/>
                        <a:pt x="283" y="121"/>
                        <a:pt x="304" y="114"/>
                      </a:cubicBezTo>
                      <a:lnTo>
                        <a:pt x="311" y="114"/>
                      </a:lnTo>
                      <a:lnTo>
                        <a:pt x="360" y="100"/>
                      </a:lnTo>
                      <a:lnTo>
                        <a:pt x="367" y="100"/>
                      </a:lnTo>
                      <a:cubicBezTo>
                        <a:pt x="381" y="100"/>
                        <a:pt x="402" y="93"/>
                        <a:pt x="417" y="93"/>
                      </a:cubicBezTo>
                      <a:lnTo>
                        <a:pt x="473" y="85"/>
                      </a:lnTo>
                      <a:lnTo>
                        <a:pt x="487" y="85"/>
                      </a:lnTo>
                      <a:lnTo>
                        <a:pt x="536" y="78"/>
                      </a:lnTo>
                      <a:lnTo>
                        <a:pt x="663" y="78"/>
                      </a:lnTo>
                      <a:lnTo>
                        <a:pt x="720" y="85"/>
                      </a:lnTo>
                      <a:lnTo>
                        <a:pt x="734" y="85"/>
                      </a:lnTo>
                      <a:lnTo>
                        <a:pt x="776" y="93"/>
                      </a:lnTo>
                      <a:lnTo>
                        <a:pt x="790" y="93"/>
                      </a:lnTo>
                      <a:cubicBezTo>
                        <a:pt x="804" y="93"/>
                        <a:pt x="825" y="93"/>
                        <a:pt x="839" y="100"/>
                      </a:cubicBezTo>
                      <a:lnTo>
                        <a:pt x="889" y="114"/>
                      </a:lnTo>
                      <a:lnTo>
                        <a:pt x="903" y="121"/>
                      </a:lnTo>
                      <a:lnTo>
                        <a:pt x="945" y="135"/>
                      </a:lnTo>
                      <a:lnTo>
                        <a:pt x="959" y="135"/>
                      </a:lnTo>
                      <a:lnTo>
                        <a:pt x="1002" y="149"/>
                      </a:lnTo>
                      <a:lnTo>
                        <a:pt x="1016" y="156"/>
                      </a:lnTo>
                      <a:lnTo>
                        <a:pt x="1051" y="177"/>
                      </a:lnTo>
                      <a:lnTo>
                        <a:pt x="1065" y="184"/>
                      </a:lnTo>
                      <a:lnTo>
                        <a:pt x="1107" y="205"/>
                      </a:lnTo>
                      <a:lnTo>
                        <a:pt x="1129" y="219"/>
                      </a:lnTo>
                      <a:lnTo>
                        <a:pt x="1136" y="226"/>
                      </a:lnTo>
                      <a:lnTo>
                        <a:pt x="1150" y="255"/>
                      </a:lnTo>
                      <a:lnTo>
                        <a:pt x="1157" y="255"/>
                      </a:lnTo>
                      <a:lnTo>
                        <a:pt x="1171" y="269"/>
                      </a:lnTo>
                      <a:lnTo>
                        <a:pt x="1178" y="276"/>
                      </a:lnTo>
                      <a:cubicBezTo>
                        <a:pt x="1178" y="276"/>
                        <a:pt x="1185" y="283"/>
                        <a:pt x="1185" y="283"/>
                      </a:cubicBezTo>
                      <a:lnTo>
                        <a:pt x="1192" y="290"/>
                      </a:lnTo>
                      <a:lnTo>
                        <a:pt x="1199" y="297"/>
                      </a:lnTo>
                      <a:lnTo>
                        <a:pt x="1206" y="311"/>
                      </a:lnTo>
                      <a:lnTo>
                        <a:pt x="1213" y="318"/>
                      </a:lnTo>
                      <a:lnTo>
                        <a:pt x="1220" y="325"/>
                      </a:lnTo>
                      <a:cubicBezTo>
                        <a:pt x="1227" y="325"/>
                        <a:pt x="1227" y="332"/>
                        <a:pt x="1227" y="332"/>
                      </a:cubicBezTo>
                      <a:lnTo>
                        <a:pt x="1234" y="339"/>
                      </a:lnTo>
                      <a:lnTo>
                        <a:pt x="1241" y="353"/>
                      </a:lnTo>
                      <a:lnTo>
                        <a:pt x="1248" y="360"/>
                      </a:lnTo>
                      <a:cubicBezTo>
                        <a:pt x="1248" y="360"/>
                        <a:pt x="1248" y="367"/>
                        <a:pt x="1248" y="367"/>
                      </a:cubicBezTo>
                      <a:lnTo>
                        <a:pt x="1248" y="382"/>
                      </a:lnTo>
                      <a:cubicBezTo>
                        <a:pt x="1248" y="382"/>
                        <a:pt x="1248" y="382"/>
                        <a:pt x="1248" y="389"/>
                      </a:cubicBezTo>
                      <a:lnTo>
                        <a:pt x="1248" y="396"/>
                      </a:lnTo>
                      <a:lnTo>
                        <a:pt x="1248" y="403"/>
                      </a:lnTo>
                      <a:cubicBezTo>
                        <a:pt x="1248" y="410"/>
                        <a:pt x="1248" y="410"/>
                        <a:pt x="1248" y="417"/>
                      </a:cubicBezTo>
                      <a:lnTo>
                        <a:pt x="1248" y="424"/>
                      </a:lnTo>
                      <a:cubicBezTo>
                        <a:pt x="1248" y="424"/>
                        <a:pt x="1248" y="431"/>
                        <a:pt x="1248" y="431"/>
                      </a:cubicBezTo>
                      <a:cubicBezTo>
                        <a:pt x="1248" y="438"/>
                        <a:pt x="1248" y="445"/>
                        <a:pt x="1248" y="452"/>
                      </a:cubicBezTo>
                      <a:cubicBezTo>
                        <a:pt x="1248" y="459"/>
                        <a:pt x="1248" y="466"/>
                        <a:pt x="1248" y="473"/>
                      </a:cubicBezTo>
                      <a:lnTo>
                        <a:pt x="1248" y="494"/>
                      </a:lnTo>
                      <a:lnTo>
                        <a:pt x="1255" y="410"/>
                      </a:lnTo>
                      <a:lnTo>
                        <a:pt x="1255" y="389"/>
                      </a:lnTo>
                      <a:cubicBezTo>
                        <a:pt x="1255" y="382"/>
                        <a:pt x="1255" y="375"/>
                        <a:pt x="1255" y="375"/>
                      </a:cubicBezTo>
                      <a:lnTo>
                        <a:pt x="1255" y="353"/>
                      </a:lnTo>
                      <a:lnTo>
                        <a:pt x="1255" y="332"/>
                      </a:lnTo>
                      <a:cubicBezTo>
                        <a:pt x="1255" y="332"/>
                        <a:pt x="1255" y="332"/>
                        <a:pt x="1255" y="325"/>
                      </a:cubicBezTo>
                      <a:cubicBezTo>
                        <a:pt x="1255" y="325"/>
                        <a:pt x="1255" y="318"/>
                        <a:pt x="1255" y="318"/>
                      </a:cubicBezTo>
                      <a:cubicBezTo>
                        <a:pt x="1255" y="318"/>
                        <a:pt x="1255" y="311"/>
                        <a:pt x="1255" y="311"/>
                      </a:cubicBezTo>
                      <a:cubicBezTo>
                        <a:pt x="1255" y="304"/>
                        <a:pt x="1255" y="304"/>
                        <a:pt x="1255" y="297"/>
                      </a:cubicBezTo>
                      <a:lnTo>
                        <a:pt x="1255" y="290"/>
                      </a:lnTo>
                      <a:lnTo>
                        <a:pt x="1248" y="283"/>
                      </a:lnTo>
                      <a:cubicBezTo>
                        <a:pt x="1255" y="276"/>
                        <a:pt x="1255" y="276"/>
                        <a:pt x="1248" y="276"/>
                      </a:cubicBezTo>
                      <a:lnTo>
                        <a:pt x="1248" y="262"/>
                      </a:lnTo>
                      <a:lnTo>
                        <a:pt x="1241" y="255"/>
                      </a:lnTo>
                      <a:lnTo>
                        <a:pt x="1234" y="248"/>
                      </a:lnTo>
                      <a:lnTo>
                        <a:pt x="1227" y="234"/>
                      </a:lnTo>
                      <a:lnTo>
                        <a:pt x="1220" y="226"/>
                      </a:lnTo>
                      <a:lnTo>
                        <a:pt x="1213" y="219"/>
                      </a:lnTo>
                      <a:lnTo>
                        <a:pt x="1206" y="212"/>
                      </a:lnTo>
                      <a:lnTo>
                        <a:pt x="1199" y="205"/>
                      </a:lnTo>
                      <a:lnTo>
                        <a:pt x="1192" y="198"/>
                      </a:lnTo>
                      <a:lnTo>
                        <a:pt x="1185" y="184"/>
                      </a:lnTo>
                      <a:lnTo>
                        <a:pt x="1178" y="177"/>
                      </a:lnTo>
                      <a:lnTo>
                        <a:pt x="1164" y="170"/>
                      </a:lnTo>
                      <a:lnTo>
                        <a:pt x="1157" y="163"/>
                      </a:lnTo>
                      <a:lnTo>
                        <a:pt x="1143" y="156"/>
                      </a:lnTo>
                      <a:lnTo>
                        <a:pt x="1136" y="149"/>
                      </a:lnTo>
                      <a:lnTo>
                        <a:pt x="1114" y="135"/>
                      </a:lnTo>
                      <a:cubicBezTo>
                        <a:pt x="1100" y="121"/>
                        <a:pt x="1086" y="114"/>
                        <a:pt x="1072" y="107"/>
                      </a:cubicBezTo>
                      <a:lnTo>
                        <a:pt x="1058" y="100"/>
                      </a:lnTo>
                      <a:lnTo>
                        <a:pt x="1023" y="85"/>
                      </a:lnTo>
                      <a:lnTo>
                        <a:pt x="1016" y="78"/>
                      </a:lnTo>
                      <a:cubicBezTo>
                        <a:pt x="995" y="71"/>
                        <a:pt x="980" y="64"/>
                        <a:pt x="966" y="57"/>
                      </a:cubicBezTo>
                      <a:lnTo>
                        <a:pt x="959" y="57"/>
                      </a:lnTo>
                      <a:cubicBezTo>
                        <a:pt x="945" y="57"/>
                        <a:pt x="931" y="50"/>
                        <a:pt x="917" y="43"/>
                      </a:cubicBezTo>
                      <a:lnTo>
                        <a:pt x="903" y="36"/>
                      </a:lnTo>
                      <a:lnTo>
                        <a:pt x="854" y="29"/>
                      </a:lnTo>
                      <a:lnTo>
                        <a:pt x="797" y="15"/>
                      </a:lnTo>
                      <a:lnTo>
                        <a:pt x="783" y="15"/>
                      </a:lnTo>
                      <a:lnTo>
                        <a:pt x="741" y="8"/>
                      </a:lnTo>
                      <a:lnTo>
                        <a:pt x="727" y="8"/>
                      </a:lnTo>
                      <a:cubicBezTo>
                        <a:pt x="706" y="8"/>
                        <a:pt x="691" y="8"/>
                        <a:pt x="6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2489125" y="2830250"/>
                  <a:ext cx="32450" cy="12725"/>
                </a:xfrm>
                <a:custGeom>
                  <a:avLst/>
                  <a:gdLst/>
                  <a:ahLst/>
                  <a:cxnLst/>
                  <a:rect l="l" t="t" r="r" b="b"/>
                  <a:pathLst>
                    <a:path w="1298" h="509" extrusionOk="0">
                      <a:moveTo>
                        <a:pt x="684" y="15"/>
                      </a:moveTo>
                      <a:cubicBezTo>
                        <a:pt x="698" y="15"/>
                        <a:pt x="720" y="22"/>
                        <a:pt x="734" y="22"/>
                      </a:cubicBezTo>
                      <a:lnTo>
                        <a:pt x="748" y="22"/>
                      </a:lnTo>
                      <a:lnTo>
                        <a:pt x="790" y="29"/>
                      </a:lnTo>
                      <a:lnTo>
                        <a:pt x="804" y="29"/>
                      </a:lnTo>
                      <a:lnTo>
                        <a:pt x="861" y="43"/>
                      </a:lnTo>
                      <a:lnTo>
                        <a:pt x="910" y="50"/>
                      </a:lnTo>
                      <a:lnTo>
                        <a:pt x="924" y="57"/>
                      </a:lnTo>
                      <a:lnTo>
                        <a:pt x="966" y="71"/>
                      </a:lnTo>
                      <a:lnTo>
                        <a:pt x="973" y="71"/>
                      </a:lnTo>
                      <a:cubicBezTo>
                        <a:pt x="987" y="78"/>
                        <a:pt x="1002" y="85"/>
                        <a:pt x="1023" y="93"/>
                      </a:cubicBezTo>
                      <a:lnTo>
                        <a:pt x="1030" y="93"/>
                      </a:lnTo>
                      <a:lnTo>
                        <a:pt x="1065" y="114"/>
                      </a:lnTo>
                      <a:lnTo>
                        <a:pt x="1079" y="121"/>
                      </a:lnTo>
                      <a:lnTo>
                        <a:pt x="1121" y="142"/>
                      </a:lnTo>
                      <a:cubicBezTo>
                        <a:pt x="1128" y="149"/>
                        <a:pt x="1136" y="156"/>
                        <a:pt x="1143" y="156"/>
                      </a:cubicBezTo>
                      <a:lnTo>
                        <a:pt x="1150" y="163"/>
                      </a:lnTo>
                      <a:lnTo>
                        <a:pt x="1157" y="177"/>
                      </a:lnTo>
                      <a:lnTo>
                        <a:pt x="1171" y="184"/>
                      </a:lnTo>
                      <a:lnTo>
                        <a:pt x="1178" y="191"/>
                      </a:lnTo>
                      <a:lnTo>
                        <a:pt x="1185" y="198"/>
                      </a:lnTo>
                      <a:lnTo>
                        <a:pt x="1192" y="205"/>
                      </a:lnTo>
                      <a:lnTo>
                        <a:pt x="1206" y="212"/>
                      </a:lnTo>
                      <a:lnTo>
                        <a:pt x="1213" y="219"/>
                      </a:lnTo>
                      <a:lnTo>
                        <a:pt x="1220" y="234"/>
                      </a:lnTo>
                      <a:lnTo>
                        <a:pt x="1227" y="241"/>
                      </a:lnTo>
                      <a:lnTo>
                        <a:pt x="1234" y="248"/>
                      </a:lnTo>
                      <a:lnTo>
                        <a:pt x="1248" y="269"/>
                      </a:lnTo>
                      <a:cubicBezTo>
                        <a:pt x="1248" y="276"/>
                        <a:pt x="1255" y="283"/>
                        <a:pt x="1255" y="290"/>
                      </a:cubicBezTo>
                      <a:cubicBezTo>
                        <a:pt x="1262" y="304"/>
                        <a:pt x="1269" y="325"/>
                        <a:pt x="1277" y="339"/>
                      </a:cubicBezTo>
                      <a:lnTo>
                        <a:pt x="1277" y="360"/>
                      </a:lnTo>
                      <a:lnTo>
                        <a:pt x="1277" y="375"/>
                      </a:lnTo>
                      <a:cubicBezTo>
                        <a:pt x="1277" y="382"/>
                        <a:pt x="1277" y="389"/>
                        <a:pt x="1277" y="389"/>
                      </a:cubicBezTo>
                      <a:cubicBezTo>
                        <a:pt x="1277" y="382"/>
                        <a:pt x="1269" y="375"/>
                        <a:pt x="1269" y="375"/>
                      </a:cubicBezTo>
                      <a:lnTo>
                        <a:pt x="1262" y="360"/>
                      </a:lnTo>
                      <a:lnTo>
                        <a:pt x="1248" y="346"/>
                      </a:lnTo>
                      <a:lnTo>
                        <a:pt x="1255" y="339"/>
                      </a:lnTo>
                      <a:lnTo>
                        <a:pt x="1248" y="325"/>
                      </a:lnTo>
                      <a:cubicBezTo>
                        <a:pt x="1248" y="325"/>
                        <a:pt x="1241" y="318"/>
                        <a:pt x="1241" y="311"/>
                      </a:cubicBezTo>
                      <a:lnTo>
                        <a:pt x="1227" y="290"/>
                      </a:lnTo>
                      <a:lnTo>
                        <a:pt x="1213" y="276"/>
                      </a:lnTo>
                      <a:lnTo>
                        <a:pt x="1192" y="262"/>
                      </a:lnTo>
                      <a:lnTo>
                        <a:pt x="1178" y="241"/>
                      </a:lnTo>
                      <a:lnTo>
                        <a:pt x="1164" y="234"/>
                      </a:lnTo>
                      <a:lnTo>
                        <a:pt x="1157" y="226"/>
                      </a:lnTo>
                      <a:lnTo>
                        <a:pt x="1143" y="219"/>
                      </a:lnTo>
                      <a:lnTo>
                        <a:pt x="1136" y="212"/>
                      </a:lnTo>
                      <a:lnTo>
                        <a:pt x="1114" y="191"/>
                      </a:lnTo>
                      <a:cubicBezTo>
                        <a:pt x="1100" y="184"/>
                        <a:pt x="1086" y="177"/>
                        <a:pt x="1072" y="170"/>
                      </a:cubicBezTo>
                      <a:lnTo>
                        <a:pt x="1058" y="163"/>
                      </a:lnTo>
                      <a:lnTo>
                        <a:pt x="1023" y="142"/>
                      </a:lnTo>
                      <a:lnTo>
                        <a:pt x="1016" y="135"/>
                      </a:lnTo>
                      <a:lnTo>
                        <a:pt x="966" y="121"/>
                      </a:lnTo>
                      <a:lnTo>
                        <a:pt x="952" y="121"/>
                      </a:lnTo>
                      <a:lnTo>
                        <a:pt x="917" y="107"/>
                      </a:lnTo>
                      <a:lnTo>
                        <a:pt x="896" y="100"/>
                      </a:lnTo>
                      <a:lnTo>
                        <a:pt x="846" y="85"/>
                      </a:lnTo>
                      <a:cubicBezTo>
                        <a:pt x="832" y="85"/>
                        <a:pt x="811" y="78"/>
                        <a:pt x="790" y="78"/>
                      </a:cubicBezTo>
                      <a:lnTo>
                        <a:pt x="776" y="78"/>
                      </a:lnTo>
                      <a:lnTo>
                        <a:pt x="734" y="71"/>
                      </a:lnTo>
                      <a:lnTo>
                        <a:pt x="473" y="71"/>
                      </a:lnTo>
                      <a:lnTo>
                        <a:pt x="424" y="78"/>
                      </a:lnTo>
                      <a:lnTo>
                        <a:pt x="367" y="93"/>
                      </a:lnTo>
                      <a:lnTo>
                        <a:pt x="360" y="93"/>
                      </a:lnTo>
                      <a:lnTo>
                        <a:pt x="311" y="107"/>
                      </a:lnTo>
                      <a:lnTo>
                        <a:pt x="304" y="107"/>
                      </a:lnTo>
                      <a:cubicBezTo>
                        <a:pt x="283" y="114"/>
                        <a:pt x="268" y="114"/>
                        <a:pt x="254" y="121"/>
                      </a:cubicBezTo>
                      <a:cubicBezTo>
                        <a:pt x="233" y="128"/>
                        <a:pt x="219" y="135"/>
                        <a:pt x="205" y="142"/>
                      </a:cubicBezTo>
                      <a:cubicBezTo>
                        <a:pt x="127" y="177"/>
                        <a:pt x="71" y="234"/>
                        <a:pt x="29" y="304"/>
                      </a:cubicBezTo>
                      <a:cubicBezTo>
                        <a:pt x="50" y="198"/>
                        <a:pt x="127" y="114"/>
                        <a:pt x="226" y="78"/>
                      </a:cubicBezTo>
                      <a:cubicBezTo>
                        <a:pt x="233" y="71"/>
                        <a:pt x="254" y="64"/>
                        <a:pt x="276" y="57"/>
                      </a:cubicBezTo>
                      <a:cubicBezTo>
                        <a:pt x="290" y="50"/>
                        <a:pt x="304" y="43"/>
                        <a:pt x="318" y="43"/>
                      </a:cubicBezTo>
                      <a:lnTo>
                        <a:pt x="325" y="43"/>
                      </a:lnTo>
                      <a:cubicBezTo>
                        <a:pt x="346" y="36"/>
                        <a:pt x="360" y="29"/>
                        <a:pt x="374" y="29"/>
                      </a:cubicBezTo>
                      <a:lnTo>
                        <a:pt x="381" y="29"/>
                      </a:lnTo>
                      <a:cubicBezTo>
                        <a:pt x="402" y="22"/>
                        <a:pt x="416" y="15"/>
                        <a:pt x="438" y="15"/>
                      </a:cubicBezTo>
                      <a:close/>
                      <a:moveTo>
                        <a:pt x="459" y="1"/>
                      </a:moveTo>
                      <a:lnTo>
                        <a:pt x="431" y="8"/>
                      </a:lnTo>
                      <a:lnTo>
                        <a:pt x="381" y="15"/>
                      </a:lnTo>
                      <a:lnTo>
                        <a:pt x="367" y="15"/>
                      </a:lnTo>
                      <a:cubicBezTo>
                        <a:pt x="353" y="22"/>
                        <a:pt x="339" y="22"/>
                        <a:pt x="325" y="29"/>
                      </a:cubicBezTo>
                      <a:lnTo>
                        <a:pt x="311" y="29"/>
                      </a:lnTo>
                      <a:lnTo>
                        <a:pt x="261" y="50"/>
                      </a:lnTo>
                      <a:lnTo>
                        <a:pt x="212" y="71"/>
                      </a:lnTo>
                      <a:cubicBezTo>
                        <a:pt x="106" y="114"/>
                        <a:pt x="22" y="205"/>
                        <a:pt x="8" y="325"/>
                      </a:cubicBezTo>
                      <a:lnTo>
                        <a:pt x="1" y="417"/>
                      </a:lnTo>
                      <a:cubicBezTo>
                        <a:pt x="1" y="417"/>
                        <a:pt x="1" y="424"/>
                        <a:pt x="8" y="424"/>
                      </a:cubicBezTo>
                      <a:cubicBezTo>
                        <a:pt x="15" y="424"/>
                        <a:pt x="22" y="424"/>
                        <a:pt x="22" y="417"/>
                      </a:cubicBezTo>
                      <a:cubicBezTo>
                        <a:pt x="36" y="304"/>
                        <a:pt x="113" y="212"/>
                        <a:pt x="219" y="177"/>
                      </a:cubicBezTo>
                      <a:lnTo>
                        <a:pt x="268" y="156"/>
                      </a:lnTo>
                      <a:lnTo>
                        <a:pt x="318" y="142"/>
                      </a:lnTo>
                      <a:lnTo>
                        <a:pt x="325" y="142"/>
                      </a:lnTo>
                      <a:lnTo>
                        <a:pt x="367" y="128"/>
                      </a:lnTo>
                      <a:lnTo>
                        <a:pt x="381" y="128"/>
                      </a:lnTo>
                      <a:cubicBezTo>
                        <a:pt x="395" y="121"/>
                        <a:pt x="416" y="121"/>
                        <a:pt x="438" y="114"/>
                      </a:cubicBezTo>
                      <a:lnTo>
                        <a:pt x="480" y="107"/>
                      </a:lnTo>
                      <a:lnTo>
                        <a:pt x="741" y="107"/>
                      </a:lnTo>
                      <a:lnTo>
                        <a:pt x="783" y="114"/>
                      </a:lnTo>
                      <a:lnTo>
                        <a:pt x="797" y="114"/>
                      </a:lnTo>
                      <a:cubicBezTo>
                        <a:pt x="811" y="121"/>
                        <a:pt x="832" y="121"/>
                        <a:pt x="854" y="128"/>
                      </a:cubicBezTo>
                      <a:lnTo>
                        <a:pt x="896" y="142"/>
                      </a:lnTo>
                      <a:lnTo>
                        <a:pt x="910" y="142"/>
                      </a:lnTo>
                      <a:cubicBezTo>
                        <a:pt x="924" y="149"/>
                        <a:pt x="938" y="156"/>
                        <a:pt x="952" y="156"/>
                      </a:cubicBezTo>
                      <a:lnTo>
                        <a:pt x="959" y="156"/>
                      </a:lnTo>
                      <a:lnTo>
                        <a:pt x="1009" y="177"/>
                      </a:lnTo>
                      <a:lnTo>
                        <a:pt x="1016" y="184"/>
                      </a:lnTo>
                      <a:cubicBezTo>
                        <a:pt x="1030" y="191"/>
                        <a:pt x="1044" y="191"/>
                        <a:pt x="1058" y="198"/>
                      </a:cubicBezTo>
                      <a:lnTo>
                        <a:pt x="1065" y="205"/>
                      </a:lnTo>
                      <a:lnTo>
                        <a:pt x="1107" y="234"/>
                      </a:lnTo>
                      <a:lnTo>
                        <a:pt x="1136" y="241"/>
                      </a:lnTo>
                      <a:lnTo>
                        <a:pt x="1143" y="248"/>
                      </a:lnTo>
                      <a:lnTo>
                        <a:pt x="1150" y="255"/>
                      </a:lnTo>
                      <a:lnTo>
                        <a:pt x="1164" y="269"/>
                      </a:lnTo>
                      <a:lnTo>
                        <a:pt x="1171" y="276"/>
                      </a:lnTo>
                      <a:lnTo>
                        <a:pt x="1178" y="283"/>
                      </a:lnTo>
                      <a:lnTo>
                        <a:pt x="1199" y="297"/>
                      </a:lnTo>
                      <a:lnTo>
                        <a:pt x="1213" y="311"/>
                      </a:lnTo>
                      <a:cubicBezTo>
                        <a:pt x="1213" y="318"/>
                        <a:pt x="1220" y="325"/>
                        <a:pt x="1227" y="332"/>
                      </a:cubicBezTo>
                      <a:lnTo>
                        <a:pt x="1241" y="353"/>
                      </a:lnTo>
                      <a:cubicBezTo>
                        <a:pt x="1241" y="360"/>
                        <a:pt x="1241" y="360"/>
                        <a:pt x="1277" y="445"/>
                      </a:cubicBezTo>
                      <a:lnTo>
                        <a:pt x="1277" y="459"/>
                      </a:lnTo>
                      <a:cubicBezTo>
                        <a:pt x="1277" y="466"/>
                        <a:pt x="1277" y="473"/>
                        <a:pt x="1277" y="480"/>
                      </a:cubicBezTo>
                      <a:lnTo>
                        <a:pt x="1277" y="494"/>
                      </a:lnTo>
                      <a:cubicBezTo>
                        <a:pt x="1277" y="501"/>
                        <a:pt x="1277" y="508"/>
                        <a:pt x="1284" y="508"/>
                      </a:cubicBezTo>
                      <a:cubicBezTo>
                        <a:pt x="1291" y="501"/>
                        <a:pt x="1291" y="501"/>
                        <a:pt x="1291" y="494"/>
                      </a:cubicBezTo>
                      <a:lnTo>
                        <a:pt x="1298" y="410"/>
                      </a:lnTo>
                      <a:lnTo>
                        <a:pt x="1298" y="389"/>
                      </a:lnTo>
                      <a:lnTo>
                        <a:pt x="1298" y="367"/>
                      </a:lnTo>
                      <a:lnTo>
                        <a:pt x="1298" y="346"/>
                      </a:lnTo>
                      <a:lnTo>
                        <a:pt x="1291" y="325"/>
                      </a:lnTo>
                      <a:cubicBezTo>
                        <a:pt x="1291" y="318"/>
                        <a:pt x="1284" y="311"/>
                        <a:pt x="1284" y="311"/>
                      </a:cubicBezTo>
                      <a:lnTo>
                        <a:pt x="1277" y="290"/>
                      </a:lnTo>
                      <a:cubicBezTo>
                        <a:pt x="1277" y="290"/>
                        <a:pt x="1269" y="276"/>
                        <a:pt x="1262" y="269"/>
                      </a:cubicBezTo>
                      <a:cubicBezTo>
                        <a:pt x="1262" y="269"/>
                        <a:pt x="1262" y="269"/>
                        <a:pt x="1248" y="248"/>
                      </a:cubicBezTo>
                      <a:lnTo>
                        <a:pt x="1234" y="226"/>
                      </a:lnTo>
                      <a:lnTo>
                        <a:pt x="1227" y="219"/>
                      </a:lnTo>
                      <a:lnTo>
                        <a:pt x="1220" y="212"/>
                      </a:lnTo>
                      <a:lnTo>
                        <a:pt x="1213" y="205"/>
                      </a:lnTo>
                      <a:lnTo>
                        <a:pt x="1206" y="191"/>
                      </a:lnTo>
                      <a:lnTo>
                        <a:pt x="1199" y="184"/>
                      </a:lnTo>
                      <a:lnTo>
                        <a:pt x="1185" y="177"/>
                      </a:lnTo>
                      <a:lnTo>
                        <a:pt x="1178" y="170"/>
                      </a:lnTo>
                      <a:lnTo>
                        <a:pt x="1171" y="163"/>
                      </a:lnTo>
                      <a:lnTo>
                        <a:pt x="1157" y="149"/>
                      </a:lnTo>
                      <a:lnTo>
                        <a:pt x="1150" y="142"/>
                      </a:lnTo>
                      <a:lnTo>
                        <a:pt x="1128" y="128"/>
                      </a:lnTo>
                      <a:lnTo>
                        <a:pt x="1079" y="107"/>
                      </a:lnTo>
                      <a:lnTo>
                        <a:pt x="1072" y="100"/>
                      </a:lnTo>
                      <a:lnTo>
                        <a:pt x="1037" y="78"/>
                      </a:lnTo>
                      <a:lnTo>
                        <a:pt x="1023" y="71"/>
                      </a:lnTo>
                      <a:cubicBezTo>
                        <a:pt x="1009" y="64"/>
                        <a:pt x="995" y="57"/>
                        <a:pt x="973" y="50"/>
                      </a:cubicBezTo>
                      <a:lnTo>
                        <a:pt x="966" y="50"/>
                      </a:lnTo>
                      <a:lnTo>
                        <a:pt x="924" y="36"/>
                      </a:lnTo>
                      <a:lnTo>
                        <a:pt x="910" y="36"/>
                      </a:lnTo>
                      <a:lnTo>
                        <a:pt x="861" y="22"/>
                      </a:lnTo>
                      <a:lnTo>
                        <a:pt x="804" y="15"/>
                      </a:lnTo>
                      <a:lnTo>
                        <a:pt x="790" y="15"/>
                      </a:lnTo>
                      <a:lnTo>
                        <a:pt x="748" y="8"/>
                      </a:lnTo>
                      <a:lnTo>
                        <a:pt x="734" y="8"/>
                      </a:lnTo>
                      <a:cubicBezTo>
                        <a:pt x="713" y="1"/>
                        <a:pt x="698" y="1"/>
                        <a:pt x="67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2487725" y="2832250"/>
                  <a:ext cx="35275" cy="18600"/>
                </a:xfrm>
                <a:custGeom>
                  <a:avLst/>
                  <a:gdLst/>
                  <a:ahLst/>
                  <a:cxnLst/>
                  <a:rect l="l" t="t" r="r" b="b"/>
                  <a:pathLst>
                    <a:path w="1411" h="744" extrusionOk="0">
                      <a:moveTo>
                        <a:pt x="665" y="1"/>
                      </a:moveTo>
                      <a:cubicBezTo>
                        <a:pt x="531" y="1"/>
                        <a:pt x="396" y="28"/>
                        <a:pt x="268" y="83"/>
                      </a:cubicBezTo>
                      <a:cubicBezTo>
                        <a:pt x="14" y="210"/>
                        <a:pt x="0" y="443"/>
                        <a:pt x="240" y="605"/>
                      </a:cubicBezTo>
                      <a:cubicBezTo>
                        <a:pt x="396" y="697"/>
                        <a:pt x="570" y="743"/>
                        <a:pt x="745" y="743"/>
                      </a:cubicBezTo>
                      <a:cubicBezTo>
                        <a:pt x="879" y="743"/>
                        <a:pt x="1014" y="716"/>
                        <a:pt x="1142" y="661"/>
                      </a:cubicBezTo>
                      <a:cubicBezTo>
                        <a:pt x="1396" y="534"/>
                        <a:pt x="1410" y="302"/>
                        <a:pt x="1170" y="139"/>
                      </a:cubicBezTo>
                      <a:cubicBezTo>
                        <a:pt x="1014" y="47"/>
                        <a:pt x="840" y="1"/>
                        <a:pt x="66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2487200" y="2831975"/>
                  <a:ext cx="36325" cy="19125"/>
                </a:xfrm>
                <a:custGeom>
                  <a:avLst/>
                  <a:gdLst/>
                  <a:ahLst/>
                  <a:cxnLst/>
                  <a:rect l="l" t="t" r="r" b="b"/>
                  <a:pathLst>
                    <a:path w="1453" h="765" extrusionOk="0">
                      <a:moveTo>
                        <a:pt x="636" y="22"/>
                      </a:moveTo>
                      <a:cubicBezTo>
                        <a:pt x="650" y="22"/>
                        <a:pt x="663" y="23"/>
                        <a:pt x="677" y="24"/>
                      </a:cubicBezTo>
                      <a:cubicBezTo>
                        <a:pt x="688" y="23"/>
                        <a:pt x="699" y="23"/>
                        <a:pt x="710" y="23"/>
                      </a:cubicBezTo>
                      <a:cubicBezTo>
                        <a:pt x="876" y="23"/>
                        <a:pt x="1046" y="72"/>
                        <a:pt x="1184" y="165"/>
                      </a:cubicBezTo>
                      <a:cubicBezTo>
                        <a:pt x="1283" y="214"/>
                        <a:pt x="1346" y="313"/>
                        <a:pt x="1354" y="425"/>
                      </a:cubicBezTo>
                      <a:cubicBezTo>
                        <a:pt x="1332" y="531"/>
                        <a:pt x="1262" y="623"/>
                        <a:pt x="1156" y="665"/>
                      </a:cubicBezTo>
                      <a:cubicBezTo>
                        <a:pt x="1033" y="716"/>
                        <a:pt x="903" y="741"/>
                        <a:pt x="773" y="741"/>
                      </a:cubicBezTo>
                      <a:cubicBezTo>
                        <a:pt x="597" y="741"/>
                        <a:pt x="422" y="695"/>
                        <a:pt x="268" y="602"/>
                      </a:cubicBezTo>
                      <a:cubicBezTo>
                        <a:pt x="21" y="510"/>
                        <a:pt x="42" y="165"/>
                        <a:pt x="296" y="101"/>
                      </a:cubicBezTo>
                      <a:cubicBezTo>
                        <a:pt x="404" y="50"/>
                        <a:pt x="517" y="22"/>
                        <a:pt x="636" y="22"/>
                      </a:cubicBezTo>
                      <a:close/>
                      <a:moveTo>
                        <a:pt x="678" y="1"/>
                      </a:moveTo>
                      <a:cubicBezTo>
                        <a:pt x="546" y="1"/>
                        <a:pt x="414" y="26"/>
                        <a:pt x="289" y="80"/>
                      </a:cubicBezTo>
                      <a:cubicBezTo>
                        <a:pt x="28" y="157"/>
                        <a:pt x="0" y="517"/>
                        <a:pt x="254" y="623"/>
                      </a:cubicBezTo>
                      <a:cubicBezTo>
                        <a:pt x="399" y="715"/>
                        <a:pt x="569" y="764"/>
                        <a:pt x="741" y="764"/>
                      </a:cubicBezTo>
                      <a:cubicBezTo>
                        <a:pt x="752" y="764"/>
                        <a:pt x="764" y="764"/>
                        <a:pt x="775" y="764"/>
                      </a:cubicBezTo>
                      <a:cubicBezTo>
                        <a:pt x="789" y="764"/>
                        <a:pt x="803" y="765"/>
                        <a:pt x="816" y="765"/>
                      </a:cubicBezTo>
                      <a:cubicBezTo>
                        <a:pt x="936" y="765"/>
                        <a:pt x="1055" y="737"/>
                        <a:pt x="1163" y="686"/>
                      </a:cubicBezTo>
                      <a:cubicBezTo>
                        <a:pt x="1424" y="609"/>
                        <a:pt x="1452" y="249"/>
                        <a:pt x="1198" y="143"/>
                      </a:cubicBezTo>
                      <a:cubicBezTo>
                        <a:pt x="1039" y="50"/>
                        <a:pt x="859" y="1"/>
                        <a:pt x="6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2704125" y="2719575"/>
                  <a:ext cx="4800" cy="3375"/>
                </a:xfrm>
                <a:custGeom>
                  <a:avLst/>
                  <a:gdLst/>
                  <a:ahLst/>
                  <a:cxnLst/>
                  <a:rect l="l" t="t" r="r" b="b"/>
                  <a:pathLst>
                    <a:path w="192" h="135" extrusionOk="0">
                      <a:moveTo>
                        <a:pt x="57" y="1"/>
                      </a:moveTo>
                      <a:lnTo>
                        <a:pt x="36" y="8"/>
                      </a:lnTo>
                      <a:cubicBezTo>
                        <a:pt x="15" y="15"/>
                        <a:pt x="8" y="29"/>
                        <a:pt x="1" y="50"/>
                      </a:cubicBezTo>
                      <a:lnTo>
                        <a:pt x="1" y="114"/>
                      </a:lnTo>
                      <a:cubicBezTo>
                        <a:pt x="8" y="100"/>
                        <a:pt x="15" y="86"/>
                        <a:pt x="36" y="78"/>
                      </a:cubicBezTo>
                      <a:lnTo>
                        <a:pt x="50" y="71"/>
                      </a:lnTo>
                      <a:lnTo>
                        <a:pt x="71" y="64"/>
                      </a:lnTo>
                      <a:lnTo>
                        <a:pt x="121" y="64"/>
                      </a:lnTo>
                      <a:lnTo>
                        <a:pt x="142" y="71"/>
                      </a:lnTo>
                      <a:lnTo>
                        <a:pt x="156" y="78"/>
                      </a:lnTo>
                      <a:cubicBezTo>
                        <a:pt x="163" y="78"/>
                        <a:pt x="170" y="86"/>
                        <a:pt x="170" y="86"/>
                      </a:cubicBezTo>
                      <a:lnTo>
                        <a:pt x="184" y="100"/>
                      </a:lnTo>
                      <a:lnTo>
                        <a:pt x="184" y="107"/>
                      </a:lnTo>
                      <a:cubicBezTo>
                        <a:pt x="184" y="114"/>
                        <a:pt x="184" y="114"/>
                        <a:pt x="184" y="121"/>
                      </a:cubicBezTo>
                      <a:cubicBezTo>
                        <a:pt x="184" y="121"/>
                        <a:pt x="184" y="128"/>
                        <a:pt x="184" y="135"/>
                      </a:cubicBezTo>
                      <a:lnTo>
                        <a:pt x="191" y="64"/>
                      </a:lnTo>
                      <a:cubicBezTo>
                        <a:pt x="191" y="64"/>
                        <a:pt x="191" y="57"/>
                        <a:pt x="191" y="57"/>
                      </a:cubicBezTo>
                      <a:cubicBezTo>
                        <a:pt x="191" y="50"/>
                        <a:pt x="191" y="43"/>
                        <a:pt x="184" y="43"/>
                      </a:cubicBezTo>
                      <a:lnTo>
                        <a:pt x="184" y="36"/>
                      </a:lnTo>
                      <a:cubicBezTo>
                        <a:pt x="177" y="29"/>
                        <a:pt x="170" y="29"/>
                        <a:pt x="163" y="22"/>
                      </a:cubicBezTo>
                      <a:cubicBezTo>
                        <a:pt x="163" y="22"/>
                        <a:pt x="156" y="15"/>
                        <a:pt x="149" y="15"/>
                      </a:cubicBezTo>
                      <a:lnTo>
                        <a:pt x="135" y="8"/>
                      </a:lnTo>
                      <a:lnTo>
                        <a:pt x="114"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2703950" y="2719575"/>
                  <a:ext cx="5500" cy="3675"/>
                </a:xfrm>
                <a:custGeom>
                  <a:avLst/>
                  <a:gdLst/>
                  <a:ahLst/>
                  <a:cxnLst/>
                  <a:rect l="l" t="t" r="r" b="b"/>
                  <a:pathLst>
                    <a:path w="220" h="147" extrusionOk="0">
                      <a:moveTo>
                        <a:pt x="128" y="8"/>
                      </a:moveTo>
                      <a:lnTo>
                        <a:pt x="142" y="15"/>
                      </a:lnTo>
                      <a:lnTo>
                        <a:pt x="156" y="22"/>
                      </a:lnTo>
                      <a:lnTo>
                        <a:pt x="170" y="29"/>
                      </a:lnTo>
                      <a:cubicBezTo>
                        <a:pt x="177" y="29"/>
                        <a:pt x="184" y="36"/>
                        <a:pt x="184" y="43"/>
                      </a:cubicBezTo>
                      <a:cubicBezTo>
                        <a:pt x="191" y="50"/>
                        <a:pt x="191" y="50"/>
                        <a:pt x="191" y="57"/>
                      </a:cubicBezTo>
                      <a:lnTo>
                        <a:pt x="191" y="86"/>
                      </a:lnTo>
                      <a:lnTo>
                        <a:pt x="177" y="71"/>
                      </a:lnTo>
                      <a:lnTo>
                        <a:pt x="156" y="64"/>
                      </a:lnTo>
                      <a:lnTo>
                        <a:pt x="142" y="57"/>
                      </a:lnTo>
                      <a:lnTo>
                        <a:pt x="92" y="57"/>
                      </a:lnTo>
                      <a:lnTo>
                        <a:pt x="85" y="50"/>
                      </a:lnTo>
                      <a:lnTo>
                        <a:pt x="71" y="50"/>
                      </a:lnTo>
                      <a:lnTo>
                        <a:pt x="50" y="57"/>
                      </a:lnTo>
                      <a:cubicBezTo>
                        <a:pt x="43" y="57"/>
                        <a:pt x="36" y="57"/>
                        <a:pt x="29" y="64"/>
                      </a:cubicBezTo>
                      <a:lnTo>
                        <a:pt x="22" y="71"/>
                      </a:lnTo>
                      <a:lnTo>
                        <a:pt x="22" y="43"/>
                      </a:lnTo>
                      <a:cubicBezTo>
                        <a:pt x="22" y="29"/>
                        <a:pt x="29" y="22"/>
                        <a:pt x="43" y="15"/>
                      </a:cubicBezTo>
                      <a:cubicBezTo>
                        <a:pt x="50" y="8"/>
                        <a:pt x="57" y="8"/>
                        <a:pt x="64" y="8"/>
                      </a:cubicBezTo>
                      <a:close/>
                      <a:moveTo>
                        <a:pt x="64" y="1"/>
                      </a:moveTo>
                      <a:lnTo>
                        <a:pt x="43" y="8"/>
                      </a:lnTo>
                      <a:cubicBezTo>
                        <a:pt x="22" y="15"/>
                        <a:pt x="8" y="36"/>
                        <a:pt x="8" y="57"/>
                      </a:cubicBezTo>
                      <a:lnTo>
                        <a:pt x="1" y="121"/>
                      </a:lnTo>
                      <a:cubicBezTo>
                        <a:pt x="1" y="128"/>
                        <a:pt x="6" y="131"/>
                        <a:pt x="11" y="131"/>
                      </a:cubicBezTo>
                      <a:cubicBezTo>
                        <a:pt x="17" y="131"/>
                        <a:pt x="22" y="128"/>
                        <a:pt x="22" y="121"/>
                      </a:cubicBezTo>
                      <a:cubicBezTo>
                        <a:pt x="22" y="114"/>
                        <a:pt x="29" y="100"/>
                        <a:pt x="50" y="93"/>
                      </a:cubicBezTo>
                      <a:cubicBezTo>
                        <a:pt x="57" y="93"/>
                        <a:pt x="64" y="86"/>
                        <a:pt x="71" y="86"/>
                      </a:cubicBezTo>
                      <a:lnTo>
                        <a:pt x="142" y="86"/>
                      </a:lnTo>
                      <a:lnTo>
                        <a:pt x="156" y="93"/>
                      </a:lnTo>
                      <a:lnTo>
                        <a:pt x="170" y="100"/>
                      </a:lnTo>
                      <a:cubicBezTo>
                        <a:pt x="177" y="100"/>
                        <a:pt x="184" y="107"/>
                        <a:pt x="191" y="114"/>
                      </a:cubicBezTo>
                      <a:cubicBezTo>
                        <a:pt x="191" y="121"/>
                        <a:pt x="191" y="128"/>
                        <a:pt x="191" y="128"/>
                      </a:cubicBezTo>
                      <a:cubicBezTo>
                        <a:pt x="184" y="135"/>
                        <a:pt x="191" y="142"/>
                        <a:pt x="198" y="142"/>
                      </a:cubicBezTo>
                      <a:cubicBezTo>
                        <a:pt x="201" y="145"/>
                        <a:pt x="205" y="147"/>
                        <a:pt x="209" y="147"/>
                      </a:cubicBezTo>
                      <a:cubicBezTo>
                        <a:pt x="214" y="147"/>
                        <a:pt x="219" y="143"/>
                        <a:pt x="219" y="135"/>
                      </a:cubicBezTo>
                      <a:lnTo>
                        <a:pt x="219" y="71"/>
                      </a:lnTo>
                      <a:cubicBezTo>
                        <a:pt x="219" y="64"/>
                        <a:pt x="219" y="57"/>
                        <a:pt x="219" y="57"/>
                      </a:cubicBezTo>
                      <a:cubicBezTo>
                        <a:pt x="219" y="50"/>
                        <a:pt x="219" y="43"/>
                        <a:pt x="219" y="43"/>
                      </a:cubicBezTo>
                      <a:lnTo>
                        <a:pt x="205" y="29"/>
                      </a:lnTo>
                      <a:lnTo>
                        <a:pt x="191" y="15"/>
                      </a:lnTo>
                      <a:lnTo>
                        <a:pt x="177" y="8"/>
                      </a:lnTo>
                      <a:lnTo>
                        <a:pt x="15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2703775" y="2721200"/>
                  <a:ext cx="5500" cy="2950"/>
                </a:xfrm>
                <a:custGeom>
                  <a:avLst/>
                  <a:gdLst/>
                  <a:ahLst/>
                  <a:cxnLst/>
                  <a:rect l="l" t="t" r="r" b="b"/>
                  <a:pathLst>
                    <a:path w="220" h="118" extrusionOk="0">
                      <a:moveTo>
                        <a:pt x="94" y="1"/>
                      </a:moveTo>
                      <a:cubicBezTo>
                        <a:pt x="74" y="1"/>
                        <a:pt x="54" y="5"/>
                        <a:pt x="36" y="13"/>
                      </a:cubicBezTo>
                      <a:cubicBezTo>
                        <a:pt x="1" y="35"/>
                        <a:pt x="1" y="70"/>
                        <a:pt x="36" y="98"/>
                      </a:cubicBezTo>
                      <a:cubicBezTo>
                        <a:pt x="60" y="110"/>
                        <a:pt x="87" y="118"/>
                        <a:pt x="115" y="118"/>
                      </a:cubicBezTo>
                      <a:cubicBezTo>
                        <a:pt x="136" y="118"/>
                        <a:pt x="156" y="114"/>
                        <a:pt x="177" y="105"/>
                      </a:cubicBezTo>
                      <a:cubicBezTo>
                        <a:pt x="212" y="84"/>
                        <a:pt x="219" y="49"/>
                        <a:pt x="177" y="21"/>
                      </a:cubicBezTo>
                      <a:cubicBezTo>
                        <a:pt x="152" y="8"/>
                        <a:pt x="123" y="1"/>
                        <a:pt x="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2703600" y="2720975"/>
                  <a:ext cx="5500" cy="3400"/>
                </a:xfrm>
                <a:custGeom>
                  <a:avLst/>
                  <a:gdLst/>
                  <a:ahLst/>
                  <a:cxnLst/>
                  <a:rect l="l" t="t" r="r" b="b"/>
                  <a:pathLst>
                    <a:path w="220" h="136" extrusionOk="0">
                      <a:moveTo>
                        <a:pt x="106" y="22"/>
                      </a:moveTo>
                      <a:cubicBezTo>
                        <a:pt x="135" y="22"/>
                        <a:pt x="156" y="30"/>
                        <a:pt x="184" y="44"/>
                      </a:cubicBezTo>
                      <a:cubicBezTo>
                        <a:pt x="191" y="44"/>
                        <a:pt x="198" y="58"/>
                        <a:pt x="205" y="72"/>
                      </a:cubicBezTo>
                      <a:cubicBezTo>
                        <a:pt x="205" y="86"/>
                        <a:pt x="191" y="93"/>
                        <a:pt x="177" y="100"/>
                      </a:cubicBezTo>
                      <a:cubicBezTo>
                        <a:pt x="159" y="109"/>
                        <a:pt x="140" y="113"/>
                        <a:pt x="121" y="113"/>
                      </a:cubicBezTo>
                      <a:cubicBezTo>
                        <a:pt x="96" y="113"/>
                        <a:pt x="70" y="105"/>
                        <a:pt x="50" y="93"/>
                      </a:cubicBezTo>
                      <a:cubicBezTo>
                        <a:pt x="36" y="86"/>
                        <a:pt x="29" y="72"/>
                        <a:pt x="29" y="65"/>
                      </a:cubicBezTo>
                      <a:cubicBezTo>
                        <a:pt x="29" y="51"/>
                        <a:pt x="36" y="44"/>
                        <a:pt x="50" y="30"/>
                      </a:cubicBezTo>
                      <a:cubicBezTo>
                        <a:pt x="71" y="22"/>
                        <a:pt x="85" y="22"/>
                        <a:pt x="106" y="22"/>
                      </a:cubicBezTo>
                      <a:close/>
                      <a:moveTo>
                        <a:pt x="112" y="0"/>
                      </a:moveTo>
                      <a:cubicBezTo>
                        <a:pt x="89" y="0"/>
                        <a:pt x="66" y="6"/>
                        <a:pt x="43" y="15"/>
                      </a:cubicBezTo>
                      <a:cubicBezTo>
                        <a:pt x="22" y="22"/>
                        <a:pt x="8" y="37"/>
                        <a:pt x="1" y="58"/>
                      </a:cubicBezTo>
                      <a:cubicBezTo>
                        <a:pt x="1" y="86"/>
                        <a:pt x="15" y="100"/>
                        <a:pt x="36" y="114"/>
                      </a:cubicBezTo>
                      <a:cubicBezTo>
                        <a:pt x="57" y="128"/>
                        <a:pt x="92" y="135"/>
                        <a:pt x="120" y="135"/>
                      </a:cubicBezTo>
                      <a:cubicBezTo>
                        <a:pt x="142" y="135"/>
                        <a:pt x="163" y="128"/>
                        <a:pt x="184" y="121"/>
                      </a:cubicBezTo>
                      <a:cubicBezTo>
                        <a:pt x="205" y="114"/>
                        <a:pt x="219" y="100"/>
                        <a:pt x="219" y="79"/>
                      </a:cubicBezTo>
                      <a:cubicBezTo>
                        <a:pt x="219" y="51"/>
                        <a:pt x="212" y="37"/>
                        <a:pt x="191" y="22"/>
                      </a:cubicBezTo>
                      <a:cubicBezTo>
                        <a:pt x="164" y="7"/>
                        <a:pt x="138" y="0"/>
                        <a:pt x="11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2712600" y="2725400"/>
                  <a:ext cx="22575" cy="15000"/>
                </a:xfrm>
                <a:custGeom>
                  <a:avLst/>
                  <a:gdLst/>
                  <a:ahLst/>
                  <a:cxnLst/>
                  <a:rect l="l" t="t" r="r" b="b"/>
                  <a:pathLst>
                    <a:path w="903" h="600" extrusionOk="0">
                      <a:moveTo>
                        <a:pt x="56" y="1"/>
                      </a:moveTo>
                      <a:lnTo>
                        <a:pt x="35" y="8"/>
                      </a:lnTo>
                      <a:cubicBezTo>
                        <a:pt x="21" y="15"/>
                        <a:pt x="7" y="29"/>
                        <a:pt x="0" y="43"/>
                      </a:cubicBezTo>
                      <a:lnTo>
                        <a:pt x="0" y="113"/>
                      </a:lnTo>
                      <a:cubicBezTo>
                        <a:pt x="0" y="92"/>
                        <a:pt x="14" y="78"/>
                        <a:pt x="28" y="71"/>
                      </a:cubicBezTo>
                      <a:lnTo>
                        <a:pt x="49" y="64"/>
                      </a:lnTo>
                      <a:lnTo>
                        <a:pt x="134" y="64"/>
                      </a:lnTo>
                      <a:lnTo>
                        <a:pt x="155" y="71"/>
                      </a:lnTo>
                      <a:lnTo>
                        <a:pt x="169" y="78"/>
                      </a:lnTo>
                      <a:lnTo>
                        <a:pt x="874" y="557"/>
                      </a:lnTo>
                      <a:lnTo>
                        <a:pt x="888" y="565"/>
                      </a:lnTo>
                      <a:lnTo>
                        <a:pt x="895" y="579"/>
                      </a:lnTo>
                      <a:cubicBezTo>
                        <a:pt x="895" y="579"/>
                        <a:pt x="895" y="586"/>
                        <a:pt x="895" y="586"/>
                      </a:cubicBezTo>
                      <a:cubicBezTo>
                        <a:pt x="895" y="593"/>
                        <a:pt x="895" y="593"/>
                        <a:pt x="895" y="600"/>
                      </a:cubicBezTo>
                      <a:lnTo>
                        <a:pt x="902" y="529"/>
                      </a:lnTo>
                      <a:cubicBezTo>
                        <a:pt x="902" y="529"/>
                        <a:pt x="902" y="522"/>
                        <a:pt x="902" y="522"/>
                      </a:cubicBezTo>
                      <a:cubicBezTo>
                        <a:pt x="902" y="515"/>
                        <a:pt x="902" y="515"/>
                        <a:pt x="902" y="508"/>
                      </a:cubicBezTo>
                      <a:lnTo>
                        <a:pt x="895" y="501"/>
                      </a:lnTo>
                      <a:lnTo>
                        <a:pt x="881" y="487"/>
                      </a:lnTo>
                      <a:lnTo>
                        <a:pt x="176" y="15"/>
                      </a:lnTo>
                      <a:lnTo>
                        <a:pt x="162" y="8"/>
                      </a:lnTo>
                      <a:lnTo>
                        <a:pt x="14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2712600" y="2725225"/>
                  <a:ext cx="23100" cy="15350"/>
                </a:xfrm>
                <a:custGeom>
                  <a:avLst/>
                  <a:gdLst/>
                  <a:ahLst/>
                  <a:cxnLst/>
                  <a:rect l="l" t="t" r="r" b="b"/>
                  <a:pathLst>
                    <a:path w="924" h="614" extrusionOk="0">
                      <a:moveTo>
                        <a:pt x="148" y="15"/>
                      </a:moveTo>
                      <a:lnTo>
                        <a:pt x="162" y="22"/>
                      </a:lnTo>
                      <a:lnTo>
                        <a:pt x="176" y="29"/>
                      </a:lnTo>
                      <a:lnTo>
                        <a:pt x="881" y="501"/>
                      </a:lnTo>
                      <a:cubicBezTo>
                        <a:pt x="888" y="508"/>
                        <a:pt x="888" y="515"/>
                        <a:pt x="895" y="522"/>
                      </a:cubicBezTo>
                      <a:cubicBezTo>
                        <a:pt x="895" y="522"/>
                        <a:pt x="895" y="529"/>
                        <a:pt x="895" y="536"/>
                      </a:cubicBezTo>
                      <a:lnTo>
                        <a:pt x="895" y="564"/>
                      </a:lnTo>
                      <a:lnTo>
                        <a:pt x="881" y="550"/>
                      </a:lnTo>
                      <a:lnTo>
                        <a:pt x="176" y="78"/>
                      </a:lnTo>
                      <a:lnTo>
                        <a:pt x="162" y="71"/>
                      </a:lnTo>
                      <a:lnTo>
                        <a:pt x="141" y="64"/>
                      </a:lnTo>
                      <a:cubicBezTo>
                        <a:pt x="134" y="64"/>
                        <a:pt x="127" y="57"/>
                        <a:pt x="120" y="57"/>
                      </a:cubicBezTo>
                      <a:lnTo>
                        <a:pt x="92" y="57"/>
                      </a:lnTo>
                      <a:lnTo>
                        <a:pt x="92" y="64"/>
                      </a:lnTo>
                      <a:lnTo>
                        <a:pt x="56" y="64"/>
                      </a:lnTo>
                      <a:lnTo>
                        <a:pt x="35" y="71"/>
                      </a:lnTo>
                      <a:lnTo>
                        <a:pt x="21" y="78"/>
                      </a:lnTo>
                      <a:lnTo>
                        <a:pt x="21" y="57"/>
                      </a:lnTo>
                      <a:cubicBezTo>
                        <a:pt x="21" y="43"/>
                        <a:pt x="35" y="36"/>
                        <a:pt x="49" y="22"/>
                      </a:cubicBezTo>
                      <a:cubicBezTo>
                        <a:pt x="56" y="22"/>
                        <a:pt x="64" y="22"/>
                        <a:pt x="71" y="15"/>
                      </a:cubicBezTo>
                      <a:close/>
                      <a:moveTo>
                        <a:pt x="56" y="1"/>
                      </a:moveTo>
                      <a:cubicBezTo>
                        <a:pt x="49" y="1"/>
                        <a:pt x="42" y="1"/>
                        <a:pt x="35" y="8"/>
                      </a:cubicBezTo>
                      <a:cubicBezTo>
                        <a:pt x="14" y="15"/>
                        <a:pt x="0" y="29"/>
                        <a:pt x="0" y="57"/>
                      </a:cubicBezTo>
                      <a:lnTo>
                        <a:pt x="0" y="120"/>
                      </a:lnTo>
                      <a:cubicBezTo>
                        <a:pt x="0" y="127"/>
                        <a:pt x="0" y="134"/>
                        <a:pt x="7" y="134"/>
                      </a:cubicBezTo>
                      <a:cubicBezTo>
                        <a:pt x="14" y="134"/>
                        <a:pt x="21" y="127"/>
                        <a:pt x="21" y="120"/>
                      </a:cubicBezTo>
                      <a:cubicBezTo>
                        <a:pt x="21" y="106"/>
                        <a:pt x="28" y="99"/>
                        <a:pt x="42" y="92"/>
                      </a:cubicBezTo>
                      <a:cubicBezTo>
                        <a:pt x="49" y="92"/>
                        <a:pt x="56" y="85"/>
                        <a:pt x="64" y="85"/>
                      </a:cubicBezTo>
                      <a:lnTo>
                        <a:pt x="141" y="85"/>
                      </a:lnTo>
                      <a:lnTo>
                        <a:pt x="155" y="92"/>
                      </a:lnTo>
                      <a:lnTo>
                        <a:pt x="169" y="99"/>
                      </a:lnTo>
                      <a:lnTo>
                        <a:pt x="874" y="572"/>
                      </a:lnTo>
                      <a:cubicBezTo>
                        <a:pt x="881" y="579"/>
                        <a:pt x="888" y="586"/>
                        <a:pt x="895" y="593"/>
                      </a:cubicBezTo>
                      <a:cubicBezTo>
                        <a:pt x="895" y="593"/>
                        <a:pt x="895" y="600"/>
                        <a:pt x="895" y="607"/>
                      </a:cubicBezTo>
                      <a:cubicBezTo>
                        <a:pt x="895" y="614"/>
                        <a:pt x="895" y="614"/>
                        <a:pt x="902" y="614"/>
                      </a:cubicBezTo>
                      <a:cubicBezTo>
                        <a:pt x="909" y="614"/>
                        <a:pt x="916" y="614"/>
                        <a:pt x="916" y="607"/>
                      </a:cubicBezTo>
                      <a:lnTo>
                        <a:pt x="924" y="536"/>
                      </a:lnTo>
                      <a:cubicBezTo>
                        <a:pt x="924" y="536"/>
                        <a:pt x="924" y="529"/>
                        <a:pt x="924" y="529"/>
                      </a:cubicBezTo>
                      <a:cubicBezTo>
                        <a:pt x="916" y="522"/>
                        <a:pt x="916" y="515"/>
                        <a:pt x="916" y="508"/>
                      </a:cubicBezTo>
                      <a:lnTo>
                        <a:pt x="902" y="501"/>
                      </a:lnTo>
                      <a:lnTo>
                        <a:pt x="888" y="487"/>
                      </a:lnTo>
                      <a:lnTo>
                        <a:pt x="183" y="15"/>
                      </a:lnTo>
                      <a:cubicBezTo>
                        <a:pt x="183" y="15"/>
                        <a:pt x="176" y="8"/>
                        <a:pt x="169" y="8"/>
                      </a:cubicBezTo>
                      <a:lnTo>
                        <a:pt x="14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2712425" y="2726975"/>
                  <a:ext cx="23100" cy="14625"/>
                </a:xfrm>
                <a:custGeom>
                  <a:avLst/>
                  <a:gdLst/>
                  <a:ahLst/>
                  <a:cxnLst/>
                  <a:rect l="l" t="t" r="r" b="b"/>
                  <a:pathLst>
                    <a:path w="924" h="585" extrusionOk="0">
                      <a:moveTo>
                        <a:pt x="110" y="0"/>
                      </a:moveTo>
                      <a:cubicBezTo>
                        <a:pt x="88" y="0"/>
                        <a:pt x="65" y="5"/>
                        <a:pt x="42" y="15"/>
                      </a:cubicBezTo>
                      <a:cubicBezTo>
                        <a:pt x="7" y="22"/>
                        <a:pt x="0" y="79"/>
                        <a:pt x="42" y="93"/>
                      </a:cubicBezTo>
                      <a:lnTo>
                        <a:pt x="747" y="565"/>
                      </a:lnTo>
                      <a:cubicBezTo>
                        <a:pt x="772" y="577"/>
                        <a:pt x="799" y="585"/>
                        <a:pt x="825" y="585"/>
                      </a:cubicBezTo>
                      <a:cubicBezTo>
                        <a:pt x="845" y="585"/>
                        <a:pt x="863" y="581"/>
                        <a:pt x="881" y="572"/>
                      </a:cubicBezTo>
                      <a:cubicBezTo>
                        <a:pt x="923" y="558"/>
                        <a:pt x="923" y="509"/>
                        <a:pt x="881" y="494"/>
                      </a:cubicBezTo>
                      <a:lnTo>
                        <a:pt x="183" y="22"/>
                      </a:lnTo>
                      <a:cubicBezTo>
                        <a:pt x="161" y="7"/>
                        <a:pt x="136" y="0"/>
                        <a:pt x="11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2711875" y="2726675"/>
                  <a:ext cx="23475" cy="15325"/>
                </a:xfrm>
                <a:custGeom>
                  <a:avLst/>
                  <a:gdLst/>
                  <a:ahLst/>
                  <a:cxnLst/>
                  <a:rect l="l" t="t" r="r" b="b"/>
                  <a:pathLst>
                    <a:path w="939" h="613" extrusionOk="0">
                      <a:moveTo>
                        <a:pt x="121" y="20"/>
                      </a:moveTo>
                      <a:cubicBezTo>
                        <a:pt x="149" y="20"/>
                        <a:pt x="170" y="27"/>
                        <a:pt x="198" y="41"/>
                      </a:cubicBezTo>
                      <a:lnTo>
                        <a:pt x="903" y="514"/>
                      </a:lnTo>
                      <a:cubicBezTo>
                        <a:pt x="910" y="521"/>
                        <a:pt x="924" y="535"/>
                        <a:pt x="924" y="549"/>
                      </a:cubicBezTo>
                      <a:cubicBezTo>
                        <a:pt x="917" y="563"/>
                        <a:pt x="910" y="570"/>
                        <a:pt x="896" y="577"/>
                      </a:cubicBezTo>
                      <a:cubicBezTo>
                        <a:pt x="877" y="583"/>
                        <a:pt x="857" y="587"/>
                        <a:pt x="837" y="587"/>
                      </a:cubicBezTo>
                      <a:cubicBezTo>
                        <a:pt x="812" y="587"/>
                        <a:pt x="789" y="582"/>
                        <a:pt x="769" y="570"/>
                      </a:cubicBezTo>
                      <a:lnTo>
                        <a:pt x="64" y="98"/>
                      </a:lnTo>
                      <a:cubicBezTo>
                        <a:pt x="50" y="91"/>
                        <a:pt x="43" y="76"/>
                        <a:pt x="43" y="62"/>
                      </a:cubicBezTo>
                      <a:cubicBezTo>
                        <a:pt x="43" y="48"/>
                        <a:pt x="50" y="41"/>
                        <a:pt x="64" y="34"/>
                      </a:cubicBezTo>
                      <a:cubicBezTo>
                        <a:pt x="85" y="27"/>
                        <a:pt x="100" y="20"/>
                        <a:pt x="121" y="20"/>
                      </a:cubicBezTo>
                      <a:close/>
                      <a:moveTo>
                        <a:pt x="113" y="1"/>
                      </a:moveTo>
                      <a:cubicBezTo>
                        <a:pt x="93" y="1"/>
                        <a:pt x="74" y="5"/>
                        <a:pt x="57" y="13"/>
                      </a:cubicBezTo>
                      <a:cubicBezTo>
                        <a:pt x="8" y="27"/>
                        <a:pt x="1" y="98"/>
                        <a:pt x="50" y="112"/>
                      </a:cubicBezTo>
                      <a:lnTo>
                        <a:pt x="755" y="584"/>
                      </a:lnTo>
                      <a:cubicBezTo>
                        <a:pt x="776" y="598"/>
                        <a:pt x="812" y="612"/>
                        <a:pt x="840" y="612"/>
                      </a:cubicBezTo>
                      <a:cubicBezTo>
                        <a:pt x="861" y="612"/>
                        <a:pt x="882" y="605"/>
                        <a:pt x="903" y="598"/>
                      </a:cubicBezTo>
                      <a:cubicBezTo>
                        <a:pt x="924" y="584"/>
                        <a:pt x="938" y="570"/>
                        <a:pt x="938" y="549"/>
                      </a:cubicBezTo>
                      <a:cubicBezTo>
                        <a:pt x="938" y="528"/>
                        <a:pt x="931" y="506"/>
                        <a:pt x="910" y="499"/>
                      </a:cubicBezTo>
                      <a:lnTo>
                        <a:pt x="205" y="27"/>
                      </a:lnTo>
                      <a:cubicBezTo>
                        <a:pt x="175" y="10"/>
                        <a:pt x="143" y="1"/>
                        <a:pt x="11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2474150" y="2847800"/>
                  <a:ext cx="14125" cy="12525"/>
                </a:xfrm>
                <a:custGeom>
                  <a:avLst/>
                  <a:gdLst/>
                  <a:ahLst/>
                  <a:cxnLst/>
                  <a:rect l="l" t="t" r="r" b="b"/>
                  <a:pathLst>
                    <a:path w="565" h="501" extrusionOk="0">
                      <a:moveTo>
                        <a:pt x="47" y="1"/>
                      </a:moveTo>
                      <a:cubicBezTo>
                        <a:pt x="20" y="1"/>
                        <a:pt x="0" y="24"/>
                        <a:pt x="0" y="67"/>
                      </a:cubicBezTo>
                      <a:cubicBezTo>
                        <a:pt x="0" y="131"/>
                        <a:pt x="29" y="187"/>
                        <a:pt x="78" y="229"/>
                      </a:cubicBezTo>
                      <a:lnTo>
                        <a:pt x="466" y="483"/>
                      </a:lnTo>
                      <a:cubicBezTo>
                        <a:pt x="482" y="495"/>
                        <a:pt x="499" y="500"/>
                        <a:pt x="513" y="500"/>
                      </a:cubicBezTo>
                      <a:cubicBezTo>
                        <a:pt x="542" y="500"/>
                        <a:pt x="564" y="478"/>
                        <a:pt x="564" y="441"/>
                      </a:cubicBezTo>
                      <a:cubicBezTo>
                        <a:pt x="564" y="377"/>
                        <a:pt x="536" y="314"/>
                        <a:pt x="480" y="279"/>
                      </a:cubicBezTo>
                      <a:lnTo>
                        <a:pt x="92" y="18"/>
                      </a:lnTo>
                      <a:cubicBezTo>
                        <a:pt x="76" y="6"/>
                        <a:pt x="61" y="1"/>
                        <a:pt x="4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2473800" y="2847450"/>
                  <a:ext cx="14650" cy="13150"/>
                </a:xfrm>
                <a:custGeom>
                  <a:avLst/>
                  <a:gdLst/>
                  <a:ahLst/>
                  <a:cxnLst/>
                  <a:rect l="l" t="t" r="r" b="b"/>
                  <a:pathLst>
                    <a:path w="586" h="526" extrusionOk="0">
                      <a:moveTo>
                        <a:pt x="64" y="25"/>
                      </a:moveTo>
                      <a:cubicBezTo>
                        <a:pt x="78" y="25"/>
                        <a:pt x="92" y="32"/>
                        <a:pt x="106" y="39"/>
                      </a:cubicBezTo>
                      <a:lnTo>
                        <a:pt x="494" y="300"/>
                      </a:lnTo>
                      <a:cubicBezTo>
                        <a:pt x="536" y="335"/>
                        <a:pt x="564" y="391"/>
                        <a:pt x="564" y="448"/>
                      </a:cubicBezTo>
                      <a:cubicBezTo>
                        <a:pt x="564" y="469"/>
                        <a:pt x="557" y="490"/>
                        <a:pt x="543" y="497"/>
                      </a:cubicBezTo>
                      <a:cubicBezTo>
                        <a:pt x="537" y="499"/>
                        <a:pt x="531" y="500"/>
                        <a:pt x="525" y="500"/>
                      </a:cubicBezTo>
                      <a:cubicBezTo>
                        <a:pt x="510" y="500"/>
                        <a:pt x="497" y="495"/>
                        <a:pt x="487" y="490"/>
                      </a:cubicBezTo>
                      <a:lnTo>
                        <a:pt x="99" y="229"/>
                      </a:lnTo>
                      <a:cubicBezTo>
                        <a:pt x="50" y="194"/>
                        <a:pt x="21" y="138"/>
                        <a:pt x="28" y="74"/>
                      </a:cubicBezTo>
                      <a:cubicBezTo>
                        <a:pt x="21" y="53"/>
                        <a:pt x="36" y="39"/>
                        <a:pt x="50" y="25"/>
                      </a:cubicBezTo>
                      <a:close/>
                      <a:moveTo>
                        <a:pt x="58" y="1"/>
                      </a:moveTo>
                      <a:cubicBezTo>
                        <a:pt x="51" y="1"/>
                        <a:pt x="43" y="2"/>
                        <a:pt x="36" y="4"/>
                      </a:cubicBezTo>
                      <a:cubicBezTo>
                        <a:pt x="14" y="18"/>
                        <a:pt x="0" y="46"/>
                        <a:pt x="0" y="74"/>
                      </a:cubicBezTo>
                      <a:cubicBezTo>
                        <a:pt x="0" y="145"/>
                        <a:pt x="28" y="208"/>
                        <a:pt x="92" y="250"/>
                      </a:cubicBezTo>
                      <a:lnTo>
                        <a:pt x="473" y="511"/>
                      </a:lnTo>
                      <a:cubicBezTo>
                        <a:pt x="487" y="518"/>
                        <a:pt x="508" y="525"/>
                        <a:pt x="529" y="525"/>
                      </a:cubicBezTo>
                      <a:cubicBezTo>
                        <a:pt x="536" y="525"/>
                        <a:pt x="543" y="525"/>
                        <a:pt x="550" y="518"/>
                      </a:cubicBezTo>
                      <a:cubicBezTo>
                        <a:pt x="571" y="504"/>
                        <a:pt x="585" y="483"/>
                        <a:pt x="585" y="455"/>
                      </a:cubicBezTo>
                      <a:cubicBezTo>
                        <a:pt x="585" y="384"/>
                        <a:pt x="557" y="321"/>
                        <a:pt x="501" y="279"/>
                      </a:cubicBezTo>
                      <a:lnTo>
                        <a:pt x="113" y="18"/>
                      </a:lnTo>
                      <a:cubicBezTo>
                        <a:pt x="98" y="7"/>
                        <a:pt x="78" y="1"/>
                        <a:pt x="5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2730925" y="2798175"/>
                  <a:ext cx="24150" cy="17125"/>
                </a:xfrm>
                <a:custGeom>
                  <a:avLst/>
                  <a:gdLst/>
                  <a:ahLst/>
                  <a:cxnLst/>
                  <a:rect l="l" t="t" r="r" b="b"/>
                  <a:pathLst>
                    <a:path w="966" h="685" extrusionOk="0">
                      <a:moveTo>
                        <a:pt x="957" y="44"/>
                      </a:moveTo>
                      <a:lnTo>
                        <a:pt x="966" y="50"/>
                      </a:lnTo>
                      <a:cubicBezTo>
                        <a:pt x="963" y="47"/>
                        <a:pt x="960" y="45"/>
                        <a:pt x="957" y="44"/>
                      </a:cubicBezTo>
                      <a:close/>
                      <a:moveTo>
                        <a:pt x="825" y="1"/>
                      </a:moveTo>
                      <a:lnTo>
                        <a:pt x="804" y="15"/>
                      </a:lnTo>
                      <a:lnTo>
                        <a:pt x="155" y="332"/>
                      </a:lnTo>
                      <a:lnTo>
                        <a:pt x="134" y="339"/>
                      </a:lnTo>
                      <a:lnTo>
                        <a:pt x="120" y="353"/>
                      </a:lnTo>
                      <a:lnTo>
                        <a:pt x="106" y="367"/>
                      </a:lnTo>
                      <a:lnTo>
                        <a:pt x="85" y="382"/>
                      </a:lnTo>
                      <a:cubicBezTo>
                        <a:pt x="78" y="389"/>
                        <a:pt x="78" y="396"/>
                        <a:pt x="71" y="403"/>
                      </a:cubicBezTo>
                      <a:lnTo>
                        <a:pt x="57" y="424"/>
                      </a:lnTo>
                      <a:cubicBezTo>
                        <a:pt x="50" y="431"/>
                        <a:pt x="42" y="438"/>
                        <a:pt x="42" y="445"/>
                      </a:cubicBezTo>
                      <a:cubicBezTo>
                        <a:pt x="35" y="452"/>
                        <a:pt x="35" y="459"/>
                        <a:pt x="28" y="466"/>
                      </a:cubicBezTo>
                      <a:cubicBezTo>
                        <a:pt x="28" y="473"/>
                        <a:pt x="21" y="480"/>
                        <a:pt x="21" y="487"/>
                      </a:cubicBezTo>
                      <a:cubicBezTo>
                        <a:pt x="14" y="494"/>
                        <a:pt x="14" y="501"/>
                        <a:pt x="14" y="508"/>
                      </a:cubicBezTo>
                      <a:cubicBezTo>
                        <a:pt x="14" y="523"/>
                        <a:pt x="14" y="523"/>
                        <a:pt x="7" y="530"/>
                      </a:cubicBezTo>
                      <a:lnTo>
                        <a:pt x="7" y="558"/>
                      </a:lnTo>
                      <a:cubicBezTo>
                        <a:pt x="0" y="586"/>
                        <a:pt x="14" y="621"/>
                        <a:pt x="42" y="642"/>
                      </a:cubicBezTo>
                      <a:lnTo>
                        <a:pt x="106" y="685"/>
                      </a:lnTo>
                      <a:cubicBezTo>
                        <a:pt x="78" y="664"/>
                        <a:pt x="64" y="635"/>
                        <a:pt x="71" y="600"/>
                      </a:cubicBezTo>
                      <a:lnTo>
                        <a:pt x="71" y="579"/>
                      </a:lnTo>
                      <a:lnTo>
                        <a:pt x="71" y="558"/>
                      </a:lnTo>
                      <a:cubicBezTo>
                        <a:pt x="71" y="551"/>
                        <a:pt x="78" y="544"/>
                        <a:pt x="78" y="530"/>
                      </a:cubicBezTo>
                      <a:lnTo>
                        <a:pt x="85" y="516"/>
                      </a:lnTo>
                      <a:lnTo>
                        <a:pt x="99" y="494"/>
                      </a:lnTo>
                      <a:cubicBezTo>
                        <a:pt x="106" y="480"/>
                        <a:pt x="106" y="473"/>
                        <a:pt x="113" y="466"/>
                      </a:cubicBezTo>
                      <a:lnTo>
                        <a:pt x="127" y="452"/>
                      </a:lnTo>
                      <a:lnTo>
                        <a:pt x="141" y="431"/>
                      </a:lnTo>
                      <a:lnTo>
                        <a:pt x="162" y="417"/>
                      </a:lnTo>
                      <a:cubicBezTo>
                        <a:pt x="162" y="410"/>
                        <a:pt x="169" y="403"/>
                        <a:pt x="176" y="403"/>
                      </a:cubicBezTo>
                      <a:lnTo>
                        <a:pt x="191" y="389"/>
                      </a:lnTo>
                      <a:lnTo>
                        <a:pt x="212" y="375"/>
                      </a:lnTo>
                      <a:lnTo>
                        <a:pt x="867" y="57"/>
                      </a:lnTo>
                      <a:lnTo>
                        <a:pt x="881" y="50"/>
                      </a:lnTo>
                      <a:lnTo>
                        <a:pt x="888" y="43"/>
                      </a:lnTo>
                      <a:lnTo>
                        <a:pt x="952" y="43"/>
                      </a:lnTo>
                      <a:cubicBezTo>
                        <a:pt x="952" y="43"/>
                        <a:pt x="954" y="43"/>
                        <a:pt x="957" y="44"/>
                      </a:cubicBezTo>
                      <a:lnTo>
                        <a:pt x="957" y="44"/>
                      </a:lnTo>
                      <a:lnTo>
                        <a:pt x="903" y="8"/>
                      </a:lnTo>
                      <a:lnTo>
                        <a:pt x="88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730575" y="2797700"/>
                  <a:ext cx="24500" cy="17950"/>
                </a:xfrm>
                <a:custGeom>
                  <a:avLst/>
                  <a:gdLst/>
                  <a:ahLst/>
                  <a:cxnLst/>
                  <a:rect l="l" t="t" r="r" b="b"/>
                  <a:pathLst>
                    <a:path w="980" h="718" extrusionOk="0">
                      <a:moveTo>
                        <a:pt x="902" y="27"/>
                      </a:moveTo>
                      <a:lnTo>
                        <a:pt x="917" y="34"/>
                      </a:lnTo>
                      <a:lnTo>
                        <a:pt x="931" y="48"/>
                      </a:lnTo>
                      <a:lnTo>
                        <a:pt x="902" y="55"/>
                      </a:lnTo>
                      <a:lnTo>
                        <a:pt x="881" y="62"/>
                      </a:lnTo>
                      <a:lnTo>
                        <a:pt x="233" y="379"/>
                      </a:lnTo>
                      <a:cubicBezTo>
                        <a:pt x="226" y="386"/>
                        <a:pt x="219" y="386"/>
                        <a:pt x="212" y="394"/>
                      </a:cubicBezTo>
                      <a:lnTo>
                        <a:pt x="190" y="408"/>
                      </a:lnTo>
                      <a:lnTo>
                        <a:pt x="176" y="422"/>
                      </a:lnTo>
                      <a:cubicBezTo>
                        <a:pt x="169" y="429"/>
                        <a:pt x="162" y="429"/>
                        <a:pt x="162" y="436"/>
                      </a:cubicBezTo>
                      <a:cubicBezTo>
                        <a:pt x="155" y="443"/>
                        <a:pt x="148" y="450"/>
                        <a:pt x="141" y="457"/>
                      </a:cubicBezTo>
                      <a:cubicBezTo>
                        <a:pt x="134" y="464"/>
                        <a:pt x="134" y="471"/>
                        <a:pt x="127" y="478"/>
                      </a:cubicBezTo>
                      <a:cubicBezTo>
                        <a:pt x="120" y="485"/>
                        <a:pt x="120" y="492"/>
                        <a:pt x="113" y="499"/>
                      </a:cubicBezTo>
                      <a:lnTo>
                        <a:pt x="99" y="520"/>
                      </a:lnTo>
                      <a:cubicBezTo>
                        <a:pt x="99" y="527"/>
                        <a:pt x="92" y="535"/>
                        <a:pt x="92" y="542"/>
                      </a:cubicBezTo>
                      <a:cubicBezTo>
                        <a:pt x="92" y="549"/>
                        <a:pt x="92" y="563"/>
                        <a:pt x="85" y="570"/>
                      </a:cubicBezTo>
                      <a:cubicBezTo>
                        <a:pt x="78" y="577"/>
                        <a:pt x="78" y="584"/>
                        <a:pt x="78" y="591"/>
                      </a:cubicBezTo>
                      <a:lnTo>
                        <a:pt x="78" y="612"/>
                      </a:lnTo>
                      <a:cubicBezTo>
                        <a:pt x="78" y="633"/>
                        <a:pt x="78" y="647"/>
                        <a:pt x="85" y="661"/>
                      </a:cubicBezTo>
                      <a:lnTo>
                        <a:pt x="64" y="647"/>
                      </a:lnTo>
                      <a:cubicBezTo>
                        <a:pt x="42" y="633"/>
                        <a:pt x="28" y="598"/>
                        <a:pt x="35" y="570"/>
                      </a:cubicBezTo>
                      <a:lnTo>
                        <a:pt x="35" y="549"/>
                      </a:lnTo>
                      <a:cubicBezTo>
                        <a:pt x="35" y="542"/>
                        <a:pt x="28" y="535"/>
                        <a:pt x="35" y="527"/>
                      </a:cubicBezTo>
                      <a:cubicBezTo>
                        <a:pt x="42" y="520"/>
                        <a:pt x="42" y="513"/>
                        <a:pt x="42" y="506"/>
                      </a:cubicBezTo>
                      <a:lnTo>
                        <a:pt x="49" y="506"/>
                      </a:lnTo>
                      <a:cubicBezTo>
                        <a:pt x="49" y="499"/>
                        <a:pt x="56" y="492"/>
                        <a:pt x="56" y="485"/>
                      </a:cubicBezTo>
                      <a:lnTo>
                        <a:pt x="71" y="464"/>
                      </a:lnTo>
                      <a:cubicBezTo>
                        <a:pt x="71" y="457"/>
                        <a:pt x="78" y="450"/>
                        <a:pt x="85" y="443"/>
                      </a:cubicBezTo>
                      <a:lnTo>
                        <a:pt x="99" y="422"/>
                      </a:lnTo>
                      <a:cubicBezTo>
                        <a:pt x="99" y="415"/>
                        <a:pt x="106" y="415"/>
                        <a:pt x="113" y="408"/>
                      </a:cubicBezTo>
                      <a:lnTo>
                        <a:pt x="127" y="386"/>
                      </a:lnTo>
                      <a:lnTo>
                        <a:pt x="148" y="379"/>
                      </a:lnTo>
                      <a:lnTo>
                        <a:pt x="162" y="365"/>
                      </a:lnTo>
                      <a:lnTo>
                        <a:pt x="176" y="358"/>
                      </a:lnTo>
                      <a:lnTo>
                        <a:pt x="825" y="34"/>
                      </a:lnTo>
                      <a:lnTo>
                        <a:pt x="846" y="27"/>
                      </a:lnTo>
                      <a:close/>
                      <a:moveTo>
                        <a:pt x="857" y="1"/>
                      </a:moveTo>
                      <a:cubicBezTo>
                        <a:pt x="855" y="1"/>
                        <a:pt x="853" y="2"/>
                        <a:pt x="853" y="6"/>
                      </a:cubicBezTo>
                      <a:lnTo>
                        <a:pt x="825" y="6"/>
                      </a:lnTo>
                      <a:lnTo>
                        <a:pt x="804" y="20"/>
                      </a:lnTo>
                      <a:lnTo>
                        <a:pt x="155" y="337"/>
                      </a:lnTo>
                      <a:cubicBezTo>
                        <a:pt x="148" y="337"/>
                        <a:pt x="141" y="344"/>
                        <a:pt x="134" y="351"/>
                      </a:cubicBezTo>
                      <a:lnTo>
                        <a:pt x="113" y="365"/>
                      </a:lnTo>
                      <a:lnTo>
                        <a:pt x="99" y="379"/>
                      </a:lnTo>
                      <a:lnTo>
                        <a:pt x="85" y="394"/>
                      </a:lnTo>
                      <a:lnTo>
                        <a:pt x="92" y="401"/>
                      </a:lnTo>
                      <a:lnTo>
                        <a:pt x="85" y="401"/>
                      </a:lnTo>
                      <a:lnTo>
                        <a:pt x="64" y="415"/>
                      </a:lnTo>
                      <a:lnTo>
                        <a:pt x="49" y="436"/>
                      </a:lnTo>
                      <a:cubicBezTo>
                        <a:pt x="42" y="443"/>
                        <a:pt x="42" y="450"/>
                        <a:pt x="35" y="464"/>
                      </a:cubicBezTo>
                      <a:lnTo>
                        <a:pt x="21" y="485"/>
                      </a:lnTo>
                      <a:lnTo>
                        <a:pt x="14" y="506"/>
                      </a:lnTo>
                      <a:cubicBezTo>
                        <a:pt x="14" y="513"/>
                        <a:pt x="7" y="520"/>
                        <a:pt x="7" y="527"/>
                      </a:cubicBezTo>
                      <a:lnTo>
                        <a:pt x="7" y="556"/>
                      </a:lnTo>
                      <a:lnTo>
                        <a:pt x="7" y="570"/>
                      </a:lnTo>
                      <a:cubicBezTo>
                        <a:pt x="0" y="612"/>
                        <a:pt x="14" y="647"/>
                        <a:pt x="49" y="668"/>
                      </a:cubicBezTo>
                      <a:cubicBezTo>
                        <a:pt x="49" y="668"/>
                        <a:pt x="113" y="718"/>
                        <a:pt x="113" y="718"/>
                      </a:cubicBezTo>
                      <a:cubicBezTo>
                        <a:pt x="120" y="711"/>
                        <a:pt x="120" y="704"/>
                        <a:pt x="113" y="697"/>
                      </a:cubicBezTo>
                      <a:cubicBezTo>
                        <a:pt x="120" y="697"/>
                        <a:pt x="120" y="690"/>
                        <a:pt x="113" y="683"/>
                      </a:cubicBezTo>
                      <a:cubicBezTo>
                        <a:pt x="92" y="668"/>
                        <a:pt x="78" y="633"/>
                        <a:pt x="85" y="605"/>
                      </a:cubicBezTo>
                      <a:lnTo>
                        <a:pt x="85" y="584"/>
                      </a:lnTo>
                      <a:cubicBezTo>
                        <a:pt x="92" y="577"/>
                        <a:pt x="85" y="570"/>
                        <a:pt x="92" y="563"/>
                      </a:cubicBezTo>
                      <a:cubicBezTo>
                        <a:pt x="99" y="556"/>
                        <a:pt x="99" y="549"/>
                        <a:pt x="99" y="542"/>
                      </a:cubicBezTo>
                      <a:cubicBezTo>
                        <a:pt x="99" y="535"/>
                        <a:pt x="99" y="527"/>
                        <a:pt x="106" y="520"/>
                      </a:cubicBezTo>
                      <a:lnTo>
                        <a:pt x="120" y="499"/>
                      </a:lnTo>
                      <a:cubicBezTo>
                        <a:pt x="120" y="492"/>
                        <a:pt x="127" y="485"/>
                        <a:pt x="134" y="478"/>
                      </a:cubicBezTo>
                      <a:lnTo>
                        <a:pt x="148" y="457"/>
                      </a:lnTo>
                      <a:lnTo>
                        <a:pt x="162" y="443"/>
                      </a:lnTo>
                      <a:lnTo>
                        <a:pt x="176" y="429"/>
                      </a:lnTo>
                      <a:lnTo>
                        <a:pt x="197" y="415"/>
                      </a:lnTo>
                      <a:lnTo>
                        <a:pt x="212" y="401"/>
                      </a:lnTo>
                      <a:lnTo>
                        <a:pt x="226" y="394"/>
                      </a:lnTo>
                      <a:lnTo>
                        <a:pt x="874" y="76"/>
                      </a:lnTo>
                      <a:lnTo>
                        <a:pt x="895" y="62"/>
                      </a:lnTo>
                      <a:lnTo>
                        <a:pt x="917" y="62"/>
                      </a:lnTo>
                      <a:cubicBezTo>
                        <a:pt x="931" y="62"/>
                        <a:pt x="938" y="62"/>
                        <a:pt x="952" y="69"/>
                      </a:cubicBezTo>
                      <a:lnTo>
                        <a:pt x="959" y="69"/>
                      </a:lnTo>
                      <a:cubicBezTo>
                        <a:pt x="962" y="73"/>
                        <a:pt x="966" y="75"/>
                        <a:pt x="969" y="75"/>
                      </a:cubicBezTo>
                      <a:cubicBezTo>
                        <a:pt x="971" y="75"/>
                        <a:pt x="973" y="73"/>
                        <a:pt x="973" y="69"/>
                      </a:cubicBezTo>
                      <a:cubicBezTo>
                        <a:pt x="980" y="62"/>
                        <a:pt x="980" y="55"/>
                        <a:pt x="973" y="55"/>
                      </a:cubicBezTo>
                      <a:lnTo>
                        <a:pt x="909" y="13"/>
                      </a:lnTo>
                      <a:cubicBezTo>
                        <a:pt x="902" y="6"/>
                        <a:pt x="902" y="6"/>
                        <a:pt x="895" y="6"/>
                      </a:cubicBezTo>
                      <a:lnTo>
                        <a:pt x="867" y="6"/>
                      </a:lnTo>
                      <a:cubicBezTo>
                        <a:pt x="864" y="2"/>
                        <a:pt x="860" y="1"/>
                        <a:pt x="8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2732500" y="2799175"/>
                  <a:ext cx="23425" cy="16550"/>
                </a:xfrm>
                <a:custGeom>
                  <a:avLst/>
                  <a:gdLst/>
                  <a:ahLst/>
                  <a:cxnLst/>
                  <a:rect l="l" t="t" r="r" b="b"/>
                  <a:pathLst>
                    <a:path w="937" h="662" extrusionOk="0">
                      <a:moveTo>
                        <a:pt x="861" y="1"/>
                      </a:moveTo>
                      <a:cubicBezTo>
                        <a:pt x="844" y="1"/>
                        <a:pt x="825" y="6"/>
                        <a:pt x="804" y="17"/>
                      </a:cubicBezTo>
                      <a:lnTo>
                        <a:pt x="156" y="335"/>
                      </a:lnTo>
                      <a:cubicBezTo>
                        <a:pt x="71" y="384"/>
                        <a:pt x="15" y="461"/>
                        <a:pt x="1" y="560"/>
                      </a:cubicBezTo>
                      <a:cubicBezTo>
                        <a:pt x="1" y="622"/>
                        <a:pt x="31" y="661"/>
                        <a:pt x="77" y="661"/>
                      </a:cubicBezTo>
                      <a:cubicBezTo>
                        <a:pt x="95" y="661"/>
                        <a:pt x="114" y="656"/>
                        <a:pt x="135" y="645"/>
                      </a:cubicBezTo>
                      <a:lnTo>
                        <a:pt x="783" y="327"/>
                      </a:lnTo>
                      <a:cubicBezTo>
                        <a:pt x="868" y="278"/>
                        <a:pt x="917" y="201"/>
                        <a:pt x="931" y="102"/>
                      </a:cubicBezTo>
                      <a:cubicBezTo>
                        <a:pt x="936" y="40"/>
                        <a:pt x="907" y="1"/>
                        <a:pt x="86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2732150" y="2798800"/>
                  <a:ext cx="24400" cy="17200"/>
                </a:xfrm>
                <a:custGeom>
                  <a:avLst/>
                  <a:gdLst/>
                  <a:ahLst/>
                  <a:cxnLst/>
                  <a:rect l="l" t="t" r="r" b="b"/>
                  <a:pathLst>
                    <a:path w="976" h="688" extrusionOk="0">
                      <a:moveTo>
                        <a:pt x="864" y="22"/>
                      </a:moveTo>
                      <a:cubicBezTo>
                        <a:pt x="880" y="22"/>
                        <a:pt x="896" y="25"/>
                        <a:pt x="910" y="32"/>
                      </a:cubicBezTo>
                      <a:cubicBezTo>
                        <a:pt x="931" y="53"/>
                        <a:pt x="945" y="89"/>
                        <a:pt x="938" y="117"/>
                      </a:cubicBezTo>
                      <a:cubicBezTo>
                        <a:pt x="924" y="209"/>
                        <a:pt x="875" y="286"/>
                        <a:pt x="790" y="328"/>
                      </a:cubicBezTo>
                      <a:lnTo>
                        <a:pt x="142" y="646"/>
                      </a:lnTo>
                      <a:cubicBezTo>
                        <a:pt x="128" y="659"/>
                        <a:pt x="113" y="664"/>
                        <a:pt x="97" y="664"/>
                      </a:cubicBezTo>
                      <a:cubicBezTo>
                        <a:pt x="55" y="664"/>
                        <a:pt x="13" y="622"/>
                        <a:pt x="29" y="575"/>
                      </a:cubicBezTo>
                      <a:cubicBezTo>
                        <a:pt x="43" y="483"/>
                        <a:pt x="92" y="406"/>
                        <a:pt x="177" y="357"/>
                      </a:cubicBezTo>
                      <a:lnTo>
                        <a:pt x="825" y="39"/>
                      </a:lnTo>
                      <a:lnTo>
                        <a:pt x="818" y="32"/>
                      </a:lnTo>
                      <a:cubicBezTo>
                        <a:pt x="832" y="25"/>
                        <a:pt x="848" y="22"/>
                        <a:pt x="864" y="22"/>
                      </a:cubicBezTo>
                      <a:close/>
                      <a:moveTo>
                        <a:pt x="865" y="1"/>
                      </a:moveTo>
                      <a:cubicBezTo>
                        <a:pt x="847" y="1"/>
                        <a:pt x="828" y="6"/>
                        <a:pt x="811" y="18"/>
                      </a:cubicBezTo>
                      <a:lnTo>
                        <a:pt x="163" y="342"/>
                      </a:lnTo>
                      <a:cubicBezTo>
                        <a:pt x="78" y="385"/>
                        <a:pt x="22" y="476"/>
                        <a:pt x="8" y="575"/>
                      </a:cubicBezTo>
                      <a:cubicBezTo>
                        <a:pt x="1" y="610"/>
                        <a:pt x="15" y="646"/>
                        <a:pt x="50" y="674"/>
                      </a:cubicBezTo>
                      <a:cubicBezTo>
                        <a:pt x="64" y="681"/>
                        <a:pt x="78" y="688"/>
                        <a:pt x="92" y="688"/>
                      </a:cubicBezTo>
                      <a:cubicBezTo>
                        <a:pt x="113" y="681"/>
                        <a:pt x="134" y="681"/>
                        <a:pt x="156" y="667"/>
                      </a:cubicBezTo>
                      <a:lnTo>
                        <a:pt x="804" y="350"/>
                      </a:lnTo>
                      <a:cubicBezTo>
                        <a:pt x="889" y="300"/>
                        <a:pt x="945" y="216"/>
                        <a:pt x="959" y="117"/>
                      </a:cubicBezTo>
                      <a:cubicBezTo>
                        <a:pt x="975" y="53"/>
                        <a:pt x="923" y="1"/>
                        <a:pt x="86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2769700" y="2783600"/>
                  <a:ext cx="6350" cy="14250"/>
                </a:xfrm>
                <a:custGeom>
                  <a:avLst/>
                  <a:gdLst/>
                  <a:ahLst/>
                  <a:cxnLst/>
                  <a:rect l="l" t="t" r="r" b="b"/>
                  <a:pathLst>
                    <a:path w="254" h="570" extrusionOk="0">
                      <a:moveTo>
                        <a:pt x="47" y="1"/>
                      </a:moveTo>
                      <a:cubicBezTo>
                        <a:pt x="44" y="1"/>
                        <a:pt x="42" y="2"/>
                        <a:pt x="42" y="6"/>
                      </a:cubicBezTo>
                      <a:cubicBezTo>
                        <a:pt x="35" y="6"/>
                        <a:pt x="35" y="13"/>
                        <a:pt x="42" y="20"/>
                      </a:cubicBezTo>
                      <a:cubicBezTo>
                        <a:pt x="42" y="20"/>
                        <a:pt x="226" y="260"/>
                        <a:pt x="7" y="549"/>
                      </a:cubicBezTo>
                      <a:cubicBezTo>
                        <a:pt x="0" y="556"/>
                        <a:pt x="0" y="563"/>
                        <a:pt x="14" y="570"/>
                      </a:cubicBezTo>
                      <a:cubicBezTo>
                        <a:pt x="14" y="563"/>
                        <a:pt x="14" y="563"/>
                        <a:pt x="21" y="563"/>
                      </a:cubicBezTo>
                      <a:cubicBezTo>
                        <a:pt x="254" y="260"/>
                        <a:pt x="56" y="6"/>
                        <a:pt x="56" y="6"/>
                      </a:cubicBezTo>
                      <a:cubicBezTo>
                        <a:pt x="53" y="2"/>
                        <a:pt x="49" y="1"/>
                        <a:pt x="4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2573725" y="2880650"/>
                  <a:ext cx="4250" cy="13775"/>
                </a:xfrm>
                <a:custGeom>
                  <a:avLst/>
                  <a:gdLst/>
                  <a:ahLst/>
                  <a:cxnLst/>
                  <a:rect l="l" t="t" r="r" b="b"/>
                  <a:pathLst>
                    <a:path w="170" h="551" extrusionOk="0">
                      <a:moveTo>
                        <a:pt x="43" y="1"/>
                      </a:moveTo>
                      <a:cubicBezTo>
                        <a:pt x="43" y="8"/>
                        <a:pt x="43" y="15"/>
                        <a:pt x="43" y="15"/>
                      </a:cubicBezTo>
                      <a:cubicBezTo>
                        <a:pt x="148" y="177"/>
                        <a:pt x="127" y="396"/>
                        <a:pt x="0" y="537"/>
                      </a:cubicBezTo>
                      <a:cubicBezTo>
                        <a:pt x="0" y="544"/>
                        <a:pt x="0" y="544"/>
                        <a:pt x="7" y="551"/>
                      </a:cubicBezTo>
                      <a:cubicBezTo>
                        <a:pt x="14" y="551"/>
                        <a:pt x="14" y="551"/>
                        <a:pt x="14" y="544"/>
                      </a:cubicBezTo>
                      <a:cubicBezTo>
                        <a:pt x="148" y="396"/>
                        <a:pt x="169" y="177"/>
                        <a:pt x="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2451950" y="2748025"/>
                  <a:ext cx="94300" cy="58750"/>
                </a:xfrm>
                <a:custGeom>
                  <a:avLst/>
                  <a:gdLst/>
                  <a:ahLst/>
                  <a:cxnLst/>
                  <a:rect l="l" t="t" r="r" b="b"/>
                  <a:pathLst>
                    <a:path w="3772" h="2350" extrusionOk="0">
                      <a:moveTo>
                        <a:pt x="617" y="1"/>
                      </a:moveTo>
                      <a:cubicBezTo>
                        <a:pt x="549" y="1"/>
                        <a:pt x="481" y="14"/>
                        <a:pt x="416" y="40"/>
                      </a:cubicBezTo>
                      <a:lnTo>
                        <a:pt x="120" y="188"/>
                      </a:lnTo>
                      <a:cubicBezTo>
                        <a:pt x="14" y="216"/>
                        <a:pt x="0" y="371"/>
                        <a:pt x="106" y="414"/>
                      </a:cubicBezTo>
                      <a:lnTo>
                        <a:pt x="2890" y="2275"/>
                      </a:lnTo>
                      <a:cubicBezTo>
                        <a:pt x="2973" y="2324"/>
                        <a:pt x="3067" y="2349"/>
                        <a:pt x="3162" y="2349"/>
                      </a:cubicBezTo>
                      <a:cubicBezTo>
                        <a:pt x="3230" y="2349"/>
                        <a:pt x="3298" y="2336"/>
                        <a:pt x="3363" y="2310"/>
                      </a:cubicBezTo>
                      <a:lnTo>
                        <a:pt x="3659" y="2162"/>
                      </a:lnTo>
                      <a:cubicBezTo>
                        <a:pt x="3764" y="2113"/>
                        <a:pt x="3772" y="2007"/>
                        <a:pt x="3673" y="1936"/>
                      </a:cubicBezTo>
                      <a:lnTo>
                        <a:pt x="888" y="75"/>
                      </a:lnTo>
                      <a:cubicBezTo>
                        <a:pt x="806" y="26"/>
                        <a:pt x="712" y="1"/>
                        <a:pt x="61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2451600" y="2747725"/>
                  <a:ext cx="94300" cy="59325"/>
                </a:xfrm>
                <a:custGeom>
                  <a:avLst/>
                  <a:gdLst/>
                  <a:ahLst/>
                  <a:cxnLst/>
                  <a:rect l="l" t="t" r="r" b="b"/>
                  <a:pathLst>
                    <a:path w="3772" h="2373" extrusionOk="0">
                      <a:moveTo>
                        <a:pt x="635" y="24"/>
                      </a:moveTo>
                      <a:cubicBezTo>
                        <a:pt x="726" y="24"/>
                        <a:pt x="818" y="45"/>
                        <a:pt x="895" y="94"/>
                      </a:cubicBezTo>
                      <a:lnTo>
                        <a:pt x="3680" y="1955"/>
                      </a:lnTo>
                      <a:cubicBezTo>
                        <a:pt x="3715" y="1977"/>
                        <a:pt x="3743" y="2019"/>
                        <a:pt x="3750" y="2068"/>
                      </a:cubicBezTo>
                      <a:cubicBezTo>
                        <a:pt x="3736" y="2111"/>
                        <a:pt x="3708" y="2146"/>
                        <a:pt x="3666" y="2167"/>
                      </a:cubicBezTo>
                      <a:lnTo>
                        <a:pt x="3370" y="2308"/>
                      </a:lnTo>
                      <a:cubicBezTo>
                        <a:pt x="3304" y="2336"/>
                        <a:pt x="3234" y="2350"/>
                        <a:pt x="3163" y="2350"/>
                      </a:cubicBezTo>
                      <a:cubicBezTo>
                        <a:pt x="3073" y="2350"/>
                        <a:pt x="2983" y="2327"/>
                        <a:pt x="2904" y="2280"/>
                      </a:cubicBezTo>
                      <a:lnTo>
                        <a:pt x="127" y="419"/>
                      </a:lnTo>
                      <a:cubicBezTo>
                        <a:pt x="85" y="398"/>
                        <a:pt x="64" y="355"/>
                        <a:pt x="56" y="306"/>
                      </a:cubicBezTo>
                      <a:cubicBezTo>
                        <a:pt x="64" y="264"/>
                        <a:pt x="99" y="228"/>
                        <a:pt x="141" y="207"/>
                      </a:cubicBezTo>
                      <a:lnTo>
                        <a:pt x="437" y="66"/>
                      </a:lnTo>
                      <a:cubicBezTo>
                        <a:pt x="501" y="38"/>
                        <a:pt x="564" y="24"/>
                        <a:pt x="635" y="24"/>
                      </a:cubicBezTo>
                      <a:close/>
                      <a:moveTo>
                        <a:pt x="635" y="1"/>
                      </a:moveTo>
                      <a:cubicBezTo>
                        <a:pt x="565" y="1"/>
                        <a:pt x="496" y="15"/>
                        <a:pt x="430" y="45"/>
                      </a:cubicBezTo>
                      <a:lnTo>
                        <a:pt x="134" y="193"/>
                      </a:lnTo>
                      <a:cubicBezTo>
                        <a:pt x="14" y="221"/>
                        <a:pt x="0" y="391"/>
                        <a:pt x="120" y="440"/>
                      </a:cubicBezTo>
                      <a:lnTo>
                        <a:pt x="2897" y="2301"/>
                      </a:lnTo>
                      <a:cubicBezTo>
                        <a:pt x="2973" y="2345"/>
                        <a:pt x="3055" y="2372"/>
                        <a:pt x="3142" y="2372"/>
                      </a:cubicBezTo>
                      <a:cubicBezTo>
                        <a:pt x="3152" y="2372"/>
                        <a:pt x="3162" y="2372"/>
                        <a:pt x="3172" y="2371"/>
                      </a:cubicBezTo>
                      <a:cubicBezTo>
                        <a:pt x="3243" y="2371"/>
                        <a:pt x="3313" y="2357"/>
                        <a:pt x="3377" y="2329"/>
                      </a:cubicBezTo>
                      <a:lnTo>
                        <a:pt x="3673" y="2181"/>
                      </a:lnTo>
                      <a:cubicBezTo>
                        <a:pt x="3722" y="2167"/>
                        <a:pt x="3757" y="2118"/>
                        <a:pt x="3771" y="2068"/>
                      </a:cubicBezTo>
                      <a:cubicBezTo>
                        <a:pt x="3764" y="2012"/>
                        <a:pt x="3736" y="1963"/>
                        <a:pt x="3687" y="1941"/>
                      </a:cubicBezTo>
                      <a:lnTo>
                        <a:pt x="909" y="80"/>
                      </a:lnTo>
                      <a:cubicBezTo>
                        <a:pt x="824" y="28"/>
                        <a:pt x="730" y="1"/>
                        <a:pt x="635"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2452825" y="2735025"/>
                  <a:ext cx="94300" cy="58850"/>
                </a:xfrm>
                <a:custGeom>
                  <a:avLst/>
                  <a:gdLst/>
                  <a:ahLst/>
                  <a:cxnLst/>
                  <a:rect l="l" t="t" r="r" b="b"/>
                  <a:pathLst>
                    <a:path w="3772" h="2354" extrusionOk="0">
                      <a:moveTo>
                        <a:pt x="625" y="0"/>
                      </a:moveTo>
                      <a:cubicBezTo>
                        <a:pt x="554" y="0"/>
                        <a:pt x="483" y="15"/>
                        <a:pt x="416" y="46"/>
                      </a:cubicBezTo>
                      <a:lnTo>
                        <a:pt x="120" y="194"/>
                      </a:lnTo>
                      <a:cubicBezTo>
                        <a:pt x="7" y="243"/>
                        <a:pt x="0" y="349"/>
                        <a:pt x="106" y="419"/>
                      </a:cubicBezTo>
                      <a:lnTo>
                        <a:pt x="2891" y="2280"/>
                      </a:lnTo>
                      <a:cubicBezTo>
                        <a:pt x="2971" y="2328"/>
                        <a:pt x="3062" y="2354"/>
                        <a:pt x="3155" y="2354"/>
                      </a:cubicBezTo>
                      <a:cubicBezTo>
                        <a:pt x="3225" y="2354"/>
                        <a:pt x="3296" y="2339"/>
                        <a:pt x="3363" y="2308"/>
                      </a:cubicBezTo>
                      <a:lnTo>
                        <a:pt x="3652" y="2167"/>
                      </a:lnTo>
                      <a:cubicBezTo>
                        <a:pt x="3765" y="2132"/>
                        <a:pt x="3772" y="1984"/>
                        <a:pt x="3666" y="1935"/>
                      </a:cubicBezTo>
                      <a:lnTo>
                        <a:pt x="889" y="74"/>
                      </a:lnTo>
                      <a:cubicBezTo>
                        <a:pt x="809" y="26"/>
                        <a:pt x="717" y="0"/>
                        <a:pt x="625"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2453350" y="2734850"/>
                  <a:ext cx="94125" cy="59300"/>
                </a:xfrm>
                <a:custGeom>
                  <a:avLst/>
                  <a:gdLst/>
                  <a:ahLst/>
                  <a:cxnLst/>
                  <a:rect l="l" t="t" r="r" b="b"/>
                  <a:pathLst>
                    <a:path w="3765" h="2372" extrusionOk="0">
                      <a:moveTo>
                        <a:pt x="600" y="17"/>
                      </a:moveTo>
                      <a:cubicBezTo>
                        <a:pt x="691" y="17"/>
                        <a:pt x="783" y="46"/>
                        <a:pt x="868" y="95"/>
                      </a:cubicBezTo>
                      <a:lnTo>
                        <a:pt x="3645" y="1956"/>
                      </a:lnTo>
                      <a:cubicBezTo>
                        <a:pt x="3744" y="1991"/>
                        <a:pt x="3737" y="2132"/>
                        <a:pt x="3631" y="2160"/>
                      </a:cubicBezTo>
                      <a:lnTo>
                        <a:pt x="3335" y="2308"/>
                      </a:lnTo>
                      <a:cubicBezTo>
                        <a:pt x="3272" y="2335"/>
                        <a:pt x="3205" y="2348"/>
                        <a:pt x="3138" y="2348"/>
                      </a:cubicBezTo>
                      <a:cubicBezTo>
                        <a:pt x="3048" y="2348"/>
                        <a:pt x="2958" y="2325"/>
                        <a:pt x="2877" y="2280"/>
                      </a:cubicBezTo>
                      <a:lnTo>
                        <a:pt x="99" y="419"/>
                      </a:lnTo>
                      <a:cubicBezTo>
                        <a:pt x="57" y="391"/>
                        <a:pt x="29" y="349"/>
                        <a:pt x="29" y="306"/>
                      </a:cubicBezTo>
                      <a:cubicBezTo>
                        <a:pt x="36" y="257"/>
                        <a:pt x="64" y="222"/>
                        <a:pt x="106" y="208"/>
                      </a:cubicBezTo>
                      <a:lnTo>
                        <a:pt x="402" y="60"/>
                      </a:lnTo>
                      <a:cubicBezTo>
                        <a:pt x="466" y="31"/>
                        <a:pt x="536" y="17"/>
                        <a:pt x="600" y="17"/>
                      </a:cubicBezTo>
                      <a:close/>
                      <a:moveTo>
                        <a:pt x="603" y="0"/>
                      </a:moveTo>
                      <a:cubicBezTo>
                        <a:pt x="531" y="0"/>
                        <a:pt x="458" y="15"/>
                        <a:pt x="388" y="46"/>
                      </a:cubicBezTo>
                      <a:lnTo>
                        <a:pt x="92" y="187"/>
                      </a:lnTo>
                      <a:cubicBezTo>
                        <a:pt x="43" y="208"/>
                        <a:pt x="8" y="250"/>
                        <a:pt x="1" y="306"/>
                      </a:cubicBezTo>
                      <a:cubicBezTo>
                        <a:pt x="1" y="363"/>
                        <a:pt x="36" y="412"/>
                        <a:pt x="78" y="433"/>
                      </a:cubicBezTo>
                      <a:lnTo>
                        <a:pt x="2863" y="2301"/>
                      </a:lnTo>
                      <a:cubicBezTo>
                        <a:pt x="2940" y="2351"/>
                        <a:pt x="3039" y="2372"/>
                        <a:pt x="3138" y="2372"/>
                      </a:cubicBezTo>
                      <a:cubicBezTo>
                        <a:pt x="3208" y="2372"/>
                        <a:pt x="3278" y="2358"/>
                        <a:pt x="3342" y="2322"/>
                      </a:cubicBezTo>
                      <a:lnTo>
                        <a:pt x="3638" y="2181"/>
                      </a:lnTo>
                      <a:cubicBezTo>
                        <a:pt x="3758" y="2146"/>
                        <a:pt x="3765" y="1984"/>
                        <a:pt x="3652" y="1935"/>
                      </a:cubicBezTo>
                      <a:lnTo>
                        <a:pt x="875" y="74"/>
                      </a:lnTo>
                      <a:cubicBezTo>
                        <a:pt x="791" y="26"/>
                        <a:pt x="697" y="0"/>
                        <a:pt x="60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2468725" y="2739475"/>
                  <a:ext cx="54275" cy="36525"/>
                </a:xfrm>
                <a:custGeom>
                  <a:avLst/>
                  <a:gdLst/>
                  <a:ahLst/>
                  <a:cxnLst/>
                  <a:rect l="l" t="t" r="r" b="b"/>
                  <a:pathLst>
                    <a:path w="2171" h="1461" extrusionOk="0">
                      <a:moveTo>
                        <a:pt x="21" y="0"/>
                      </a:moveTo>
                      <a:cubicBezTo>
                        <a:pt x="10" y="0"/>
                        <a:pt x="1" y="17"/>
                        <a:pt x="13" y="23"/>
                      </a:cubicBezTo>
                      <a:cubicBezTo>
                        <a:pt x="13" y="23"/>
                        <a:pt x="2156" y="1461"/>
                        <a:pt x="2163" y="1461"/>
                      </a:cubicBezTo>
                      <a:cubicBezTo>
                        <a:pt x="2163" y="1461"/>
                        <a:pt x="2170" y="1454"/>
                        <a:pt x="2170" y="1454"/>
                      </a:cubicBezTo>
                      <a:cubicBezTo>
                        <a:pt x="2170" y="1454"/>
                        <a:pt x="2170" y="1447"/>
                        <a:pt x="2170" y="1440"/>
                      </a:cubicBezTo>
                      <a:lnTo>
                        <a:pt x="27" y="2"/>
                      </a:lnTo>
                      <a:cubicBezTo>
                        <a:pt x="25" y="1"/>
                        <a:pt x="23" y="0"/>
                        <a:pt x="21"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2461800" y="2743075"/>
                  <a:ext cx="38975" cy="26225"/>
                </a:xfrm>
                <a:custGeom>
                  <a:avLst/>
                  <a:gdLst/>
                  <a:ahLst/>
                  <a:cxnLst/>
                  <a:rect l="l" t="t" r="r" b="b"/>
                  <a:pathLst>
                    <a:path w="1559" h="1049" extrusionOk="0">
                      <a:moveTo>
                        <a:pt x="12" y="0"/>
                      </a:moveTo>
                      <a:cubicBezTo>
                        <a:pt x="10" y="0"/>
                        <a:pt x="8" y="2"/>
                        <a:pt x="8" y="6"/>
                      </a:cubicBezTo>
                      <a:cubicBezTo>
                        <a:pt x="1" y="6"/>
                        <a:pt x="1" y="13"/>
                        <a:pt x="8" y="20"/>
                      </a:cubicBezTo>
                      <a:cubicBezTo>
                        <a:pt x="8" y="20"/>
                        <a:pt x="1538" y="1049"/>
                        <a:pt x="1545" y="1049"/>
                      </a:cubicBezTo>
                      <a:cubicBezTo>
                        <a:pt x="1545" y="1049"/>
                        <a:pt x="1552" y="1049"/>
                        <a:pt x="1552" y="1042"/>
                      </a:cubicBezTo>
                      <a:cubicBezTo>
                        <a:pt x="1559" y="1042"/>
                        <a:pt x="1559" y="1035"/>
                        <a:pt x="1552" y="1028"/>
                      </a:cubicBezTo>
                      <a:lnTo>
                        <a:pt x="22" y="6"/>
                      </a:lnTo>
                      <a:cubicBezTo>
                        <a:pt x="19" y="2"/>
                        <a:pt x="15" y="0"/>
                        <a:pt x="12"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2620075" y="2782275"/>
                  <a:ext cx="127950" cy="73700"/>
                </a:xfrm>
                <a:custGeom>
                  <a:avLst/>
                  <a:gdLst/>
                  <a:ahLst/>
                  <a:cxnLst/>
                  <a:rect l="l" t="t" r="r" b="b"/>
                  <a:pathLst>
                    <a:path w="5118" h="2948" extrusionOk="0">
                      <a:moveTo>
                        <a:pt x="1982" y="1"/>
                      </a:moveTo>
                      <a:cubicBezTo>
                        <a:pt x="1863" y="1"/>
                        <a:pt x="1745" y="24"/>
                        <a:pt x="1636" y="73"/>
                      </a:cubicBezTo>
                      <a:lnTo>
                        <a:pt x="169" y="799"/>
                      </a:lnTo>
                      <a:cubicBezTo>
                        <a:pt x="7" y="877"/>
                        <a:pt x="0" y="1025"/>
                        <a:pt x="148" y="1123"/>
                      </a:cubicBezTo>
                      <a:lnTo>
                        <a:pt x="2693" y="2822"/>
                      </a:lnTo>
                      <a:cubicBezTo>
                        <a:pt x="2830" y="2907"/>
                        <a:pt x="2982" y="2947"/>
                        <a:pt x="3136" y="2947"/>
                      </a:cubicBezTo>
                      <a:cubicBezTo>
                        <a:pt x="3253" y="2947"/>
                        <a:pt x="3370" y="2924"/>
                        <a:pt x="3483" y="2879"/>
                      </a:cubicBezTo>
                      <a:lnTo>
                        <a:pt x="4949" y="2153"/>
                      </a:lnTo>
                      <a:cubicBezTo>
                        <a:pt x="5111" y="2075"/>
                        <a:pt x="5118" y="1927"/>
                        <a:pt x="4970" y="1828"/>
                      </a:cubicBezTo>
                      <a:lnTo>
                        <a:pt x="2432" y="122"/>
                      </a:lnTo>
                      <a:cubicBezTo>
                        <a:pt x="2296" y="42"/>
                        <a:pt x="2139" y="1"/>
                        <a:pt x="19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2620775" y="2782125"/>
                  <a:ext cx="127625" cy="74250"/>
                </a:xfrm>
                <a:custGeom>
                  <a:avLst/>
                  <a:gdLst/>
                  <a:ahLst/>
                  <a:cxnLst/>
                  <a:rect l="l" t="t" r="r" b="b"/>
                  <a:pathLst>
                    <a:path w="5105" h="2970" extrusionOk="0">
                      <a:moveTo>
                        <a:pt x="1939" y="16"/>
                      </a:moveTo>
                      <a:cubicBezTo>
                        <a:pt x="2101" y="16"/>
                        <a:pt x="2256" y="58"/>
                        <a:pt x="2397" y="142"/>
                      </a:cubicBezTo>
                      <a:lnTo>
                        <a:pt x="4935" y="1841"/>
                      </a:lnTo>
                      <a:cubicBezTo>
                        <a:pt x="4998" y="1877"/>
                        <a:pt x="5034" y="1933"/>
                        <a:pt x="5041" y="2003"/>
                      </a:cubicBezTo>
                      <a:cubicBezTo>
                        <a:pt x="5027" y="2067"/>
                        <a:pt x="4984" y="2123"/>
                        <a:pt x="4921" y="2151"/>
                      </a:cubicBezTo>
                      <a:lnTo>
                        <a:pt x="3448" y="2878"/>
                      </a:lnTo>
                      <a:cubicBezTo>
                        <a:pt x="3341" y="2922"/>
                        <a:pt x="3227" y="2944"/>
                        <a:pt x="3114" y="2944"/>
                      </a:cubicBezTo>
                      <a:cubicBezTo>
                        <a:pt x="2959" y="2944"/>
                        <a:pt x="2804" y="2903"/>
                        <a:pt x="2665" y="2821"/>
                      </a:cubicBezTo>
                      <a:lnTo>
                        <a:pt x="120" y="1122"/>
                      </a:lnTo>
                      <a:cubicBezTo>
                        <a:pt x="64" y="1087"/>
                        <a:pt x="22" y="1024"/>
                        <a:pt x="22" y="960"/>
                      </a:cubicBezTo>
                      <a:cubicBezTo>
                        <a:pt x="29" y="890"/>
                        <a:pt x="78" y="840"/>
                        <a:pt x="141" y="812"/>
                      </a:cubicBezTo>
                      <a:lnTo>
                        <a:pt x="1608" y="86"/>
                      </a:lnTo>
                      <a:cubicBezTo>
                        <a:pt x="1713" y="37"/>
                        <a:pt x="1826" y="16"/>
                        <a:pt x="1939" y="16"/>
                      </a:cubicBezTo>
                      <a:close/>
                      <a:moveTo>
                        <a:pt x="1946" y="0"/>
                      </a:moveTo>
                      <a:cubicBezTo>
                        <a:pt x="1829" y="0"/>
                        <a:pt x="1712" y="24"/>
                        <a:pt x="1601" y="72"/>
                      </a:cubicBezTo>
                      <a:lnTo>
                        <a:pt x="127" y="798"/>
                      </a:lnTo>
                      <a:cubicBezTo>
                        <a:pt x="57" y="826"/>
                        <a:pt x="7" y="890"/>
                        <a:pt x="0" y="960"/>
                      </a:cubicBezTo>
                      <a:cubicBezTo>
                        <a:pt x="0" y="1038"/>
                        <a:pt x="43" y="1101"/>
                        <a:pt x="106" y="1136"/>
                      </a:cubicBezTo>
                      <a:lnTo>
                        <a:pt x="2651" y="2842"/>
                      </a:lnTo>
                      <a:cubicBezTo>
                        <a:pt x="2792" y="2927"/>
                        <a:pt x="2954" y="2969"/>
                        <a:pt x="3116" y="2969"/>
                      </a:cubicBezTo>
                      <a:cubicBezTo>
                        <a:pt x="3236" y="2969"/>
                        <a:pt x="3349" y="2948"/>
                        <a:pt x="3462" y="2899"/>
                      </a:cubicBezTo>
                      <a:lnTo>
                        <a:pt x="4928" y="2173"/>
                      </a:lnTo>
                      <a:cubicBezTo>
                        <a:pt x="5090" y="2123"/>
                        <a:pt x="5104" y="1898"/>
                        <a:pt x="4949" y="1827"/>
                      </a:cubicBezTo>
                      <a:lnTo>
                        <a:pt x="2404" y="128"/>
                      </a:lnTo>
                      <a:cubicBezTo>
                        <a:pt x="2263" y="43"/>
                        <a:pt x="2105" y="0"/>
                        <a:pt x="194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2620950" y="2768525"/>
                  <a:ext cx="127975" cy="73650"/>
                </a:xfrm>
                <a:custGeom>
                  <a:avLst/>
                  <a:gdLst/>
                  <a:ahLst/>
                  <a:cxnLst/>
                  <a:rect l="l" t="t" r="r" b="b"/>
                  <a:pathLst>
                    <a:path w="5119" h="2946" extrusionOk="0">
                      <a:moveTo>
                        <a:pt x="1983" y="1"/>
                      </a:moveTo>
                      <a:cubicBezTo>
                        <a:pt x="1866" y="1"/>
                        <a:pt x="1748" y="25"/>
                        <a:pt x="1636" y="73"/>
                      </a:cubicBezTo>
                      <a:lnTo>
                        <a:pt x="170" y="799"/>
                      </a:lnTo>
                      <a:cubicBezTo>
                        <a:pt x="7" y="877"/>
                        <a:pt x="0" y="1025"/>
                        <a:pt x="148" y="1123"/>
                      </a:cubicBezTo>
                      <a:lnTo>
                        <a:pt x="2693" y="2822"/>
                      </a:lnTo>
                      <a:cubicBezTo>
                        <a:pt x="2832" y="2904"/>
                        <a:pt x="2989" y="2945"/>
                        <a:pt x="3147" y="2945"/>
                      </a:cubicBezTo>
                      <a:cubicBezTo>
                        <a:pt x="3261" y="2945"/>
                        <a:pt x="3376" y="2923"/>
                        <a:pt x="3483" y="2879"/>
                      </a:cubicBezTo>
                      <a:lnTo>
                        <a:pt x="4949" y="2153"/>
                      </a:lnTo>
                      <a:cubicBezTo>
                        <a:pt x="5111" y="2075"/>
                        <a:pt x="5118" y="1927"/>
                        <a:pt x="4970" y="1828"/>
                      </a:cubicBezTo>
                      <a:lnTo>
                        <a:pt x="2432" y="122"/>
                      </a:lnTo>
                      <a:cubicBezTo>
                        <a:pt x="2292" y="42"/>
                        <a:pt x="2138" y="1"/>
                        <a:pt x="198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2621650" y="2768525"/>
                  <a:ext cx="127100" cy="74100"/>
                </a:xfrm>
                <a:custGeom>
                  <a:avLst/>
                  <a:gdLst/>
                  <a:ahLst/>
                  <a:cxnLst/>
                  <a:rect l="l" t="t" r="r" b="b"/>
                  <a:pathLst>
                    <a:path w="5084" h="2964" extrusionOk="0">
                      <a:moveTo>
                        <a:pt x="1980" y="16"/>
                      </a:moveTo>
                      <a:cubicBezTo>
                        <a:pt x="2124" y="16"/>
                        <a:pt x="2273" y="58"/>
                        <a:pt x="2397" y="137"/>
                      </a:cubicBezTo>
                      <a:lnTo>
                        <a:pt x="4942" y="1843"/>
                      </a:lnTo>
                      <a:cubicBezTo>
                        <a:pt x="5083" y="1899"/>
                        <a:pt x="5069" y="2103"/>
                        <a:pt x="4921" y="2146"/>
                      </a:cubicBezTo>
                      <a:lnTo>
                        <a:pt x="3455" y="2872"/>
                      </a:lnTo>
                      <a:cubicBezTo>
                        <a:pt x="3346" y="2917"/>
                        <a:pt x="3229" y="2941"/>
                        <a:pt x="3112" y="2941"/>
                      </a:cubicBezTo>
                      <a:cubicBezTo>
                        <a:pt x="2957" y="2941"/>
                        <a:pt x="2802" y="2900"/>
                        <a:pt x="2665" y="2815"/>
                      </a:cubicBezTo>
                      <a:lnTo>
                        <a:pt x="128" y="1116"/>
                      </a:lnTo>
                      <a:cubicBezTo>
                        <a:pt x="64" y="1081"/>
                        <a:pt x="29" y="1025"/>
                        <a:pt x="29" y="961"/>
                      </a:cubicBezTo>
                      <a:cubicBezTo>
                        <a:pt x="36" y="891"/>
                        <a:pt x="78" y="834"/>
                        <a:pt x="142" y="813"/>
                      </a:cubicBezTo>
                      <a:lnTo>
                        <a:pt x="1615" y="87"/>
                      </a:lnTo>
                      <a:cubicBezTo>
                        <a:pt x="1721" y="38"/>
                        <a:pt x="1833" y="17"/>
                        <a:pt x="1946" y="17"/>
                      </a:cubicBezTo>
                      <a:cubicBezTo>
                        <a:pt x="1957" y="16"/>
                        <a:pt x="1969" y="16"/>
                        <a:pt x="1980" y="16"/>
                      </a:cubicBezTo>
                      <a:close/>
                      <a:moveTo>
                        <a:pt x="1954" y="1"/>
                      </a:moveTo>
                      <a:cubicBezTo>
                        <a:pt x="1833" y="1"/>
                        <a:pt x="1713" y="25"/>
                        <a:pt x="1601" y="73"/>
                      </a:cubicBezTo>
                      <a:lnTo>
                        <a:pt x="135" y="799"/>
                      </a:lnTo>
                      <a:cubicBezTo>
                        <a:pt x="64" y="827"/>
                        <a:pt x="15" y="884"/>
                        <a:pt x="1" y="961"/>
                      </a:cubicBezTo>
                      <a:cubicBezTo>
                        <a:pt x="8" y="1032"/>
                        <a:pt x="50" y="1102"/>
                        <a:pt x="113" y="1138"/>
                      </a:cubicBezTo>
                      <a:lnTo>
                        <a:pt x="2658" y="2836"/>
                      </a:lnTo>
                      <a:cubicBezTo>
                        <a:pt x="2790" y="2916"/>
                        <a:pt x="2935" y="2964"/>
                        <a:pt x="3092" y="2964"/>
                      </a:cubicBezTo>
                      <a:cubicBezTo>
                        <a:pt x="3102" y="2964"/>
                        <a:pt x="3113" y="2964"/>
                        <a:pt x="3123" y="2963"/>
                      </a:cubicBezTo>
                      <a:cubicBezTo>
                        <a:pt x="3236" y="2963"/>
                        <a:pt x="3356" y="2935"/>
                        <a:pt x="3462" y="2886"/>
                      </a:cubicBezTo>
                      <a:lnTo>
                        <a:pt x="4928" y="2160"/>
                      </a:lnTo>
                      <a:cubicBezTo>
                        <a:pt x="4999" y="2132"/>
                        <a:pt x="5048" y="2068"/>
                        <a:pt x="5062" y="1998"/>
                      </a:cubicBezTo>
                      <a:cubicBezTo>
                        <a:pt x="5055" y="1920"/>
                        <a:pt x="5013" y="1857"/>
                        <a:pt x="4949" y="1821"/>
                      </a:cubicBezTo>
                      <a:lnTo>
                        <a:pt x="2412" y="122"/>
                      </a:lnTo>
                      <a:cubicBezTo>
                        <a:pt x="2271" y="42"/>
                        <a:pt x="2112" y="1"/>
                        <a:pt x="19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2653025" y="2784825"/>
                  <a:ext cx="53950" cy="36475"/>
                </a:xfrm>
                <a:custGeom>
                  <a:avLst/>
                  <a:gdLst/>
                  <a:ahLst/>
                  <a:cxnLst/>
                  <a:rect l="l" t="t" r="r" b="b"/>
                  <a:pathLst>
                    <a:path w="2158" h="1459" extrusionOk="0">
                      <a:moveTo>
                        <a:pt x="10" y="1"/>
                      </a:moveTo>
                      <a:cubicBezTo>
                        <a:pt x="7" y="1"/>
                        <a:pt x="4" y="3"/>
                        <a:pt x="0" y="6"/>
                      </a:cubicBezTo>
                      <a:cubicBezTo>
                        <a:pt x="0" y="6"/>
                        <a:pt x="0" y="13"/>
                        <a:pt x="0" y="20"/>
                      </a:cubicBezTo>
                      <a:cubicBezTo>
                        <a:pt x="0" y="20"/>
                        <a:pt x="2143" y="1458"/>
                        <a:pt x="2150" y="1458"/>
                      </a:cubicBezTo>
                      <a:cubicBezTo>
                        <a:pt x="2150" y="1451"/>
                        <a:pt x="2158" y="1451"/>
                        <a:pt x="2158" y="1444"/>
                      </a:cubicBezTo>
                      <a:cubicBezTo>
                        <a:pt x="2158" y="1444"/>
                        <a:pt x="2158" y="1437"/>
                        <a:pt x="2158" y="1430"/>
                      </a:cubicBezTo>
                      <a:lnTo>
                        <a:pt x="15" y="6"/>
                      </a:lnTo>
                      <a:cubicBezTo>
                        <a:pt x="15" y="3"/>
                        <a:pt x="13" y="1"/>
                        <a:pt x="10"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2645800" y="2788350"/>
                  <a:ext cx="38800" cy="26075"/>
                </a:xfrm>
                <a:custGeom>
                  <a:avLst/>
                  <a:gdLst/>
                  <a:ahLst/>
                  <a:cxnLst/>
                  <a:rect l="l" t="t" r="r" b="b"/>
                  <a:pathLst>
                    <a:path w="1552" h="1043" extrusionOk="0">
                      <a:moveTo>
                        <a:pt x="12" y="1"/>
                      </a:moveTo>
                      <a:cubicBezTo>
                        <a:pt x="9" y="1"/>
                        <a:pt x="7" y="3"/>
                        <a:pt x="7" y="6"/>
                      </a:cubicBezTo>
                      <a:cubicBezTo>
                        <a:pt x="0" y="6"/>
                        <a:pt x="0" y="13"/>
                        <a:pt x="7" y="20"/>
                      </a:cubicBezTo>
                      <a:cubicBezTo>
                        <a:pt x="7" y="20"/>
                        <a:pt x="1537" y="1042"/>
                        <a:pt x="1544" y="1042"/>
                      </a:cubicBezTo>
                      <a:lnTo>
                        <a:pt x="1551" y="1042"/>
                      </a:lnTo>
                      <a:cubicBezTo>
                        <a:pt x="1551" y="1035"/>
                        <a:pt x="1551" y="1028"/>
                        <a:pt x="1551" y="1028"/>
                      </a:cubicBezTo>
                      <a:lnTo>
                        <a:pt x="22" y="6"/>
                      </a:lnTo>
                      <a:cubicBezTo>
                        <a:pt x="18" y="3"/>
                        <a:pt x="14" y="1"/>
                        <a:pt x="12"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2592925" y="2582075"/>
                  <a:ext cx="86725" cy="166475"/>
                </a:xfrm>
                <a:custGeom>
                  <a:avLst/>
                  <a:gdLst/>
                  <a:ahLst/>
                  <a:cxnLst/>
                  <a:rect l="l" t="t" r="r" b="b"/>
                  <a:pathLst>
                    <a:path w="3469" h="6659" extrusionOk="0">
                      <a:moveTo>
                        <a:pt x="1715" y="664"/>
                      </a:moveTo>
                      <a:cubicBezTo>
                        <a:pt x="1789" y="664"/>
                        <a:pt x="1873" y="692"/>
                        <a:pt x="1960" y="750"/>
                      </a:cubicBezTo>
                      <a:cubicBezTo>
                        <a:pt x="2256" y="968"/>
                        <a:pt x="2426" y="1321"/>
                        <a:pt x="2426" y="1687"/>
                      </a:cubicBezTo>
                      <a:lnTo>
                        <a:pt x="2383" y="2279"/>
                      </a:lnTo>
                      <a:lnTo>
                        <a:pt x="1382" y="1610"/>
                      </a:lnTo>
                      <a:lnTo>
                        <a:pt x="1418" y="1018"/>
                      </a:lnTo>
                      <a:cubicBezTo>
                        <a:pt x="1437" y="792"/>
                        <a:pt x="1554" y="664"/>
                        <a:pt x="1715" y="664"/>
                      </a:cubicBezTo>
                      <a:close/>
                      <a:moveTo>
                        <a:pt x="1492" y="1"/>
                      </a:moveTo>
                      <a:cubicBezTo>
                        <a:pt x="1218" y="1"/>
                        <a:pt x="1016" y="218"/>
                        <a:pt x="988" y="602"/>
                      </a:cubicBezTo>
                      <a:lnTo>
                        <a:pt x="938" y="1314"/>
                      </a:lnTo>
                      <a:lnTo>
                        <a:pt x="854" y="1257"/>
                      </a:lnTo>
                      <a:cubicBezTo>
                        <a:pt x="742" y="1182"/>
                        <a:pt x="636" y="1147"/>
                        <a:pt x="541" y="1147"/>
                      </a:cubicBezTo>
                      <a:cubicBezTo>
                        <a:pt x="342" y="1147"/>
                        <a:pt x="196" y="1304"/>
                        <a:pt x="177" y="1582"/>
                      </a:cubicBezTo>
                      <a:lnTo>
                        <a:pt x="8" y="4028"/>
                      </a:lnTo>
                      <a:cubicBezTo>
                        <a:pt x="1" y="4479"/>
                        <a:pt x="212" y="4909"/>
                        <a:pt x="579" y="5184"/>
                      </a:cubicBezTo>
                      <a:lnTo>
                        <a:pt x="2623" y="6551"/>
                      </a:lnTo>
                      <a:cubicBezTo>
                        <a:pt x="2732" y="6624"/>
                        <a:pt x="2837" y="6658"/>
                        <a:pt x="2931" y="6658"/>
                      </a:cubicBezTo>
                      <a:cubicBezTo>
                        <a:pt x="3128" y="6658"/>
                        <a:pt x="3274" y="6504"/>
                        <a:pt x="3293" y="6227"/>
                      </a:cubicBezTo>
                      <a:lnTo>
                        <a:pt x="3462" y="3781"/>
                      </a:lnTo>
                      <a:cubicBezTo>
                        <a:pt x="3469" y="3330"/>
                        <a:pt x="3257" y="2900"/>
                        <a:pt x="2898" y="2625"/>
                      </a:cubicBezTo>
                      <a:lnTo>
                        <a:pt x="2820" y="2576"/>
                      </a:lnTo>
                      <a:lnTo>
                        <a:pt x="2870" y="1864"/>
                      </a:lnTo>
                      <a:cubicBezTo>
                        <a:pt x="2912" y="1300"/>
                        <a:pt x="2560" y="581"/>
                        <a:pt x="2087" y="263"/>
                      </a:cubicBezTo>
                      <a:lnTo>
                        <a:pt x="1918" y="151"/>
                      </a:lnTo>
                      <a:cubicBezTo>
                        <a:pt x="1767" y="49"/>
                        <a:pt x="1622" y="1"/>
                        <a:pt x="1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2592575" y="2581875"/>
                  <a:ext cx="87250" cy="167000"/>
                </a:xfrm>
                <a:custGeom>
                  <a:avLst/>
                  <a:gdLst/>
                  <a:ahLst/>
                  <a:cxnLst/>
                  <a:rect l="l" t="t" r="r" b="b"/>
                  <a:pathLst>
                    <a:path w="3490" h="6680" extrusionOk="0">
                      <a:moveTo>
                        <a:pt x="1732" y="682"/>
                      </a:moveTo>
                      <a:cubicBezTo>
                        <a:pt x="1805" y="682"/>
                        <a:pt x="1888" y="710"/>
                        <a:pt x="1974" y="765"/>
                      </a:cubicBezTo>
                      <a:cubicBezTo>
                        <a:pt x="2263" y="983"/>
                        <a:pt x="2433" y="1329"/>
                        <a:pt x="2425" y="1695"/>
                      </a:cubicBezTo>
                      <a:lnTo>
                        <a:pt x="2383" y="2273"/>
                      </a:lnTo>
                      <a:lnTo>
                        <a:pt x="1403" y="1611"/>
                      </a:lnTo>
                      <a:lnTo>
                        <a:pt x="1453" y="1026"/>
                      </a:lnTo>
                      <a:cubicBezTo>
                        <a:pt x="1460" y="871"/>
                        <a:pt x="1523" y="758"/>
                        <a:pt x="1622" y="708"/>
                      </a:cubicBezTo>
                      <a:cubicBezTo>
                        <a:pt x="1655" y="691"/>
                        <a:pt x="1692" y="682"/>
                        <a:pt x="1732" y="682"/>
                      </a:cubicBezTo>
                      <a:close/>
                      <a:moveTo>
                        <a:pt x="1725" y="661"/>
                      </a:moveTo>
                      <a:cubicBezTo>
                        <a:pt x="1682" y="661"/>
                        <a:pt x="1642" y="670"/>
                        <a:pt x="1608" y="687"/>
                      </a:cubicBezTo>
                      <a:cubicBezTo>
                        <a:pt x="1502" y="737"/>
                        <a:pt x="1439" y="856"/>
                        <a:pt x="1432" y="1019"/>
                      </a:cubicBezTo>
                      <a:lnTo>
                        <a:pt x="1389" y="1618"/>
                      </a:lnTo>
                      <a:cubicBezTo>
                        <a:pt x="1382" y="1618"/>
                        <a:pt x="1382" y="1625"/>
                        <a:pt x="1389" y="1625"/>
                      </a:cubicBezTo>
                      <a:cubicBezTo>
                        <a:pt x="1389" y="1625"/>
                        <a:pt x="2390" y="2302"/>
                        <a:pt x="2397" y="2302"/>
                      </a:cubicBezTo>
                      <a:cubicBezTo>
                        <a:pt x="2404" y="2294"/>
                        <a:pt x="2404" y="2294"/>
                        <a:pt x="2404" y="2287"/>
                      </a:cubicBezTo>
                      <a:lnTo>
                        <a:pt x="2447" y="1695"/>
                      </a:lnTo>
                      <a:cubicBezTo>
                        <a:pt x="2454" y="1322"/>
                        <a:pt x="2277" y="969"/>
                        <a:pt x="1981" y="751"/>
                      </a:cubicBezTo>
                      <a:cubicBezTo>
                        <a:pt x="1894" y="691"/>
                        <a:pt x="1804" y="661"/>
                        <a:pt x="1725" y="661"/>
                      </a:cubicBezTo>
                      <a:close/>
                      <a:moveTo>
                        <a:pt x="1508" y="29"/>
                      </a:moveTo>
                      <a:cubicBezTo>
                        <a:pt x="1637" y="29"/>
                        <a:pt x="1781" y="79"/>
                        <a:pt x="1932" y="180"/>
                      </a:cubicBezTo>
                      <a:lnTo>
                        <a:pt x="2094" y="292"/>
                      </a:lnTo>
                      <a:cubicBezTo>
                        <a:pt x="2566" y="603"/>
                        <a:pt x="2919" y="1315"/>
                        <a:pt x="2877" y="1879"/>
                      </a:cubicBezTo>
                      <a:lnTo>
                        <a:pt x="2827" y="2591"/>
                      </a:lnTo>
                      <a:cubicBezTo>
                        <a:pt x="2827" y="2591"/>
                        <a:pt x="2827" y="2598"/>
                        <a:pt x="2827" y="2598"/>
                      </a:cubicBezTo>
                      <a:lnTo>
                        <a:pt x="2905" y="2647"/>
                      </a:lnTo>
                      <a:cubicBezTo>
                        <a:pt x="3264" y="2922"/>
                        <a:pt x="3476" y="3345"/>
                        <a:pt x="3469" y="3796"/>
                      </a:cubicBezTo>
                      <a:lnTo>
                        <a:pt x="3300" y="6235"/>
                      </a:lnTo>
                      <a:cubicBezTo>
                        <a:pt x="3285" y="6432"/>
                        <a:pt x="3208" y="6566"/>
                        <a:pt x="3088" y="6630"/>
                      </a:cubicBezTo>
                      <a:cubicBezTo>
                        <a:pt x="3044" y="6652"/>
                        <a:pt x="2996" y="6663"/>
                        <a:pt x="2945" y="6663"/>
                      </a:cubicBezTo>
                      <a:cubicBezTo>
                        <a:pt x="2852" y="6663"/>
                        <a:pt x="2749" y="6625"/>
                        <a:pt x="2644" y="6552"/>
                      </a:cubicBezTo>
                      <a:lnTo>
                        <a:pt x="600" y="5178"/>
                      </a:lnTo>
                      <a:cubicBezTo>
                        <a:pt x="240" y="4910"/>
                        <a:pt x="29" y="4480"/>
                        <a:pt x="36" y="4036"/>
                      </a:cubicBezTo>
                      <a:lnTo>
                        <a:pt x="205" y="1590"/>
                      </a:lnTo>
                      <a:cubicBezTo>
                        <a:pt x="219" y="1399"/>
                        <a:pt x="290" y="1258"/>
                        <a:pt x="416" y="1202"/>
                      </a:cubicBezTo>
                      <a:cubicBezTo>
                        <a:pt x="459" y="1174"/>
                        <a:pt x="508" y="1167"/>
                        <a:pt x="557" y="1167"/>
                      </a:cubicBezTo>
                      <a:cubicBezTo>
                        <a:pt x="670" y="1174"/>
                        <a:pt x="776" y="1216"/>
                        <a:pt x="868" y="1286"/>
                      </a:cubicBezTo>
                      <a:lnTo>
                        <a:pt x="952" y="1343"/>
                      </a:lnTo>
                      <a:lnTo>
                        <a:pt x="966" y="1343"/>
                      </a:lnTo>
                      <a:cubicBezTo>
                        <a:pt x="966" y="1343"/>
                        <a:pt x="966" y="1336"/>
                        <a:pt x="966" y="1336"/>
                      </a:cubicBezTo>
                      <a:lnTo>
                        <a:pt x="1016" y="624"/>
                      </a:lnTo>
                      <a:cubicBezTo>
                        <a:pt x="1037" y="356"/>
                        <a:pt x="1142" y="159"/>
                        <a:pt x="1312" y="74"/>
                      </a:cubicBezTo>
                      <a:cubicBezTo>
                        <a:pt x="1371" y="44"/>
                        <a:pt x="1437" y="29"/>
                        <a:pt x="1508" y="29"/>
                      </a:cubicBezTo>
                      <a:close/>
                      <a:moveTo>
                        <a:pt x="1501" y="1"/>
                      </a:moveTo>
                      <a:cubicBezTo>
                        <a:pt x="1428" y="1"/>
                        <a:pt x="1360" y="16"/>
                        <a:pt x="1298" y="46"/>
                      </a:cubicBezTo>
                      <a:cubicBezTo>
                        <a:pt x="1114" y="130"/>
                        <a:pt x="1009" y="335"/>
                        <a:pt x="987" y="610"/>
                      </a:cubicBezTo>
                      <a:lnTo>
                        <a:pt x="938" y="1301"/>
                      </a:lnTo>
                      <a:lnTo>
                        <a:pt x="868" y="1258"/>
                      </a:lnTo>
                      <a:cubicBezTo>
                        <a:pt x="758" y="1185"/>
                        <a:pt x="648" y="1147"/>
                        <a:pt x="550" y="1147"/>
                      </a:cubicBezTo>
                      <a:cubicBezTo>
                        <a:pt x="497" y="1147"/>
                        <a:pt x="447" y="1158"/>
                        <a:pt x="402" y="1181"/>
                      </a:cubicBezTo>
                      <a:cubicBezTo>
                        <a:pt x="275" y="1244"/>
                        <a:pt x="191" y="1392"/>
                        <a:pt x="177" y="1590"/>
                      </a:cubicBezTo>
                      <a:lnTo>
                        <a:pt x="8" y="4036"/>
                      </a:lnTo>
                      <a:cubicBezTo>
                        <a:pt x="1" y="4487"/>
                        <a:pt x="219" y="4924"/>
                        <a:pt x="586" y="5199"/>
                      </a:cubicBezTo>
                      <a:lnTo>
                        <a:pt x="2630" y="6566"/>
                      </a:lnTo>
                      <a:cubicBezTo>
                        <a:pt x="2722" y="6637"/>
                        <a:pt x="2834" y="6672"/>
                        <a:pt x="2947" y="6679"/>
                      </a:cubicBezTo>
                      <a:cubicBezTo>
                        <a:pt x="2996" y="6679"/>
                        <a:pt x="3046" y="6665"/>
                        <a:pt x="3095" y="6644"/>
                      </a:cubicBezTo>
                      <a:cubicBezTo>
                        <a:pt x="3229" y="6580"/>
                        <a:pt x="3300" y="6432"/>
                        <a:pt x="3314" y="6235"/>
                      </a:cubicBezTo>
                      <a:lnTo>
                        <a:pt x="3490" y="3789"/>
                      </a:lnTo>
                      <a:cubicBezTo>
                        <a:pt x="3490" y="3331"/>
                        <a:pt x="3278" y="2901"/>
                        <a:pt x="2912" y="2626"/>
                      </a:cubicBezTo>
                      <a:lnTo>
                        <a:pt x="2848" y="2576"/>
                      </a:lnTo>
                      <a:lnTo>
                        <a:pt x="2898" y="1872"/>
                      </a:lnTo>
                      <a:cubicBezTo>
                        <a:pt x="2933" y="1301"/>
                        <a:pt x="2581" y="582"/>
                        <a:pt x="2101" y="264"/>
                      </a:cubicBezTo>
                      <a:lnTo>
                        <a:pt x="1932" y="152"/>
                      </a:lnTo>
                      <a:cubicBezTo>
                        <a:pt x="1781" y="51"/>
                        <a:pt x="1634" y="1"/>
                        <a:pt x="15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2595400" y="2678700"/>
                  <a:ext cx="47250" cy="25225"/>
                </a:xfrm>
                <a:custGeom>
                  <a:avLst/>
                  <a:gdLst/>
                  <a:ahLst/>
                  <a:cxnLst/>
                  <a:rect l="l" t="t" r="r" b="b"/>
                  <a:pathLst>
                    <a:path w="1890" h="1009" extrusionOk="0">
                      <a:moveTo>
                        <a:pt x="1445" y="1"/>
                      </a:moveTo>
                      <a:lnTo>
                        <a:pt x="0" y="712"/>
                      </a:lnTo>
                      <a:lnTo>
                        <a:pt x="444" y="1009"/>
                      </a:lnTo>
                      <a:lnTo>
                        <a:pt x="1890" y="297"/>
                      </a:lnTo>
                      <a:lnTo>
                        <a:pt x="14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2595225" y="2678350"/>
                  <a:ext cx="47425" cy="25750"/>
                </a:xfrm>
                <a:custGeom>
                  <a:avLst/>
                  <a:gdLst/>
                  <a:ahLst/>
                  <a:cxnLst/>
                  <a:rect l="l" t="t" r="r" b="b"/>
                  <a:pathLst>
                    <a:path w="1897" h="1030" extrusionOk="0">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2594350" y="2645925"/>
                  <a:ext cx="39500" cy="50600"/>
                </a:xfrm>
                <a:custGeom>
                  <a:avLst/>
                  <a:gdLst/>
                  <a:ahLst/>
                  <a:cxnLst/>
                  <a:rect l="l" t="t" r="r" b="b"/>
                  <a:pathLst>
                    <a:path w="1580" h="2024" extrusionOk="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2594150" y="2645525"/>
                  <a:ext cx="40225" cy="51175"/>
                </a:xfrm>
                <a:custGeom>
                  <a:avLst/>
                  <a:gdLst/>
                  <a:ahLst/>
                  <a:cxnLst/>
                  <a:rect l="l" t="t" r="r" b="b"/>
                  <a:pathLst>
                    <a:path w="1609" h="2047" extrusionOk="0">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2569125" y="2588825"/>
                  <a:ext cx="49550" cy="21875"/>
                </a:xfrm>
                <a:custGeom>
                  <a:avLst/>
                  <a:gdLst/>
                  <a:ahLst/>
                  <a:cxnLst/>
                  <a:rect l="l" t="t" r="r" b="b"/>
                  <a:pathLst>
                    <a:path w="1982" h="875" extrusionOk="0">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2568775" y="2588300"/>
                  <a:ext cx="50075" cy="22575"/>
                </a:xfrm>
                <a:custGeom>
                  <a:avLst/>
                  <a:gdLst/>
                  <a:ahLst/>
                  <a:cxnLst/>
                  <a:rect l="l" t="t" r="r" b="b"/>
                  <a:pathLst>
                    <a:path w="2003" h="903" extrusionOk="0">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2593800" y="2600100"/>
                  <a:ext cx="61000" cy="34575"/>
                </a:xfrm>
                <a:custGeom>
                  <a:avLst/>
                  <a:gdLst/>
                  <a:ahLst/>
                  <a:cxnLst/>
                  <a:rect l="l" t="t" r="r" b="b"/>
                  <a:pathLst>
                    <a:path w="2440" h="1383" extrusionOk="0">
                      <a:moveTo>
                        <a:pt x="1439" y="1"/>
                      </a:moveTo>
                      <a:lnTo>
                        <a:pt x="1" y="713"/>
                      </a:lnTo>
                      <a:lnTo>
                        <a:pt x="1002" y="1382"/>
                      </a:lnTo>
                      <a:lnTo>
                        <a:pt x="2440" y="670"/>
                      </a:lnTo>
                      <a:lnTo>
                        <a:pt x="143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2593625" y="2599750"/>
                  <a:ext cx="61725" cy="35275"/>
                </a:xfrm>
                <a:custGeom>
                  <a:avLst/>
                  <a:gdLst/>
                  <a:ahLst/>
                  <a:cxnLst/>
                  <a:rect l="l" t="t" r="r" b="b"/>
                  <a:pathLst>
                    <a:path w="2469" h="1411" extrusionOk="0">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2593975" y="2577025"/>
                  <a:ext cx="41100" cy="40900"/>
                </a:xfrm>
                <a:custGeom>
                  <a:avLst/>
                  <a:gdLst/>
                  <a:ahLst/>
                  <a:cxnLst/>
                  <a:rect l="l" t="t" r="r" b="b"/>
                  <a:pathLst>
                    <a:path w="1644" h="1636" extrusionOk="0">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2593450" y="2576775"/>
                  <a:ext cx="41625" cy="41325"/>
                </a:xfrm>
                <a:custGeom>
                  <a:avLst/>
                  <a:gdLst/>
                  <a:ahLst/>
                  <a:cxnLst/>
                  <a:rect l="l" t="t" r="r" b="b"/>
                  <a:pathLst>
                    <a:path w="1665" h="1653" extrusionOk="0">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2630650" y="2624250"/>
                  <a:ext cx="51300" cy="119150"/>
                </a:xfrm>
                <a:custGeom>
                  <a:avLst/>
                  <a:gdLst/>
                  <a:ahLst/>
                  <a:cxnLst/>
                  <a:rect l="l" t="t" r="r" b="b"/>
                  <a:pathLst>
                    <a:path w="2052" h="4766" extrusionOk="0">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2629750" y="2623900"/>
                  <a:ext cx="52375" cy="119675"/>
                </a:xfrm>
                <a:custGeom>
                  <a:avLst/>
                  <a:gdLst/>
                  <a:ahLst/>
                  <a:cxnLst/>
                  <a:rect l="l" t="t" r="r" b="b"/>
                  <a:pathLst>
                    <a:path w="2095" h="4787" extrusionOk="0">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2559275" y="2577675"/>
                  <a:ext cx="86725" cy="166400"/>
                </a:xfrm>
                <a:custGeom>
                  <a:avLst/>
                  <a:gdLst/>
                  <a:ahLst/>
                  <a:cxnLst/>
                  <a:rect l="l" t="t" r="r" b="b"/>
                  <a:pathLst>
                    <a:path w="3469" h="6656" extrusionOk="0">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2559100" y="2577475"/>
                  <a:ext cx="87250" cy="166975"/>
                </a:xfrm>
                <a:custGeom>
                  <a:avLst/>
                  <a:gdLst/>
                  <a:ahLst/>
                  <a:cxnLst/>
                  <a:rect l="l" t="t" r="r" b="b"/>
                  <a:pathLst>
                    <a:path w="3490" h="6679" extrusionOk="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2591875" y="2560100"/>
                  <a:ext cx="75800" cy="82150"/>
                </a:xfrm>
                <a:custGeom>
                  <a:avLst/>
                  <a:gdLst/>
                  <a:ahLst/>
                  <a:cxnLst/>
                  <a:rect l="l" t="t" r="r" b="b"/>
                  <a:pathLst>
                    <a:path w="3032" h="3286" extrusionOk="0">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2591000" y="2559575"/>
                  <a:ext cx="75625" cy="82850"/>
                </a:xfrm>
                <a:custGeom>
                  <a:avLst/>
                  <a:gdLst/>
                  <a:ahLst/>
                  <a:cxnLst/>
                  <a:rect l="l" t="t" r="r" b="b"/>
                  <a:pathLst>
                    <a:path w="3025" h="3314" extrusionOk="0">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2651800" y="2647150"/>
                  <a:ext cx="24675" cy="12025"/>
                </a:xfrm>
                <a:custGeom>
                  <a:avLst/>
                  <a:gdLst/>
                  <a:ahLst/>
                  <a:cxnLst/>
                  <a:rect l="l" t="t" r="r" b="b"/>
                  <a:pathLst>
                    <a:path w="987" h="481" extrusionOk="0">
                      <a:moveTo>
                        <a:pt x="980" y="1"/>
                      </a:moveTo>
                      <a:lnTo>
                        <a:pt x="0" y="466"/>
                      </a:lnTo>
                      <a:lnTo>
                        <a:pt x="14" y="480"/>
                      </a:lnTo>
                      <a:lnTo>
                        <a:pt x="987" y="22"/>
                      </a:lnTo>
                      <a:lnTo>
                        <a:pt x="98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0" name="Google Shape;230;p22"/>
            <p:cNvGrpSpPr/>
            <p:nvPr/>
          </p:nvGrpSpPr>
          <p:grpSpPr>
            <a:xfrm>
              <a:off x="5969100" y="2811250"/>
              <a:ext cx="553994" cy="921500"/>
              <a:chOff x="244800" y="1988000"/>
              <a:chExt cx="553994" cy="921500"/>
            </a:xfrm>
          </p:grpSpPr>
          <p:sp>
            <p:nvSpPr>
              <p:cNvPr id="231" name="Google Shape;231;p22"/>
              <p:cNvSpPr/>
              <p:nvPr/>
            </p:nvSpPr>
            <p:spPr>
              <a:xfrm>
                <a:off x="334310" y="2676863"/>
                <a:ext cx="441349" cy="232637"/>
              </a:xfrm>
              <a:custGeom>
                <a:avLst/>
                <a:gdLst/>
                <a:ahLst/>
                <a:cxnLst/>
                <a:rect l="l" t="t" r="r" b="b"/>
                <a:pathLst>
                  <a:path w="7268" h="3831" extrusionOk="0">
                    <a:moveTo>
                      <a:pt x="3634" y="0"/>
                    </a:moveTo>
                    <a:cubicBezTo>
                      <a:pt x="2789" y="0"/>
                      <a:pt x="1944" y="187"/>
                      <a:pt x="1297" y="563"/>
                    </a:cubicBezTo>
                    <a:cubicBezTo>
                      <a:pt x="7" y="1310"/>
                      <a:pt x="0" y="2523"/>
                      <a:pt x="1283" y="3270"/>
                    </a:cubicBezTo>
                    <a:cubicBezTo>
                      <a:pt x="1928" y="3644"/>
                      <a:pt x="2774" y="3831"/>
                      <a:pt x="3621" y="3831"/>
                    </a:cubicBezTo>
                    <a:cubicBezTo>
                      <a:pt x="4468" y="3831"/>
                      <a:pt x="5315" y="3644"/>
                      <a:pt x="5964" y="3270"/>
                    </a:cubicBezTo>
                    <a:cubicBezTo>
                      <a:pt x="7261" y="2523"/>
                      <a:pt x="7268" y="1310"/>
                      <a:pt x="5978" y="563"/>
                    </a:cubicBezTo>
                    <a:cubicBezTo>
                      <a:pt x="5331" y="189"/>
                      <a:pt x="4483" y="0"/>
                      <a:pt x="363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280810" y="2174668"/>
                <a:ext cx="482460" cy="689775"/>
              </a:xfrm>
              <a:custGeom>
                <a:avLst/>
                <a:gdLst/>
                <a:ahLst/>
                <a:cxnLst/>
                <a:rect l="l" t="t" r="r" b="b"/>
                <a:pathLst>
                  <a:path w="7945" h="11359" extrusionOk="0">
                    <a:moveTo>
                      <a:pt x="0" y="0"/>
                    </a:moveTo>
                    <a:lnTo>
                      <a:pt x="120" y="1044"/>
                    </a:lnTo>
                    <a:lnTo>
                      <a:pt x="190" y="1657"/>
                    </a:lnTo>
                    <a:lnTo>
                      <a:pt x="247" y="2108"/>
                    </a:lnTo>
                    <a:lnTo>
                      <a:pt x="529" y="4526"/>
                    </a:lnTo>
                    <a:lnTo>
                      <a:pt x="663" y="5654"/>
                    </a:lnTo>
                    <a:lnTo>
                      <a:pt x="1036" y="8812"/>
                    </a:lnTo>
                    <a:lnTo>
                      <a:pt x="1142" y="9721"/>
                    </a:lnTo>
                    <a:cubicBezTo>
                      <a:pt x="1142" y="10137"/>
                      <a:pt x="1410" y="10553"/>
                      <a:pt x="1960" y="10877"/>
                    </a:cubicBezTo>
                    <a:cubicBezTo>
                      <a:pt x="2513" y="11198"/>
                      <a:pt x="3237" y="11359"/>
                      <a:pt x="3962" y="11359"/>
                    </a:cubicBezTo>
                    <a:cubicBezTo>
                      <a:pt x="4686" y="11359"/>
                      <a:pt x="5410" y="11198"/>
                      <a:pt x="5964" y="10877"/>
                    </a:cubicBezTo>
                    <a:cubicBezTo>
                      <a:pt x="6514" y="10553"/>
                      <a:pt x="6796" y="10137"/>
                      <a:pt x="6796" y="9721"/>
                    </a:cubicBezTo>
                    <a:lnTo>
                      <a:pt x="6901" y="8798"/>
                    </a:lnTo>
                    <a:lnTo>
                      <a:pt x="7275" y="5647"/>
                    </a:lnTo>
                    <a:lnTo>
                      <a:pt x="7409" y="4512"/>
                    </a:lnTo>
                    <a:lnTo>
                      <a:pt x="7691" y="2101"/>
                    </a:lnTo>
                    <a:lnTo>
                      <a:pt x="7811" y="1114"/>
                    </a:lnTo>
                    <a:lnTo>
                      <a:pt x="7902" y="325"/>
                    </a:lnTo>
                    <a:lnTo>
                      <a:pt x="7945" y="0"/>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279899" y="2174243"/>
                <a:ext cx="483371" cy="690504"/>
              </a:xfrm>
              <a:custGeom>
                <a:avLst/>
                <a:gdLst/>
                <a:ahLst/>
                <a:cxnLst/>
                <a:rect l="l" t="t" r="r" b="b"/>
                <a:pathLst>
                  <a:path w="7960" h="11371" extrusionOk="0">
                    <a:moveTo>
                      <a:pt x="7945" y="22"/>
                    </a:moveTo>
                    <a:lnTo>
                      <a:pt x="7699" y="2115"/>
                    </a:lnTo>
                    <a:lnTo>
                      <a:pt x="7417" y="4519"/>
                    </a:lnTo>
                    <a:lnTo>
                      <a:pt x="6909" y="8805"/>
                    </a:lnTo>
                    <a:lnTo>
                      <a:pt x="6803" y="9728"/>
                    </a:lnTo>
                    <a:cubicBezTo>
                      <a:pt x="6803" y="10158"/>
                      <a:pt x="6500" y="10567"/>
                      <a:pt x="5972" y="10877"/>
                    </a:cubicBezTo>
                    <a:cubicBezTo>
                      <a:pt x="5422" y="11195"/>
                      <a:pt x="4699" y="11353"/>
                      <a:pt x="3978" y="11353"/>
                    </a:cubicBezTo>
                    <a:cubicBezTo>
                      <a:pt x="3256" y="11353"/>
                      <a:pt x="2535" y="11195"/>
                      <a:pt x="1989" y="10877"/>
                    </a:cubicBezTo>
                    <a:cubicBezTo>
                      <a:pt x="1460" y="10567"/>
                      <a:pt x="1171" y="10158"/>
                      <a:pt x="1171" y="9728"/>
                    </a:cubicBezTo>
                    <a:lnTo>
                      <a:pt x="22" y="22"/>
                    </a:lnTo>
                    <a:close/>
                    <a:moveTo>
                      <a:pt x="1" y="0"/>
                    </a:moveTo>
                    <a:cubicBezTo>
                      <a:pt x="1" y="0"/>
                      <a:pt x="1" y="7"/>
                      <a:pt x="1" y="7"/>
                    </a:cubicBezTo>
                    <a:lnTo>
                      <a:pt x="1143" y="9728"/>
                    </a:lnTo>
                    <a:cubicBezTo>
                      <a:pt x="1143" y="10165"/>
                      <a:pt x="1439" y="10581"/>
                      <a:pt x="1975" y="10892"/>
                    </a:cubicBezTo>
                    <a:cubicBezTo>
                      <a:pt x="2525" y="11216"/>
                      <a:pt x="3251" y="11371"/>
                      <a:pt x="3977" y="11371"/>
                    </a:cubicBezTo>
                    <a:cubicBezTo>
                      <a:pt x="4703" y="11371"/>
                      <a:pt x="5429" y="11216"/>
                      <a:pt x="5972" y="10892"/>
                    </a:cubicBezTo>
                    <a:cubicBezTo>
                      <a:pt x="6514" y="10581"/>
                      <a:pt x="6818" y="10165"/>
                      <a:pt x="6818" y="9728"/>
                    </a:cubicBezTo>
                    <a:lnTo>
                      <a:pt x="7960" y="7"/>
                    </a:lnTo>
                    <a:cubicBezTo>
                      <a:pt x="7960" y="7"/>
                      <a:pt x="7960" y="0"/>
                      <a:pt x="796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288037" y="2167806"/>
                <a:ext cx="476934" cy="180596"/>
              </a:xfrm>
              <a:custGeom>
                <a:avLst/>
                <a:gdLst/>
                <a:ahLst/>
                <a:cxnLst/>
                <a:rect l="l" t="t" r="r" b="b"/>
                <a:pathLst>
                  <a:path w="7854" h="2974" extrusionOk="0">
                    <a:moveTo>
                      <a:pt x="7854" y="1"/>
                    </a:moveTo>
                    <a:cubicBezTo>
                      <a:pt x="7854" y="149"/>
                      <a:pt x="7833" y="290"/>
                      <a:pt x="7783" y="431"/>
                    </a:cubicBezTo>
                    <a:cubicBezTo>
                      <a:pt x="7642" y="903"/>
                      <a:pt x="7255" y="1347"/>
                      <a:pt x="6627" y="1707"/>
                    </a:cubicBezTo>
                    <a:cubicBezTo>
                      <a:pt x="5813" y="2179"/>
                      <a:pt x="4749" y="2415"/>
                      <a:pt x="3686" y="2415"/>
                    </a:cubicBezTo>
                    <a:cubicBezTo>
                      <a:pt x="2623" y="2415"/>
                      <a:pt x="1562" y="2179"/>
                      <a:pt x="755" y="1707"/>
                    </a:cubicBezTo>
                    <a:cubicBezTo>
                      <a:pt x="410" y="1509"/>
                      <a:pt x="177" y="1354"/>
                      <a:pt x="1" y="1157"/>
                    </a:cubicBezTo>
                    <a:lnTo>
                      <a:pt x="1" y="1157"/>
                    </a:lnTo>
                    <a:lnTo>
                      <a:pt x="71" y="1777"/>
                    </a:lnTo>
                    <a:cubicBezTo>
                      <a:pt x="262" y="1967"/>
                      <a:pt x="480" y="2137"/>
                      <a:pt x="720" y="2271"/>
                    </a:cubicBezTo>
                    <a:cubicBezTo>
                      <a:pt x="1527" y="2739"/>
                      <a:pt x="2597" y="2974"/>
                      <a:pt x="3668" y="2974"/>
                    </a:cubicBezTo>
                    <a:cubicBezTo>
                      <a:pt x="4740" y="2974"/>
                      <a:pt x="5813" y="2739"/>
                      <a:pt x="6627" y="2271"/>
                    </a:cubicBezTo>
                    <a:cubicBezTo>
                      <a:pt x="7149" y="1967"/>
                      <a:pt x="7501" y="1608"/>
                      <a:pt x="7692" y="1227"/>
                    </a:cubicBezTo>
                    <a:cubicBezTo>
                      <a:pt x="7797" y="1016"/>
                      <a:pt x="7854" y="790"/>
                      <a:pt x="7854" y="558"/>
                    </a:cubicBezTo>
                    <a:lnTo>
                      <a:pt x="785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269637" y="2157119"/>
                <a:ext cx="504321" cy="180596"/>
              </a:xfrm>
              <a:custGeom>
                <a:avLst/>
                <a:gdLst/>
                <a:ahLst/>
                <a:cxnLst/>
                <a:rect l="l" t="t" r="r" b="b"/>
                <a:pathLst>
                  <a:path w="8305" h="2974" extrusionOk="0">
                    <a:moveTo>
                      <a:pt x="8305" y="0"/>
                    </a:moveTo>
                    <a:cubicBezTo>
                      <a:pt x="8305" y="621"/>
                      <a:pt x="7896" y="1241"/>
                      <a:pt x="7078" y="1713"/>
                    </a:cubicBezTo>
                    <a:cubicBezTo>
                      <a:pt x="6264" y="2182"/>
                      <a:pt x="5200" y="2417"/>
                      <a:pt x="4137" y="2417"/>
                    </a:cubicBezTo>
                    <a:cubicBezTo>
                      <a:pt x="3074" y="2417"/>
                      <a:pt x="2013" y="2182"/>
                      <a:pt x="1206" y="1713"/>
                    </a:cubicBezTo>
                    <a:cubicBezTo>
                      <a:pt x="403" y="1248"/>
                      <a:pt x="1" y="635"/>
                      <a:pt x="1" y="22"/>
                    </a:cubicBezTo>
                    <a:lnTo>
                      <a:pt x="1" y="586"/>
                    </a:lnTo>
                    <a:cubicBezTo>
                      <a:pt x="1" y="1192"/>
                      <a:pt x="403" y="1805"/>
                      <a:pt x="1206" y="2270"/>
                    </a:cubicBezTo>
                    <a:cubicBezTo>
                      <a:pt x="2013" y="2739"/>
                      <a:pt x="3074" y="2973"/>
                      <a:pt x="4137" y="2973"/>
                    </a:cubicBezTo>
                    <a:cubicBezTo>
                      <a:pt x="5200" y="2973"/>
                      <a:pt x="6264" y="2739"/>
                      <a:pt x="7078" y="2270"/>
                    </a:cubicBezTo>
                    <a:cubicBezTo>
                      <a:pt x="7896" y="1798"/>
                      <a:pt x="8305" y="1178"/>
                      <a:pt x="8305" y="557"/>
                    </a:cubicBezTo>
                    <a:lnTo>
                      <a:pt x="8305" y="0"/>
                    </a:ln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269212" y="2156451"/>
                <a:ext cx="505596" cy="181811"/>
              </a:xfrm>
              <a:custGeom>
                <a:avLst/>
                <a:gdLst/>
                <a:ahLst/>
                <a:cxnLst/>
                <a:rect l="l" t="t" r="r" b="b"/>
                <a:pathLst>
                  <a:path w="8326" h="2994" extrusionOk="0">
                    <a:moveTo>
                      <a:pt x="8305" y="258"/>
                    </a:moveTo>
                    <a:lnTo>
                      <a:pt x="8305" y="568"/>
                    </a:lnTo>
                    <a:cubicBezTo>
                      <a:pt x="8305" y="1217"/>
                      <a:pt x="7868" y="1816"/>
                      <a:pt x="7078" y="2274"/>
                    </a:cubicBezTo>
                    <a:cubicBezTo>
                      <a:pt x="6268" y="2743"/>
                      <a:pt x="5207" y="2977"/>
                      <a:pt x="4147" y="2977"/>
                    </a:cubicBezTo>
                    <a:cubicBezTo>
                      <a:pt x="3087" y="2977"/>
                      <a:pt x="2027" y="2743"/>
                      <a:pt x="1220" y="2274"/>
                    </a:cubicBezTo>
                    <a:cubicBezTo>
                      <a:pt x="445" y="1830"/>
                      <a:pt x="22" y="1224"/>
                      <a:pt x="22" y="597"/>
                    </a:cubicBezTo>
                    <a:lnTo>
                      <a:pt x="22" y="279"/>
                    </a:lnTo>
                    <a:cubicBezTo>
                      <a:pt x="113" y="829"/>
                      <a:pt x="529" y="1337"/>
                      <a:pt x="1206" y="1731"/>
                    </a:cubicBezTo>
                    <a:cubicBezTo>
                      <a:pt x="2017" y="2200"/>
                      <a:pt x="3081" y="2435"/>
                      <a:pt x="4147" y="2435"/>
                    </a:cubicBezTo>
                    <a:cubicBezTo>
                      <a:pt x="5212" y="2435"/>
                      <a:pt x="6278" y="2200"/>
                      <a:pt x="7092" y="1731"/>
                    </a:cubicBezTo>
                    <a:cubicBezTo>
                      <a:pt x="7783" y="1330"/>
                      <a:pt x="8206" y="815"/>
                      <a:pt x="8305" y="258"/>
                    </a:cubicBezTo>
                    <a:close/>
                    <a:moveTo>
                      <a:pt x="8315" y="1"/>
                    </a:moveTo>
                    <a:cubicBezTo>
                      <a:pt x="8310" y="1"/>
                      <a:pt x="8305" y="4"/>
                      <a:pt x="8305" y="11"/>
                    </a:cubicBezTo>
                    <a:cubicBezTo>
                      <a:pt x="8305" y="653"/>
                      <a:pt x="7868" y="1259"/>
                      <a:pt x="7085" y="1717"/>
                    </a:cubicBezTo>
                    <a:cubicBezTo>
                      <a:pt x="6275" y="2183"/>
                      <a:pt x="5212" y="2415"/>
                      <a:pt x="4150" y="2415"/>
                    </a:cubicBezTo>
                    <a:cubicBezTo>
                      <a:pt x="3088" y="2415"/>
                      <a:pt x="2027" y="2183"/>
                      <a:pt x="1220" y="1717"/>
                    </a:cubicBezTo>
                    <a:cubicBezTo>
                      <a:pt x="445" y="1266"/>
                      <a:pt x="22" y="667"/>
                      <a:pt x="22" y="33"/>
                    </a:cubicBezTo>
                    <a:cubicBezTo>
                      <a:pt x="22" y="26"/>
                      <a:pt x="17" y="22"/>
                      <a:pt x="11" y="22"/>
                    </a:cubicBezTo>
                    <a:cubicBezTo>
                      <a:pt x="6" y="22"/>
                      <a:pt x="1" y="26"/>
                      <a:pt x="1" y="33"/>
                    </a:cubicBezTo>
                    <a:lnTo>
                      <a:pt x="1" y="597"/>
                    </a:lnTo>
                    <a:cubicBezTo>
                      <a:pt x="1" y="1231"/>
                      <a:pt x="431" y="1837"/>
                      <a:pt x="1213" y="2288"/>
                    </a:cubicBezTo>
                    <a:cubicBezTo>
                      <a:pt x="2017" y="2761"/>
                      <a:pt x="3081" y="2993"/>
                      <a:pt x="4146" y="2993"/>
                    </a:cubicBezTo>
                    <a:cubicBezTo>
                      <a:pt x="5210" y="2993"/>
                      <a:pt x="6282" y="2768"/>
                      <a:pt x="7092" y="2288"/>
                    </a:cubicBezTo>
                    <a:cubicBezTo>
                      <a:pt x="7889" y="1830"/>
                      <a:pt x="8326" y="1217"/>
                      <a:pt x="8326" y="568"/>
                    </a:cubicBezTo>
                    <a:lnTo>
                      <a:pt x="8326" y="11"/>
                    </a:lnTo>
                    <a:cubicBezTo>
                      <a:pt x="8326" y="4"/>
                      <a:pt x="8321" y="1"/>
                      <a:pt x="8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244800" y="2011683"/>
                <a:ext cx="553994" cy="292209"/>
              </a:xfrm>
              <a:custGeom>
                <a:avLst/>
                <a:gdLst/>
                <a:ahLst/>
                <a:cxnLst/>
                <a:rect l="l" t="t" r="r" b="b"/>
                <a:pathLst>
                  <a:path w="9123" h="4812" extrusionOk="0">
                    <a:moveTo>
                      <a:pt x="4578" y="0"/>
                    </a:moveTo>
                    <a:cubicBezTo>
                      <a:pt x="3515" y="0"/>
                      <a:pt x="2451" y="235"/>
                      <a:pt x="1636" y="704"/>
                    </a:cubicBezTo>
                    <a:cubicBezTo>
                      <a:pt x="8" y="1648"/>
                      <a:pt x="1" y="3171"/>
                      <a:pt x="1615" y="4108"/>
                    </a:cubicBezTo>
                    <a:cubicBezTo>
                      <a:pt x="2422" y="4577"/>
                      <a:pt x="3483" y="4812"/>
                      <a:pt x="4546" y="4812"/>
                    </a:cubicBezTo>
                    <a:cubicBezTo>
                      <a:pt x="5609" y="4812"/>
                      <a:pt x="6673" y="4577"/>
                      <a:pt x="7487" y="4108"/>
                    </a:cubicBezTo>
                    <a:cubicBezTo>
                      <a:pt x="9116" y="3171"/>
                      <a:pt x="9123" y="1648"/>
                      <a:pt x="7508" y="704"/>
                    </a:cubicBezTo>
                    <a:cubicBezTo>
                      <a:pt x="6701" y="235"/>
                      <a:pt x="5640" y="0"/>
                      <a:pt x="4578"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268787" y="2011258"/>
                <a:ext cx="506021" cy="293180"/>
              </a:xfrm>
              <a:custGeom>
                <a:avLst/>
                <a:gdLst/>
                <a:ahLst/>
                <a:cxnLst/>
                <a:rect l="l" t="t" r="r" b="b"/>
                <a:pathLst>
                  <a:path w="8333" h="4828" extrusionOk="0">
                    <a:moveTo>
                      <a:pt x="4176" y="22"/>
                    </a:moveTo>
                    <a:cubicBezTo>
                      <a:pt x="5238" y="22"/>
                      <a:pt x="6299" y="256"/>
                      <a:pt x="7106" y="725"/>
                    </a:cubicBezTo>
                    <a:cubicBezTo>
                      <a:pt x="7882" y="1176"/>
                      <a:pt x="8305" y="1768"/>
                      <a:pt x="8305" y="2410"/>
                    </a:cubicBezTo>
                    <a:cubicBezTo>
                      <a:pt x="8305" y="3044"/>
                      <a:pt x="7868" y="3650"/>
                      <a:pt x="7085" y="4108"/>
                    </a:cubicBezTo>
                    <a:cubicBezTo>
                      <a:pt x="6275" y="4574"/>
                      <a:pt x="5210" y="4813"/>
                      <a:pt x="4153" y="4813"/>
                    </a:cubicBezTo>
                    <a:cubicBezTo>
                      <a:pt x="3088" y="4813"/>
                      <a:pt x="2031" y="4574"/>
                      <a:pt x="1227" y="4108"/>
                    </a:cubicBezTo>
                    <a:cubicBezTo>
                      <a:pt x="452" y="3657"/>
                      <a:pt x="29" y="3058"/>
                      <a:pt x="29" y="2417"/>
                    </a:cubicBezTo>
                    <a:cubicBezTo>
                      <a:pt x="29" y="1782"/>
                      <a:pt x="466" y="1176"/>
                      <a:pt x="1248" y="725"/>
                    </a:cubicBezTo>
                    <a:lnTo>
                      <a:pt x="1248" y="721"/>
                    </a:lnTo>
                    <a:lnTo>
                      <a:pt x="1248" y="721"/>
                    </a:lnTo>
                    <a:cubicBezTo>
                      <a:pt x="2058" y="255"/>
                      <a:pt x="3118" y="22"/>
                      <a:pt x="4176" y="22"/>
                    </a:cubicBezTo>
                    <a:close/>
                    <a:moveTo>
                      <a:pt x="4184" y="0"/>
                    </a:moveTo>
                    <a:cubicBezTo>
                      <a:pt x="3118" y="0"/>
                      <a:pt x="2052" y="235"/>
                      <a:pt x="1241" y="704"/>
                    </a:cubicBezTo>
                    <a:cubicBezTo>
                      <a:pt x="445" y="1162"/>
                      <a:pt x="8" y="1775"/>
                      <a:pt x="8" y="2417"/>
                    </a:cubicBezTo>
                    <a:cubicBezTo>
                      <a:pt x="1" y="3065"/>
                      <a:pt x="431" y="3671"/>
                      <a:pt x="1213" y="4122"/>
                    </a:cubicBezTo>
                    <a:cubicBezTo>
                      <a:pt x="2024" y="4595"/>
                      <a:pt x="3088" y="4827"/>
                      <a:pt x="4153" y="4827"/>
                    </a:cubicBezTo>
                    <a:cubicBezTo>
                      <a:pt x="5217" y="4827"/>
                      <a:pt x="6282" y="4595"/>
                      <a:pt x="7099" y="4122"/>
                    </a:cubicBezTo>
                    <a:cubicBezTo>
                      <a:pt x="7889" y="3664"/>
                      <a:pt x="8333" y="3051"/>
                      <a:pt x="8333" y="2410"/>
                    </a:cubicBezTo>
                    <a:cubicBezTo>
                      <a:pt x="8333" y="1761"/>
                      <a:pt x="7903" y="1162"/>
                      <a:pt x="7120" y="704"/>
                    </a:cubicBezTo>
                    <a:cubicBezTo>
                      <a:pt x="6313" y="235"/>
                      <a:pt x="5249" y="0"/>
                      <a:pt x="4184"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298360" y="2047085"/>
                <a:ext cx="417849" cy="220128"/>
              </a:xfrm>
              <a:custGeom>
                <a:avLst/>
                <a:gdLst/>
                <a:ahLst/>
                <a:cxnLst/>
                <a:rect l="l" t="t" r="r" b="b"/>
                <a:pathLst>
                  <a:path w="6881" h="3625" extrusionOk="0">
                    <a:moveTo>
                      <a:pt x="3450" y="1"/>
                    </a:moveTo>
                    <a:cubicBezTo>
                      <a:pt x="2649" y="1"/>
                      <a:pt x="1847" y="177"/>
                      <a:pt x="1234" y="529"/>
                    </a:cubicBezTo>
                    <a:cubicBezTo>
                      <a:pt x="7" y="1234"/>
                      <a:pt x="0" y="2383"/>
                      <a:pt x="1220" y="3095"/>
                    </a:cubicBezTo>
                    <a:cubicBezTo>
                      <a:pt x="1829" y="3448"/>
                      <a:pt x="2629" y="3624"/>
                      <a:pt x="3430" y="3624"/>
                    </a:cubicBezTo>
                    <a:cubicBezTo>
                      <a:pt x="4231" y="3624"/>
                      <a:pt x="5033" y="3448"/>
                      <a:pt x="5647" y="3095"/>
                    </a:cubicBezTo>
                    <a:cubicBezTo>
                      <a:pt x="6873" y="2390"/>
                      <a:pt x="6880" y="1234"/>
                      <a:pt x="5661" y="529"/>
                    </a:cubicBezTo>
                    <a:cubicBezTo>
                      <a:pt x="5051" y="177"/>
                      <a:pt x="4251" y="1"/>
                      <a:pt x="34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331698" y="2097608"/>
                <a:ext cx="380199" cy="161468"/>
              </a:xfrm>
              <a:custGeom>
                <a:avLst/>
                <a:gdLst/>
                <a:ahLst/>
                <a:cxnLst/>
                <a:rect l="l" t="t" r="r" b="b"/>
                <a:pathLst>
                  <a:path w="6261" h="2659" extrusionOk="0">
                    <a:moveTo>
                      <a:pt x="6261" y="1"/>
                    </a:moveTo>
                    <a:cubicBezTo>
                      <a:pt x="6261" y="466"/>
                      <a:pt x="5950" y="938"/>
                      <a:pt x="5337" y="1291"/>
                    </a:cubicBezTo>
                    <a:cubicBezTo>
                      <a:pt x="4724" y="1643"/>
                      <a:pt x="3922" y="1819"/>
                      <a:pt x="3121" y="1819"/>
                    </a:cubicBezTo>
                    <a:cubicBezTo>
                      <a:pt x="2320" y="1819"/>
                      <a:pt x="1520" y="1643"/>
                      <a:pt x="910" y="1291"/>
                    </a:cubicBezTo>
                    <a:cubicBezTo>
                      <a:pt x="304" y="938"/>
                      <a:pt x="1" y="480"/>
                      <a:pt x="1" y="22"/>
                    </a:cubicBezTo>
                    <a:lnTo>
                      <a:pt x="1" y="861"/>
                    </a:lnTo>
                    <a:cubicBezTo>
                      <a:pt x="1" y="1319"/>
                      <a:pt x="304" y="1777"/>
                      <a:pt x="910" y="2129"/>
                    </a:cubicBezTo>
                    <a:cubicBezTo>
                      <a:pt x="1520" y="2482"/>
                      <a:pt x="2320" y="2658"/>
                      <a:pt x="3121" y="2658"/>
                    </a:cubicBezTo>
                    <a:cubicBezTo>
                      <a:pt x="3922" y="2658"/>
                      <a:pt x="4724" y="2482"/>
                      <a:pt x="5337" y="2129"/>
                    </a:cubicBezTo>
                    <a:cubicBezTo>
                      <a:pt x="5950" y="1777"/>
                      <a:pt x="6261" y="1305"/>
                      <a:pt x="6261" y="839"/>
                    </a:cubicBezTo>
                    <a:lnTo>
                      <a:pt x="626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331273" y="2097426"/>
                <a:ext cx="381474" cy="162500"/>
              </a:xfrm>
              <a:custGeom>
                <a:avLst/>
                <a:gdLst/>
                <a:ahLst/>
                <a:cxnLst/>
                <a:rect l="l" t="t" r="r" b="b"/>
                <a:pathLst>
                  <a:path w="6282" h="2676" extrusionOk="0">
                    <a:moveTo>
                      <a:pt x="6261" y="222"/>
                    </a:moveTo>
                    <a:lnTo>
                      <a:pt x="6261" y="842"/>
                    </a:lnTo>
                    <a:cubicBezTo>
                      <a:pt x="6261" y="1329"/>
                      <a:pt x="5936" y="1780"/>
                      <a:pt x="5337" y="2125"/>
                    </a:cubicBezTo>
                    <a:cubicBezTo>
                      <a:pt x="4727" y="2478"/>
                      <a:pt x="3927" y="2654"/>
                      <a:pt x="3128" y="2654"/>
                    </a:cubicBezTo>
                    <a:cubicBezTo>
                      <a:pt x="2329" y="2654"/>
                      <a:pt x="1531" y="2478"/>
                      <a:pt x="924" y="2125"/>
                    </a:cubicBezTo>
                    <a:cubicBezTo>
                      <a:pt x="339" y="1787"/>
                      <a:pt x="22" y="1336"/>
                      <a:pt x="22" y="864"/>
                    </a:cubicBezTo>
                    <a:lnTo>
                      <a:pt x="22" y="236"/>
                    </a:lnTo>
                    <a:cubicBezTo>
                      <a:pt x="100" y="638"/>
                      <a:pt x="410" y="1012"/>
                      <a:pt x="910" y="1308"/>
                    </a:cubicBezTo>
                    <a:cubicBezTo>
                      <a:pt x="1520" y="1660"/>
                      <a:pt x="2324" y="1836"/>
                      <a:pt x="3128" y="1836"/>
                    </a:cubicBezTo>
                    <a:cubicBezTo>
                      <a:pt x="3933" y="1836"/>
                      <a:pt x="4738" y="1660"/>
                      <a:pt x="5351" y="1308"/>
                    </a:cubicBezTo>
                    <a:cubicBezTo>
                      <a:pt x="5866" y="1012"/>
                      <a:pt x="6176" y="631"/>
                      <a:pt x="6261" y="222"/>
                    </a:cubicBezTo>
                    <a:close/>
                    <a:moveTo>
                      <a:pt x="6271" y="0"/>
                    </a:moveTo>
                    <a:cubicBezTo>
                      <a:pt x="6266" y="0"/>
                      <a:pt x="6261" y="4"/>
                      <a:pt x="6261" y="11"/>
                    </a:cubicBezTo>
                    <a:cubicBezTo>
                      <a:pt x="6261" y="497"/>
                      <a:pt x="5936" y="948"/>
                      <a:pt x="5337" y="1287"/>
                    </a:cubicBezTo>
                    <a:cubicBezTo>
                      <a:pt x="4727" y="1639"/>
                      <a:pt x="3927" y="1815"/>
                      <a:pt x="3128" y="1815"/>
                    </a:cubicBezTo>
                    <a:cubicBezTo>
                      <a:pt x="2329" y="1815"/>
                      <a:pt x="1531" y="1639"/>
                      <a:pt x="924" y="1287"/>
                    </a:cubicBezTo>
                    <a:cubicBezTo>
                      <a:pt x="346" y="948"/>
                      <a:pt x="22" y="504"/>
                      <a:pt x="22" y="25"/>
                    </a:cubicBezTo>
                    <a:cubicBezTo>
                      <a:pt x="22" y="18"/>
                      <a:pt x="17" y="14"/>
                      <a:pt x="11" y="14"/>
                    </a:cubicBezTo>
                    <a:cubicBezTo>
                      <a:pt x="6" y="14"/>
                      <a:pt x="1" y="18"/>
                      <a:pt x="1" y="25"/>
                    </a:cubicBezTo>
                    <a:lnTo>
                      <a:pt x="1" y="864"/>
                    </a:lnTo>
                    <a:cubicBezTo>
                      <a:pt x="1" y="1350"/>
                      <a:pt x="325" y="1801"/>
                      <a:pt x="917" y="2147"/>
                    </a:cubicBezTo>
                    <a:cubicBezTo>
                      <a:pt x="1523" y="2499"/>
                      <a:pt x="2327" y="2675"/>
                      <a:pt x="3131" y="2675"/>
                    </a:cubicBezTo>
                    <a:cubicBezTo>
                      <a:pt x="3934" y="2675"/>
                      <a:pt x="4752" y="2492"/>
                      <a:pt x="5351" y="2147"/>
                    </a:cubicBezTo>
                    <a:cubicBezTo>
                      <a:pt x="5950" y="1801"/>
                      <a:pt x="6282" y="1336"/>
                      <a:pt x="6282" y="842"/>
                    </a:cubicBezTo>
                    <a:lnTo>
                      <a:pt x="6282" y="11"/>
                    </a:lnTo>
                    <a:cubicBezTo>
                      <a:pt x="6282" y="4"/>
                      <a:pt x="6276" y="0"/>
                      <a:pt x="627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312873" y="1988000"/>
                <a:ext cx="417849" cy="220250"/>
              </a:xfrm>
              <a:custGeom>
                <a:avLst/>
                <a:gdLst/>
                <a:ahLst/>
                <a:cxnLst/>
                <a:rect l="l" t="t" r="r" b="b"/>
                <a:pathLst>
                  <a:path w="6881" h="3627" extrusionOk="0">
                    <a:moveTo>
                      <a:pt x="3450" y="1"/>
                    </a:moveTo>
                    <a:cubicBezTo>
                      <a:pt x="2649" y="1"/>
                      <a:pt x="1848" y="177"/>
                      <a:pt x="1234" y="530"/>
                    </a:cubicBezTo>
                    <a:cubicBezTo>
                      <a:pt x="8" y="1235"/>
                      <a:pt x="1" y="2391"/>
                      <a:pt x="1220" y="3096"/>
                    </a:cubicBezTo>
                    <a:cubicBezTo>
                      <a:pt x="1828" y="3451"/>
                      <a:pt x="2626" y="3627"/>
                      <a:pt x="3425" y="3627"/>
                    </a:cubicBezTo>
                    <a:cubicBezTo>
                      <a:pt x="4228" y="3627"/>
                      <a:pt x="5032" y="3449"/>
                      <a:pt x="5647" y="3096"/>
                    </a:cubicBezTo>
                    <a:cubicBezTo>
                      <a:pt x="6874" y="2391"/>
                      <a:pt x="6881" y="1242"/>
                      <a:pt x="5661" y="530"/>
                    </a:cubicBezTo>
                    <a:cubicBezTo>
                      <a:pt x="5052" y="177"/>
                      <a:pt x="4251" y="1"/>
                      <a:pt x="345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330848" y="1988000"/>
                <a:ext cx="381900" cy="220978"/>
              </a:xfrm>
              <a:custGeom>
                <a:avLst/>
                <a:gdLst/>
                <a:ahLst/>
                <a:cxnLst/>
                <a:rect l="l" t="t" r="r" b="b"/>
                <a:pathLst>
                  <a:path w="6289" h="3639" extrusionOk="0">
                    <a:moveTo>
                      <a:pt x="3152" y="15"/>
                    </a:moveTo>
                    <a:cubicBezTo>
                      <a:pt x="3955" y="15"/>
                      <a:pt x="4752" y="191"/>
                      <a:pt x="5358" y="544"/>
                    </a:cubicBezTo>
                    <a:cubicBezTo>
                      <a:pt x="5943" y="882"/>
                      <a:pt x="6268" y="1326"/>
                      <a:pt x="6261" y="1813"/>
                    </a:cubicBezTo>
                    <a:cubicBezTo>
                      <a:pt x="6261" y="2292"/>
                      <a:pt x="5936" y="2743"/>
                      <a:pt x="5344" y="3089"/>
                    </a:cubicBezTo>
                    <a:cubicBezTo>
                      <a:pt x="4734" y="3441"/>
                      <a:pt x="3934" y="3617"/>
                      <a:pt x="3135" y="3617"/>
                    </a:cubicBezTo>
                    <a:cubicBezTo>
                      <a:pt x="2336" y="3617"/>
                      <a:pt x="1538" y="3441"/>
                      <a:pt x="931" y="3089"/>
                    </a:cubicBezTo>
                    <a:cubicBezTo>
                      <a:pt x="346" y="2750"/>
                      <a:pt x="22" y="2306"/>
                      <a:pt x="22" y="1820"/>
                    </a:cubicBezTo>
                    <a:cubicBezTo>
                      <a:pt x="22" y="1333"/>
                      <a:pt x="353" y="882"/>
                      <a:pt x="945" y="544"/>
                    </a:cubicBezTo>
                    <a:cubicBezTo>
                      <a:pt x="1552" y="191"/>
                      <a:pt x="2355" y="15"/>
                      <a:pt x="3152" y="15"/>
                    </a:cubicBezTo>
                    <a:close/>
                    <a:moveTo>
                      <a:pt x="3154" y="1"/>
                    </a:moveTo>
                    <a:cubicBezTo>
                      <a:pt x="2350" y="1"/>
                      <a:pt x="1545" y="177"/>
                      <a:pt x="931" y="530"/>
                    </a:cubicBezTo>
                    <a:cubicBezTo>
                      <a:pt x="332" y="875"/>
                      <a:pt x="8" y="1333"/>
                      <a:pt x="1" y="1820"/>
                    </a:cubicBezTo>
                    <a:cubicBezTo>
                      <a:pt x="1" y="2306"/>
                      <a:pt x="325" y="2764"/>
                      <a:pt x="917" y="3110"/>
                    </a:cubicBezTo>
                    <a:cubicBezTo>
                      <a:pt x="1530" y="3462"/>
                      <a:pt x="2334" y="3638"/>
                      <a:pt x="3131" y="3638"/>
                    </a:cubicBezTo>
                    <a:cubicBezTo>
                      <a:pt x="3934" y="3638"/>
                      <a:pt x="4738" y="3462"/>
                      <a:pt x="5358" y="3110"/>
                    </a:cubicBezTo>
                    <a:cubicBezTo>
                      <a:pt x="5957" y="2764"/>
                      <a:pt x="6282" y="2299"/>
                      <a:pt x="6282" y="1813"/>
                    </a:cubicBezTo>
                    <a:cubicBezTo>
                      <a:pt x="6289" y="1326"/>
                      <a:pt x="5957" y="868"/>
                      <a:pt x="5372" y="530"/>
                    </a:cubicBezTo>
                    <a:cubicBezTo>
                      <a:pt x="4763" y="177"/>
                      <a:pt x="3959" y="1"/>
                      <a:pt x="31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357385" y="2009314"/>
                <a:ext cx="328401" cy="173248"/>
              </a:xfrm>
              <a:custGeom>
                <a:avLst/>
                <a:gdLst/>
                <a:ahLst/>
                <a:cxnLst/>
                <a:rect l="l" t="t" r="r" b="b"/>
                <a:pathLst>
                  <a:path w="5408" h="2853" extrusionOk="0">
                    <a:moveTo>
                      <a:pt x="2717" y="1"/>
                    </a:moveTo>
                    <a:cubicBezTo>
                      <a:pt x="2087" y="1"/>
                      <a:pt x="1457" y="140"/>
                      <a:pt x="974" y="418"/>
                    </a:cubicBezTo>
                    <a:cubicBezTo>
                      <a:pt x="8" y="975"/>
                      <a:pt x="1" y="1878"/>
                      <a:pt x="960" y="2434"/>
                    </a:cubicBezTo>
                    <a:cubicBezTo>
                      <a:pt x="1439" y="2713"/>
                      <a:pt x="2068" y="2852"/>
                      <a:pt x="2698" y="2852"/>
                    </a:cubicBezTo>
                    <a:cubicBezTo>
                      <a:pt x="3328" y="2852"/>
                      <a:pt x="3959" y="2713"/>
                      <a:pt x="4442" y="2434"/>
                    </a:cubicBezTo>
                    <a:cubicBezTo>
                      <a:pt x="5408" y="1878"/>
                      <a:pt x="5408" y="975"/>
                      <a:pt x="4449" y="418"/>
                    </a:cubicBezTo>
                    <a:cubicBezTo>
                      <a:pt x="3973" y="140"/>
                      <a:pt x="3346" y="1"/>
                      <a:pt x="271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371534" y="2008889"/>
                <a:ext cx="300589" cy="174402"/>
              </a:xfrm>
              <a:custGeom>
                <a:avLst/>
                <a:gdLst/>
                <a:ahLst/>
                <a:cxnLst/>
                <a:rect l="l" t="t" r="r" b="b"/>
                <a:pathLst>
                  <a:path w="4950" h="2872" extrusionOk="0">
                    <a:moveTo>
                      <a:pt x="2482" y="24"/>
                    </a:moveTo>
                    <a:cubicBezTo>
                      <a:pt x="3109" y="24"/>
                      <a:pt x="3737" y="157"/>
                      <a:pt x="4216" y="439"/>
                    </a:cubicBezTo>
                    <a:cubicBezTo>
                      <a:pt x="4674" y="700"/>
                      <a:pt x="4921" y="1053"/>
                      <a:pt x="4921" y="1433"/>
                    </a:cubicBezTo>
                    <a:cubicBezTo>
                      <a:pt x="4921" y="1807"/>
                      <a:pt x="4660" y="2167"/>
                      <a:pt x="4202" y="2434"/>
                    </a:cubicBezTo>
                    <a:cubicBezTo>
                      <a:pt x="3719" y="2709"/>
                      <a:pt x="3090" y="2847"/>
                      <a:pt x="2462" y="2847"/>
                    </a:cubicBezTo>
                    <a:cubicBezTo>
                      <a:pt x="1833" y="2847"/>
                      <a:pt x="1206" y="2709"/>
                      <a:pt x="727" y="2434"/>
                    </a:cubicBezTo>
                    <a:cubicBezTo>
                      <a:pt x="275" y="2167"/>
                      <a:pt x="22" y="1814"/>
                      <a:pt x="22" y="1440"/>
                    </a:cubicBezTo>
                    <a:cubicBezTo>
                      <a:pt x="29" y="1060"/>
                      <a:pt x="282" y="700"/>
                      <a:pt x="748" y="432"/>
                    </a:cubicBezTo>
                    <a:cubicBezTo>
                      <a:pt x="1227" y="157"/>
                      <a:pt x="1854" y="24"/>
                      <a:pt x="2482" y="24"/>
                    </a:cubicBezTo>
                    <a:close/>
                    <a:moveTo>
                      <a:pt x="2484" y="1"/>
                    </a:moveTo>
                    <a:cubicBezTo>
                      <a:pt x="1853" y="1"/>
                      <a:pt x="1220" y="140"/>
                      <a:pt x="734" y="418"/>
                    </a:cubicBezTo>
                    <a:cubicBezTo>
                      <a:pt x="268" y="686"/>
                      <a:pt x="0" y="1053"/>
                      <a:pt x="0" y="1440"/>
                    </a:cubicBezTo>
                    <a:cubicBezTo>
                      <a:pt x="0" y="1821"/>
                      <a:pt x="261" y="2181"/>
                      <a:pt x="727" y="2449"/>
                    </a:cubicBezTo>
                    <a:cubicBezTo>
                      <a:pt x="1206" y="2730"/>
                      <a:pt x="1833" y="2871"/>
                      <a:pt x="2468" y="2871"/>
                    </a:cubicBezTo>
                    <a:cubicBezTo>
                      <a:pt x="3095" y="2871"/>
                      <a:pt x="3744" y="2723"/>
                      <a:pt x="4216" y="2456"/>
                    </a:cubicBezTo>
                    <a:cubicBezTo>
                      <a:pt x="4688" y="2181"/>
                      <a:pt x="4942" y="1814"/>
                      <a:pt x="4942" y="1433"/>
                    </a:cubicBezTo>
                    <a:cubicBezTo>
                      <a:pt x="4949" y="1046"/>
                      <a:pt x="4688" y="686"/>
                      <a:pt x="4223" y="418"/>
                    </a:cubicBezTo>
                    <a:cubicBezTo>
                      <a:pt x="3744" y="140"/>
                      <a:pt x="3114" y="1"/>
                      <a:pt x="248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545331" y="2055648"/>
                <a:ext cx="109669" cy="49187"/>
              </a:xfrm>
              <a:custGeom>
                <a:avLst/>
                <a:gdLst/>
                <a:ahLst/>
                <a:cxnLst/>
                <a:rect l="l" t="t" r="r" b="b"/>
                <a:pathLst>
                  <a:path w="1806" h="810" extrusionOk="0">
                    <a:moveTo>
                      <a:pt x="1805" y="1"/>
                    </a:moveTo>
                    <a:cubicBezTo>
                      <a:pt x="1805" y="142"/>
                      <a:pt x="1721" y="276"/>
                      <a:pt x="1544" y="374"/>
                    </a:cubicBezTo>
                    <a:cubicBezTo>
                      <a:pt x="1343" y="477"/>
                      <a:pt x="1123" y="528"/>
                      <a:pt x="903" y="528"/>
                    </a:cubicBezTo>
                    <a:cubicBezTo>
                      <a:pt x="682" y="528"/>
                      <a:pt x="462" y="477"/>
                      <a:pt x="261" y="374"/>
                    </a:cubicBezTo>
                    <a:cubicBezTo>
                      <a:pt x="85" y="276"/>
                      <a:pt x="0" y="142"/>
                      <a:pt x="0" y="8"/>
                    </a:cubicBezTo>
                    <a:lnTo>
                      <a:pt x="0" y="290"/>
                    </a:lnTo>
                    <a:cubicBezTo>
                      <a:pt x="0" y="424"/>
                      <a:pt x="85" y="551"/>
                      <a:pt x="261" y="656"/>
                    </a:cubicBezTo>
                    <a:cubicBezTo>
                      <a:pt x="462" y="759"/>
                      <a:pt x="682" y="810"/>
                      <a:pt x="903" y="810"/>
                    </a:cubicBezTo>
                    <a:cubicBezTo>
                      <a:pt x="1123" y="810"/>
                      <a:pt x="1343" y="759"/>
                      <a:pt x="1544" y="656"/>
                    </a:cubicBezTo>
                    <a:cubicBezTo>
                      <a:pt x="1721" y="551"/>
                      <a:pt x="1805" y="417"/>
                      <a:pt x="1805" y="283"/>
                    </a:cubicBezTo>
                    <a:lnTo>
                      <a:pt x="180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544481" y="2055465"/>
                <a:ext cx="111370" cy="49977"/>
              </a:xfrm>
              <a:custGeom>
                <a:avLst/>
                <a:gdLst/>
                <a:ahLst/>
                <a:cxnLst/>
                <a:rect l="l" t="t" r="r" b="b"/>
                <a:pathLst>
                  <a:path w="1834" h="823" extrusionOk="0">
                    <a:moveTo>
                      <a:pt x="1812" y="124"/>
                    </a:moveTo>
                    <a:lnTo>
                      <a:pt x="1812" y="286"/>
                    </a:lnTo>
                    <a:cubicBezTo>
                      <a:pt x="1812" y="427"/>
                      <a:pt x="1720" y="554"/>
                      <a:pt x="1551" y="652"/>
                    </a:cubicBezTo>
                    <a:cubicBezTo>
                      <a:pt x="1350" y="751"/>
                      <a:pt x="1132" y="800"/>
                      <a:pt x="914" y="800"/>
                    </a:cubicBezTo>
                    <a:cubicBezTo>
                      <a:pt x="696" y="800"/>
                      <a:pt x="480" y="751"/>
                      <a:pt x="282" y="652"/>
                    </a:cubicBezTo>
                    <a:cubicBezTo>
                      <a:pt x="113" y="554"/>
                      <a:pt x="22" y="427"/>
                      <a:pt x="22" y="293"/>
                    </a:cubicBezTo>
                    <a:lnTo>
                      <a:pt x="22" y="131"/>
                    </a:lnTo>
                    <a:cubicBezTo>
                      <a:pt x="78" y="243"/>
                      <a:pt x="163" y="328"/>
                      <a:pt x="268" y="384"/>
                    </a:cubicBezTo>
                    <a:cubicBezTo>
                      <a:pt x="473" y="490"/>
                      <a:pt x="695" y="543"/>
                      <a:pt x="916" y="543"/>
                    </a:cubicBezTo>
                    <a:cubicBezTo>
                      <a:pt x="1137" y="543"/>
                      <a:pt x="1357" y="490"/>
                      <a:pt x="1558" y="384"/>
                    </a:cubicBezTo>
                    <a:cubicBezTo>
                      <a:pt x="1671" y="328"/>
                      <a:pt x="1763" y="236"/>
                      <a:pt x="1812" y="124"/>
                    </a:cubicBezTo>
                    <a:close/>
                    <a:moveTo>
                      <a:pt x="1823" y="0"/>
                    </a:moveTo>
                    <a:cubicBezTo>
                      <a:pt x="1817" y="0"/>
                      <a:pt x="1812" y="4"/>
                      <a:pt x="1812" y="11"/>
                    </a:cubicBezTo>
                    <a:cubicBezTo>
                      <a:pt x="1812" y="145"/>
                      <a:pt x="1720" y="272"/>
                      <a:pt x="1551" y="370"/>
                    </a:cubicBezTo>
                    <a:cubicBezTo>
                      <a:pt x="1350" y="473"/>
                      <a:pt x="1132" y="524"/>
                      <a:pt x="914" y="524"/>
                    </a:cubicBezTo>
                    <a:cubicBezTo>
                      <a:pt x="696" y="524"/>
                      <a:pt x="480" y="473"/>
                      <a:pt x="282" y="370"/>
                    </a:cubicBezTo>
                    <a:cubicBezTo>
                      <a:pt x="113" y="279"/>
                      <a:pt x="22" y="145"/>
                      <a:pt x="22" y="11"/>
                    </a:cubicBezTo>
                    <a:cubicBezTo>
                      <a:pt x="22" y="4"/>
                      <a:pt x="22" y="4"/>
                      <a:pt x="14" y="4"/>
                    </a:cubicBezTo>
                    <a:cubicBezTo>
                      <a:pt x="7" y="4"/>
                      <a:pt x="0" y="4"/>
                      <a:pt x="0" y="11"/>
                    </a:cubicBezTo>
                    <a:lnTo>
                      <a:pt x="0" y="293"/>
                    </a:lnTo>
                    <a:cubicBezTo>
                      <a:pt x="7" y="434"/>
                      <a:pt x="92" y="568"/>
                      <a:pt x="268" y="666"/>
                    </a:cubicBezTo>
                    <a:cubicBezTo>
                      <a:pt x="455" y="766"/>
                      <a:pt x="666" y="822"/>
                      <a:pt x="879" y="822"/>
                    </a:cubicBezTo>
                    <a:cubicBezTo>
                      <a:pt x="892" y="822"/>
                      <a:pt x="904" y="822"/>
                      <a:pt x="917" y="821"/>
                    </a:cubicBezTo>
                    <a:cubicBezTo>
                      <a:pt x="929" y="822"/>
                      <a:pt x="942" y="822"/>
                      <a:pt x="955" y="822"/>
                    </a:cubicBezTo>
                    <a:cubicBezTo>
                      <a:pt x="1167" y="822"/>
                      <a:pt x="1372" y="767"/>
                      <a:pt x="1565" y="673"/>
                    </a:cubicBezTo>
                    <a:cubicBezTo>
                      <a:pt x="1742" y="568"/>
                      <a:pt x="1833" y="434"/>
                      <a:pt x="1833" y="286"/>
                    </a:cubicBezTo>
                    <a:lnTo>
                      <a:pt x="1833" y="11"/>
                    </a:lnTo>
                    <a:cubicBezTo>
                      <a:pt x="1833" y="4"/>
                      <a:pt x="1828" y="0"/>
                      <a:pt x="1823"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540170" y="2024071"/>
                <a:ext cx="120357" cy="63640"/>
              </a:xfrm>
              <a:custGeom>
                <a:avLst/>
                <a:gdLst/>
                <a:ahLst/>
                <a:cxnLst/>
                <a:rect l="l" t="t" r="r" b="b"/>
                <a:pathLst>
                  <a:path w="1982" h="1048" extrusionOk="0">
                    <a:moveTo>
                      <a:pt x="991" y="1"/>
                    </a:moveTo>
                    <a:cubicBezTo>
                      <a:pt x="773" y="1"/>
                      <a:pt x="554" y="52"/>
                      <a:pt x="353" y="154"/>
                    </a:cubicBezTo>
                    <a:cubicBezTo>
                      <a:pt x="1" y="359"/>
                      <a:pt x="1" y="690"/>
                      <a:pt x="346" y="894"/>
                    </a:cubicBezTo>
                    <a:cubicBezTo>
                      <a:pt x="547" y="997"/>
                      <a:pt x="767" y="1048"/>
                      <a:pt x="988" y="1048"/>
                    </a:cubicBezTo>
                    <a:cubicBezTo>
                      <a:pt x="1208" y="1048"/>
                      <a:pt x="1428" y="997"/>
                      <a:pt x="1629" y="894"/>
                    </a:cubicBezTo>
                    <a:cubicBezTo>
                      <a:pt x="1982" y="690"/>
                      <a:pt x="1982" y="359"/>
                      <a:pt x="1629" y="154"/>
                    </a:cubicBezTo>
                    <a:cubicBezTo>
                      <a:pt x="1428" y="52"/>
                      <a:pt x="1210" y="1"/>
                      <a:pt x="99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544906" y="2023646"/>
                <a:ext cx="111370" cy="65036"/>
              </a:xfrm>
              <a:custGeom>
                <a:avLst/>
                <a:gdLst/>
                <a:ahLst/>
                <a:cxnLst/>
                <a:rect l="l" t="t" r="r" b="b"/>
                <a:pathLst>
                  <a:path w="1834" h="1071" extrusionOk="0">
                    <a:moveTo>
                      <a:pt x="953" y="20"/>
                    </a:moveTo>
                    <a:cubicBezTo>
                      <a:pt x="1160" y="20"/>
                      <a:pt x="1365" y="75"/>
                      <a:pt x="1544" y="175"/>
                    </a:cubicBezTo>
                    <a:cubicBezTo>
                      <a:pt x="1713" y="267"/>
                      <a:pt x="1805" y="394"/>
                      <a:pt x="1805" y="535"/>
                    </a:cubicBezTo>
                    <a:cubicBezTo>
                      <a:pt x="1805" y="669"/>
                      <a:pt x="1706" y="796"/>
                      <a:pt x="1537" y="894"/>
                    </a:cubicBezTo>
                    <a:cubicBezTo>
                      <a:pt x="1340" y="997"/>
                      <a:pt x="1123" y="1048"/>
                      <a:pt x="905" y="1048"/>
                    </a:cubicBezTo>
                    <a:cubicBezTo>
                      <a:pt x="688" y="1048"/>
                      <a:pt x="469" y="997"/>
                      <a:pt x="268" y="894"/>
                    </a:cubicBezTo>
                    <a:cubicBezTo>
                      <a:pt x="99" y="803"/>
                      <a:pt x="15" y="669"/>
                      <a:pt x="15" y="535"/>
                    </a:cubicBezTo>
                    <a:cubicBezTo>
                      <a:pt x="15" y="401"/>
                      <a:pt x="106" y="267"/>
                      <a:pt x="275" y="175"/>
                    </a:cubicBezTo>
                    <a:cubicBezTo>
                      <a:pt x="462" y="75"/>
                      <a:pt x="667" y="20"/>
                      <a:pt x="873" y="20"/>
                    </a:cubicBezTo>
                    <a:cubicBezTo>
                      <a:pt x="885" y="20"/>
                      <a:pt x="898" y="20"/>
                      <a:pt x="910" y="20"/>
                    </a:cubicBezTo>
                    <a:lnTo>
                      <a:pt x="917" y="20"/>
                    </a:lnTo>
                    <a:cubicBezTo>
                      <a:pt x="929" y="20"/>
                      <a:pt x="941" y="20"/>
                      <a:pt x="953" y="20"/>
                    </a:cubicBezTo>
                    <a:close/>
                    <a:moveTo>
                      <a:pt x="916" y="1"/>
                    </a:moveTo>
                    <a:cubicBezTo>
                      <a:pt x="695" y="1"/>
                      <a:pt x="473" y="52"/>
                      <a:pt x="268" y="154"/>
                    </a:cubicBezTo>
                    <a:cubicBezTo>
                      <a:pt x="92" y="253"/>
                      <a:pt x="0" y="394"/>
                      <a:pt x="0" y="535"/>
                    </a:cubicBezTo>
                    <a:cubicBezTo>
                      <a:pt x="0" y="676"/>
                      <a:pt x="85" y="810"/>
                      <a:pt x="261" y="915"/>
                    </a:cubicBezTo>
                    <a:cubicBezTo>
                      <a:pt x="459" y="1021"/>
                      <a:pt x="684" y="1071"/>
                      <a:pt x="910" y="1071"/>
                    </a:cubicBezTo>
                    <a:cubicBezTo>
                      <a:pt x="1135" y="1071"/>
                      <a:pt x="1361" y="1021"/>
                      <a:pt x="1558" y="915"/>
                    </a:cubicBezTo>
                    <a:cubicBezTo>
                      <a:pt x="1735" y="810"/>
                      <a:pt x="1833" y="676"/>
                      <a:pt x="1833" y="535"/>
                    </a:cubicBezTo>
                    <a:cubicBezTo>
                      <a:pt x="1833" y="387"/>
                      <a:pt x="1735" y="253"/>
                      <a:pt x="1558" y="154"/>
                    </a:cubicBezTo>
                    <a:cubicBezTo>
                      <a:pt x="1357" y="52"/>
                      <a:pt x="1137" y="1"/>
                      <a:pt x="916"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460133" y="2507926"/>
                <a:ext cx="167844" cy="172580"/>
              </a:xfrm>
              <a:custGeom>
                <a:avLst/>
                <a:gdLst/>
                <a:ahLst/>
                <a:cxnLst/>
                <a:rect l="l" t="t" r="r" b="b"/>
                <a:pathLst>
                  <a:path w="2764" h="2842" extrusionOk="0">
                    <a:moveTo>
                      <a:pt x="1488" y="0"/>
                    </a:moveTo>
                    <a:cubicBezTo>
                      <a:pt x="932" y="0"/>
                      <a:pt x="400" y="445"/>
                      <a:pt x="219" y="1096"/>
                    </a:cubicBezTo>
                    <a:cubicBezTo>
                      <a:pt x="1" y="1858"/>
                      <a:pt x="353" y="2626"/>
                      <a:pt x="995" y="2802"/>
                    </a:cubicBezTo>
                    <a:cubicBezTo>
                      <a:pt x="1089" y="2829"/>
                      <a:pt x="1185" y="2842"/>
                      <a:pt x="1279" y="2842"/>
                    </a:cubicBezTo>
                    <a:cubicBezTo>
                      <a:pt x="1836" y="2842"/>
                      <a:pt x="2372" y="2402"/>
                      <a:pt x="2553" y="1745"/>
                    </a:cubicBezTo>
                    <a:cubicBezTo>
                      <a:pt x="2764" y="984"/>
                      <a:pt x="2412" y="215"/>
                      <a:pt x="1770" y="39"/>
                    </a:cubicBezTo>
                    <a:cubicBezTo>
                      <a:pt x="1676" y="13"/>
                      <a:pt x="1582" y="0"/>
                      <a:pt x="1488"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459708" y="2507258"/>
                <a:ext cx="168755" cy="173856"/>
              </a:xfrm>
              <a:custGeom>
                <a:avLst/>
                <a:gdLst/>
                <a:ahLst/>
                <a:cxnLst/>
                <a:rect l="l" t="t" r="r" b="b"/>
                <a:pathLst>
                  <a:path w="2779" h="2863" extrusionOk="0">
                    <a:moveTo>
                      <a:pt x="1495" y="22"/>
                    </a:moveTo>
                    <a:cubicBezTo>
                      <a:pt x="1587" y="22"/>
                      <a:pt x="1685" y="36"/>
                      <a:pt x="1770" y="57"/>
                    </a:cubicBezTo>
                    <a:cubicBezTo>
                      <a:pt x="2411" y="240"/>
                      <a:pt x="2764" y="995"/>
                      <a:pt x="2552" y="1756"/>
                    </a:cubicBezTo>
                    <a:cubicBezTo>
                      <a:pt x="2454" y="2108"/>
                      <a:pt x="2242" y="2419"/>
                      <a:pt x="1939" y="2630"/>
                    </a:cubicBezTo>
                    <a:cubicBezTo>
                      <a:pt x="1747" y="2767"/>
                      <a:pt x="1514" y="2842"/>
                      <a:pt x="1281" y="2842"/>
                    </a:cubicBezTo>
                    <a:cubicBezTo>
                      <a:pt x="1190" y="2842"/>
                      <a:pt x="1098" y="2830"/>
                      <a:pt x="1009" y="2806"/>
                    </a:cubicBezTo>
                    <a:cubicBezTo>
                      <a:pt x="374" y="2630"/>
                      <a:pt x="22" y="1869"/>
                      <a:pt x="233" y="1107"/>
                    </a:cubicBezTo>
                    <a:cubicBezTo>
                      <a:pt x="325" y="755"/>
                      <a:pt x="543" y="445"/>
                      <a:pt x="839" y="233"/>
                    </a:cubicBezTo>
                    <a:cubicBezTo>
                      <a:pt x="1037" y="99"/>
                      <a:pt x="1262" y="29"/>
                      <a:pt x="1495" y="22"/>
                    </a:cubicBezTo>
                    <a:close/>
                    <a:moveTo>
                      <a:pt x="1496" y="1"/>
                    </a:moveTo>
                    <a:cubicBezTo>
                      <a:pt x="1257" y="1"/>
                      <a:pt x="1023" y="76"/>
                      <a:pt x="825" y="212"/>
                    </a:cubicBezTo>
                    <a:cubicBezTo>
                      <a:pt x="522" y="431"/>
                      <a:pt x="304" y="741"/>
                      <a:pt x="212" y="1100"/>
                    </a:cubicBezTo>
                    <a:cubicBezTo>
                      <a:pt x="1" y="1869"/>
                      <a:pt x="353" y="2644"/>
                      <a:pt x="1002" y="2820"/>
                    </a:cubicBezTo>
                    <a:cubicBezTo>
                      <a:pt x="1093" y="2849"/>
                      <a:pt x="1192" y="2863"/>
                      <a:pt x="1284" y="2863"/>
                    </a:cubicBezTo>
                    <a:cubicBezTo>
                      <a:pt x="1523" y="2863"/>
                      <a:pt x="1756" y="2785"/>
                      <a:pt x="1953" y="2644"/>
                    </a:cubicBezTo>
                    <a:cubicBezTo>
                      <a:pt x="2256" y="2433"/>
                      <a:pt x="2475" y="2116"/>
                      <a:pt x="2567" y="1756"/>
                    </a:cubicBezTo>
                    <a:cubicBezTo>
                      <a:pt x="2778" y="995"/>
                      <a:pt x="2426" y="219"/>
                      <a:pt x="1777" y="36"/>
                    </a:cubicBezTo>
                    <a:cubicBezTo>
                      <a:pt x="1684" y="12"/>
                      <a:pt x="1589" y="1"/>
                      <a:pt x="14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516669" y="2509262"/>
                <a:ext cx="57810" cy="168451"/>
              </a:xfrm>
              <a:custGeom>
                <a:avLst/>
                <a:gdLst/>
                <a:ahLst/>
                <a:cxnLst/>
                <a:rect l="l" t="t" r="r" b="b"/>
                <a:pathLst>
                  <a:path w="952" h="2774" extrusionOk="0">
                    <a:moveTo>
                      <a:pt x="775" y="0"/>
                    </a:moveTo>
                    <a:cubicBezTo>
                      <a:pt x="773" y="0"/>
                      <a:pt x="771" y="1"/>
                      <a:pt x="769" y="3"/>
                    </a:cubicBezTo>
                    <a:cubicBezTo>
                      <a:pt x="761" y="3"/>
                      <a:pt x="761" y="10"/>
                      <a:pt x="761" y="17"/>
                    </a:cubicBezTo>
                    <a:cubicBezTo>
                      <a:pt x="895" y="299"/>
                      <a:pt x="931" y="616"/>
                      <a:pt x="853" y="919"/>
                    </a:cubicBezTo>
                    <a:cubicBezTo>
                      <a:pt x="783" y="1166"/>
                      <a:pt x="642" y="1392"/>
                      <a:pt x="451" y="1561"/>
                    </a:cubicBezTo>
                    <a:cubicBezTo>
                      <a:pt x="219" y="1794"/>
                      <a:pt x="0" y="2012"/>
                      <a:pt x="0" y="2759"/>
                    </a:cubicBezTo>
                    <a:cubicBezTo>
                      <a:pt x="0" y="2766"/>
                      <a:pt x="7" y="2773"/>
                      <a:pt x="7" y="2773"/>
                    </a:cubicBezTo>
                    <a:cubicBezTo>
                      <a:pt x="21" y="2773"/>
                      <a:pt x="21" y="2766"/>
                      <a:pt x="21" y="2759"/>
                    </a:cubicBezTo>
                    <a:cubicBezTo>
                      <a:pt x="21" y="2019"/>
                      <a:pt x="240" y="1801"/>
                      <a:pt x="465" y="1568"/>
                    </a:cubicBezTo>
                    <a:cubicBezTo>
                      <a:pt x="663" y="1399"/>
                      <a:pt x="804" y="1173"/>
                      <a:pt x="874" y="926"/>
                    </a:cubicBezTo>
                    <a:cubicBezTo>
                      <a:pt x="952" y="616"/>
                      <a:pt x="917" y="292"/>
                      <a:pt x="783" y="10"/>
                    </a:cubicBezTo>
                    <a:cubicBezTo>
                      <a:pt x="783" y="5"/>
                      <a:pt x="779" y="0"/>
                      <a:pt x="775" y="0"/>
                    </a:cubicBezTo>
                    <a:close/>
                  </a:path>
                </a:pathLst>
              </a:custGeom>
              <a:solidFill>
                <a:srgbClr val="F4EEE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422058" y="2421393"/>
                <a:ext cx="65097" cy="68255"/>
              </a:xfrm>
              <a:custGeom>
                <a:avLst/>
                <a:gdLst/>
                <a:ahLst/>
                <a:cxnLst/>
                <a:rect l="l" t="t" r="r" b="b"/>
                <a:pathLst>
                  <a:path w="1072" h="1124" extrusionOk="0">
                    <a:moveTo>
                      <a:pt x="508" y="0"/>
                    </a:moveTo>
                    <a:cubicBezTo>
                      <a:pt x="475" y="0"/>
                      <a:pt x="442" y="4"/>
                      <a:pt x="409" y="12"/>
                    </a:cubicBezTo>
                    <a:cubicBezTo>
                      <a:pt x="148" y="75"/>
                      <a:pt x="0" y="364"/>
                      <a:pt x="71" y="668"/>
                    </a:cubicBezTo>
                    <a:cubicBezTo>
                      <a:pt x="133" y="933"/>
                      <a:pt x="341" y="1123"/>
                      <a:pt x="567" y="1123"/>
                    </a:cubicBezTo>
                    <a:cubicBezTo>
                      <a:pt x="599" y="1123"/>
                      <a:pt x="631" y="1119"/>
                      <a:pt x="663" y="1112"/>
                    </a:cubicBezTo>
                    <a:cubicBezTo>
                      <a:pt x="924" y="1048"/>
                      <a:pt x="1072" y="759"/>
                      <a:pt x="1001" y="449"/>
                    </a:cubicBezTo>
                    <a:cubicBezTo>
                      <a:pt x="940" y="184"/>
                      <a:pt x="733" y="0"/>
                      <a:pt x="508"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423333" y="2420665"/>
                <a:ext cx="64672" cy="69530"/>
              </a:xfrm>
              <a:custGeom>
                <a:avLst/>
                <a:gdLst/>
                <a:ahLst/>
                <a:cxnLst/>
                <a:rect l="l" t="t" r="r" b="b"/>
                <a:pathLst>
                  <a:path w="1065" h="1145" extrusionOk="0">
                    <a:moveTo>
                      <a:pt x="476" y="21"/>
                    </a:moveTo>
                    <a:cubicBezTo>
                      <a:pt x="699" y="21"/>
                      <a:pt x="911" y="207"/>
                      <a:pt x="973" y="475"/>
                    </a:cubicBezTo>
                    <a:cubicBezTo>
                      <a:pt x="1037" y="771"/>
                      <a:pt x="889" y="1067"/>
                      <a:pt x="642" y="1117"/>
                    </a:cubicBezTo>
                    <a:cubicBezTo>
                      <a:pt x="613" y="1123"/>
                      <a:pt x="583" y="1126"/>
                      <a:pt x="554" y="1126"/>
                    </a:cubicBezTo>
                    <a:cubicBezTo>
                      <a:pt x="331" y="1126"/>
                      <a:pt x="119" y="942"/>
                      <a:pt x="57" y="680"/>
                    </a:cubicBezTo>
                    <a:cubicBezTo>
                      <a:pt x="29" y="539"/>
                      <a:pt x="43" y="391"/>
                      <a:pt x="106" y="264"/>
                    </a:cubicBezTo>
                    <a:cubicBezTo>
                      <a:pt x="163" y="151"/>
                      <a:pt x="268" y="66"/>
                      <a:pt x="388" y="31"/>
                    </a:cubicBezTo>
                    <a:cubicBezTo>
                      <a:pt x="417" y="25"/>
                      <a:pt x="447" y="21"/>
                      <a:pt x="476" y="21"/>
                    </a:cubicBezTo>
                    <a:close/>
                    <a:moveTo>
                      <a:pt x="476" y="0"/>
                    </a:moveTo>
                    <a:cubicBezTo>
                      <a:pt x="447" y="0"/>
                      <a:pt x="417" y="4"/>
                      <a:pt x="388" y="10"/>
                    </a:cubicBezTo>
                    <a:cubicBezTo>
                      <a:pt x="254" y="45"/>
                      <a:pt x="148" y="130"/>
                      <a:pt x="85" y="257"/>
                    </a:cubicBezTo>
                    <a:cubicBezTo>
                      <a:pt x="22" y="383"/>
                      <a:pt x="0" y="539"/>
                      <a:pt x="36" y="687"/>
                    </a:cubicBezTo>
                    <a:cubicBezTo>
                      <a:pt x="99" y="954"/>
                      <a:pt x="318" y="1145"/>
                      <a:pt x="550" y="1145"/>
                    </a:cubicBezTo>
                    <a:cubicBezTo>
                      <a:pt x="578" y="1145"/>
                      <a:pt x="614" y="1145"/>
                      <a:pt x="642" y="1138"/>
                    </a:cubicBezTo>
                    <a:cubicBezTo>
                      <a:pt x="903" y="1074"/>
                      <a:pt x="1065" y="771"/>
                      <a:pt x="994" y="468"/>
                    </a:cubicBezTo>
                    <a:cubicBezTo>
                      <a:pt x="932" y="193"/>
                      <a:pt x="708" y="0"/>
                      <a:pt x="47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444466" y="2422001"/>
                <a:ext cx="17003" cy="67769"/>
              </a:xfrm>
              <a:custGeom>
                <a:avLst/>
                <a:gdLst/>
                <a:ahLst/>
                <a:cxnLst/>
                <a:rect l="l" t="t" r="r" b="b"/>
                <a:pathLst>
                  <a:path w="280" h="1116" extrusionOk="0">
                    <a:moveTo>
                      <a:pt x="18" y="0"/>
                    </a:moveTo>
                    <a:cubicBezTo>
                      <a:pt x="8" y="0"/>
                      <a:pt x="0" y="12"/>
                      <a:pt x="12" y="23"/>
                    </a:cubicBezTo>
                    <a:cubicBezTo>
                      <a:pt x="111" y="94"/>
                      <a:pt x="181" y="199"/>
                      <a:pt x="209" y="312"/>
                    </a:cubicBezTo>
                    <a:cubicBezTo>
                      <a:pt x="230" y="411"/>
                      <a:pt x="223" y="509"/>
                      <a:pt x="188" y="608"/>
                    </a:cubicBezTo>
                    <a:cubicBezTo>
                      <a:pt x="153" y="728"/>
                      <a:pt x="118" y="848"/>
                      <a:pt x="259" y="1116"/>
                    </a:cubicBezTo>
                    <a:lnTo>
                      <a:pt x="280" y="1116"/>
                    </a:lnTo>
                    <a:cubicBezTo>
                      <a:pt x="280" y="1109"/>
                      <a:pt x="280" y="1109"/>
                      <a:pt x="280" y="1102"/>
                    </a:cubicBezTo>
                    <a:cubicBezTo>
                      <a:pt x="139" y="848"/>
                      <a:pt x="174" y="735"/>
                      <a:pt x="209" y="608"/>
                    </a:cubicBezTo>
                    <a:cubicBezTo>
                      <a:pt x="245" y="517"/>
                      <a:pt x="252" y="411"/>
                      <a:pt x="230" y="312"/>
                    </a:cubicBezTo>
                    <a:cubicBezTo>
                      <a:pt x="202" y="185"/>
                      <a:pt x="125" y="79"/>
                      <a:pt x="26" y="2"/>
                    </a:cubicBezTo>
                    <a:cubicBezTo>
                      <a:pt x="23" y="1"/>
                      <a:pt x="21" y="0"/>
                      <a:pt x="1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407484" y="2534706"/>
                <a:ext cx="41597" cy="40868"/>
              </a:xfrm>
              <a:custGeom>
                <a:avLst/>
                <a:gdLst/>
                <a:ahLst/>
                <a:cxnLst/>
                <a:rect l="l" t="t" r="r" b="b"/>
                <a:pathLst>
                  <a:path w="685" h="673" extrusionOk="0">
                    <a:moveTo>
                      <a:pt x="377" y="0"/>
                    </a:moveTo>
                    <a:cubicBezTo>
                      <a:pt x="256" y="0"/>
                      <a:pt x="133" y="82"/>
                      <a:pt x="78" y="218"/>
                    </a:cubicBezTo>
                    <a:cubicBezTo>
                      <a:pt x="1" y="395"/>
                      <a:pt x="57" y="585"/>
                      <a:pt x="198" y="655"/>
                    </a:cubicBezTo>
                    <a:cubicBezTo>
                      <a:pt x="232" y="667"/>
                      <a:pt x="267" y="672"/>
                      <a:pt x="301" y="672"/>
                    </a:cubicBezTo>
                    <a:cubicBezTo>
                      <a:pt x="436" y="672"/>
                      <a:pt x="562" y="588"/>
                      <a:pt x="607" y="458"/>
                    </a:cubicBezTo>
                    <a:cubicBezTo>
                      <a:pt x="684" y="282"/>
                      <a:pt x="628" y="92"/>
                      <a:pt x="480" y="21"/>
                    </a:cubicBezTo>
                    <a:cubicBezTo>
                      <a:pt x="447" y="7"/>
                      <a:pt x="412" y="0"/>
                      <a:pt x="377"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407059" y="2534099"/>
                <a:ext cx="42872" cy="42143"/>
              </a:xfrm>
              <a:custGeom>
                <a:avLst/>
                <a:gdLst/>
                <a:ahLst/>
                <a:cxnLst/>
                <a:rect l="l" t="t" r="r" b="b"/>
                <a:pathLst>
                  <a:path w="706" h="694" extrusionOk="0">
                    <a:moveTo>
                      <a:pt x="388" y="24"/>
                    </a:moveTo>
                    <a:cubicBezTo>
                      <a:pt x="424" y="24"/>
                      <a:pt x="459" y="31"/>
                      <a:pt x="487" y="45"/>
                    </a:cubicBezTo>
                    <a:cubicBezTo>
                      <a:pt x="628" y="109"/>
                      <a:pt x="684" y="292"/>
                      <a:pt x="607" y="461"/>
                    </a:cubicBezTo>
                    <a:cubicBezTo>
                      <a:pt x="572" y="539"/>
                      <a:pt x="508" y="609"/>
                      <a:pt x="431" y="644"/>
                    </a:cubicBezTo>
                    <a:cubicBezTo>
                      <a:pt x="393" y="665"/>
                      <a:pt x="353" y="675"/>
                      <a:pt x="313" y="675"/>
                    </a:cubicBezTo>
                    <a:cubicBezTo>
                      <a:pt x="203" y="675"/>
                      <a:pt x="97" y="601"/>
                      <a:pt x="71" y="482"/>
                    </a:cubicBezTo>
                    <a:cubicBezTo>
                      <a:pt x="29" y="313"/>
                      <a:pt x="106" y="130"/>
                      <a:pt x="261" y="52"/>
                    </a:cubicBezTo>
                    <a:cubicBezTo>
                      <a:pt x="304" y="31"/>
                      <a:pt x="346" y="24"/>
                      <a:pt x="388" y="24"/>
                    </a:cubicBezTo>
                    <a:close/>
                    <a:moveTo>
                      <a:pt x="386" y="1"/>
                    </a:moveTo>
                    <a:cubicBezTo>
                      <a:pt x="342" y="1"/>
                      <a:pt x="297" y="12"/>
                      <a:pt x="254" y="31"/>
                    </a:cubicBezTo>
                    <a:cubicBezTo>
                      <a:pt x="85" y="116"/>
                      <a:pt x="1" y="306"/>
                      <a:pt x="50" y="489"/>
                    </a:cubicBezTo>
                    <a:cubicBezTo>
                      <a:pt x="71" y="567"/>
                      <a:pt x="127" y="637"/>
                      <a:pt x="205" y="673"/>
                    </a:cubicBezTo>
                    <a:cubicBezTo>
                      <a:pt x="240" y="687"/>
                      <a:pt x="275" y="694"/>
                      <a:pt x="311" y="694"/>
                    </a:cubicBezTo>
                    <a:cubicBezTo>
                      <a:pt x="353" y="694"/>
                      <a:pt x="402" y="687"/>
                      <a:pt x="445" y="665"/>
                    </a:cubicBezTo>
                    <a:cubicBezTo>
                      <a:pt x="522" y="623"/>
                      <a:pt x="586" y="553"/>
                      <a:pt x="621" y="468"/>
                    </a:cubicBezTo>
                    <a:cubicBezTo>
                      <a:pt x="705" y="285"/>
                      <a:pt x="642" y="87"/>
                      <a:pt x="494" y="24"/>
                    </a:cubicBezTo>
                    <a:cubicBezTo>
                      <a:pt x="459" y="8"/>
                      <a:pt x="423" y="1"/>
                      <a:pt x="3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418172" y="2535070"/>
                <a:ext cx="19796" cy="39471"/>
              </a:xfrm>
              <a:custGeom>
                <a:avLst/>
                <a:gdLst/>
                <a:ahLst/>
                <a:cxnLst/>
                <a:rect l="l" t="t" r="r" b="b"/>
                <a:pathLst>
                  <a:path w="326" h="650" extrusionOk="0">
                    <a:moveTo>
                      <a:pt x="290" y="1"/>
                    </a:moveTo>
                    <a:cubicBezTo>
                      <a:pt x="283" y="8"/>
                      <a:pt x="276" y="8"/>
                      <a:pt x="283" y="15"/>
                    </a:cubicBezTo>
                    <a:cubicBezTo>
                      <a:pt x="304" y="86"/>
                      <a:pt x="297" y="163"/>
                      <a:pt x="269" y="234"/>
                    </a:cubicBezTo>
                    <a:cubicBezTo>
                      <a:pt x="248" y="283"/>
                      <a:pt x="205" y="332"/>
                      <a:pt x="156" y="360"/>
                    </a:cubicBezTo>
                    <a:cubicBezTo>
                      <a:pt x="64" y="424"/>
                      <a:pt x="8" y="530"/>
                      <a:pt x="1" y="635"/>
                    </a:cubicBezTo>
                    <a:cubicBezTo>
                      <a:pt x="1" y="642"/>
                      <a:pt x="8" y="649"/>
                      <a:pt x="15" y="649"/>
                    </a:cubicBezTo>
                    <a:cubicBezTo>
                      <a:pt x="15" y="649"/>
                      <a:pt x="22" y="649"/>
                      <a:pt x="22" y="642"/>
                    </a:cubicBezTo>
                    <a:cubicBezTo>
                      <a:pt x="22" y="537"/>
                      <a:pt x="78" y="438"/>
                      <a:pt x="170" y="382"/>
                    </a:cubicBezTo>
                    <a:cubicBezTo>
                      <a:pt x="219" y="346"/>
                      <a:pt x="262" y="297"/>
                      <a:pt x="290" y="241"/>
                    </a:cubicBezTo>
                    <a:cubicBezTo>
                      <a:pt x="318" y="163"/>
                      <a:pt x="325" y="86"/>
                      <a:pt x="304" y="8"/>
                    </a:cubicBezTo>
                    <a:cubicBezTo>
                      <a:pt x="297" y="8"/>
                      <a:pt x="290" y="1"/>
                      <a:pt x="29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659192" y="2688340"/>
                <a:ext cx="9473" cy="77121"/>
              </a:xfrm>
              <a:custGeom>
                <a:avLst/>
                <a:gdLst/>
                <a:ahLst/>
                <a:cxnLst/>
                <a:rect l="l" t="t" r="r" b="b"/>
                <a:pathLst>
                  <a:path w="156" h="1270" extrusionOk="0">
                    <a:moveTo>
                      <a:pt x="135" y="1"/>
                    </a:moveTo>
                    <a:lnTo>
                      <a:pt x="1" y="1262"/>
                    </a:lnTo>
                    <a:lnTo>
                      <a:pt x="22" y="1269"/>
                    </a:lnTo>
                    <a:lnTo>
                      <a:pt x="156"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674191" y="2477321"/>
                <a:ext cx="17610" cy="149444"/>
              </a:xfrm>
              <a:custGeom>
                <a:avLst/>
                <a:gdLst/>
                <a:ahLst/>
                <a:cxnLst/>
                <a:rect l="l" t="t" r="r" b="b"/>
                <a:pathLst>
                  <a:path w="290" h="2461" extrusionOk="0">
                    <a:moveTo>
                      <a:pt x="268" y="0"/>
                    </a:moveTo>
                    <a:lnTo>
                      <a:pt x="0" y="2460"/>
                    </a:lnTo>
                    <a:lnTo>
                      <a:pt x="21" y="2460"/>
                    </a:lnTo>
                    <a:lnTo>
                      <a:pt x="289"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338135" y="2347613"/>
                <a:ext cx="16760" cy="148169"/>
              </a:xfrm>
              <a:custGeom>
                <a:avLst/>
                <a:gdLst/>
                <a:ahLst/>
                <a:cxnLst/>
                <a:rect l="l" t="t" r="r" b="b"/>
                <a:pathLst>
                  <a:path w="276" h="2440" extrusionOk="0">
                    <a:moveTo>
                      <a:pt x="8" y="0"/>
                    </a:moveTo>
                    <a:cubicBezTo>
                      <a:pt x="1" y="0"/>
                      <a:pt x="1" y="7"/>
                      <a:pt x="1" y="14"/>
                    </a:cubicBezTo>
                    <a:lnTo>
                      <a:pt x="247" y="2425"/>
                    </a:lnTo>
                    <a:cubicBezTo>
                      <a:pt x="247" y="2432"/>
                      <a:pt x="254" y="2439"/>
                      <a:pt x="261" y="2439"/>
                    </a:cubicBezTo>
                    <a:cubicBezTo>
                      <a:pt x="268" y="2439"/>
                      <a:pt x="276" y="2432"/>
                      <a:pt x="268" y="2425"/>
                    </a:cubicBezTo>
                    <a:lnTo>
                      <a:pt x="22" y="14"/>
                    </a:lnTo>
                    <a:cubicBezTo>
                      <a:pt x="22" y="7"/>
                      <a:pt x="15" y="0"/>
                      <a:pt x="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Youtube, logo icon - Free download on Iconfinder">
            <a:extLst>
              <a:ext uri="{FF2B5EF4-FFF2-40B4-BE49-F238E27FC236}">
                <a16:creationId xmlns:a16="http://schemas.microsoft.com/office/drawing/2014/main" id="{66DA8E9A-5BBD-D3C9-650C-F20EBA7DEDE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rot="20125743">
            <a:off x="1489605" y="1536105"/>
            <a:ext cx="1047646" cy="1047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270929" y="2108891"/>
            <a:ext cx="2912535" cy="1729332"/>
          </a:xfrm>
          <a:prstGeom prst="rect">
            <a:avLst/>
          </a:prstGeom>
        </p:spPr>
        <p:txBody>
          <a:bodyPr spcFirstLastPara="1" wrap="square" lIns="91425" tIns="91425" rIns="91425" bIns="91425" anchor="t" anchorCtr="0">
            <a:noAutofit/>
          </a:bodyPr>
          <a:lstStyle/>
          <a:p>
            <a:pPr marL="482600" indent="-342900">
              <a:buFont typeface="+mj-lt"/>
              <a:buAutoNum type="arabicParenR"/>
            </a:pPr>
            <a:r>
              <a:rPr lang="es-MX" sz="1600" b="0" dirty="0">
                <a:solidFill>
                  <a:schemeClr val="tx1"/>
                </a:solidFill>
              </a:rPr>
              <a:t>Almacenamiento en </a:t>
            </a:r>
            <a:r>
              <a:rPr lang="es-MX" sz="1600" dirty="0">
                <a:solidFill>
                  <a:schemeClr val="tx1"/>
                </a:solidFill>
              </a:rPr>
              <a:t>base de datos </a:t>
            </a:r>
            <a:r>
              <a:rPr lang="es-MX" sz="1600" dirty="0" err="1">
                <a:solidFill>
                  <a:schemeClr val="tx1"/>
                </a:solidFill>
              </a:rPr>
              <a:t>SQLlite</a:t>
            </a:r>
            <a:endParaRPr lang="es-MX" sz="1600" dirty="0">
              <a:solidFill>
                <a:schemeClr val="tx1"/>
              </a:solidFill>
            </a:endParaRPr>
          </a:p>
          <a:p>
            <a:pPr marL="482600" indent="-342900">
              <a:buFont typeface="+mj-lt"/>
              <a:buAutoNum type="arabicParenR"/>
            </a:pPr>
            <a:endParaRPr lang="es-MX" sz="1600" b="0" dirty="0">
              <a:solidFill>
                <a:schemeClr val="tx1"/>
              </a:solidFill>
            </a:endParaRPr>
          </a:p>
          <a:p>
            <a:pPr marL="482600" indent="-342900">
              <a:buFont typeface="+mj-lt"/>
              <a:buAutoNum type="arabicParenR"/>
            </a:pPr>
            <a:r>
              <a:rPr lang="es-MX" sz="1600" b="0" dirty="0">
                <a:solidFill>
                  <a:schemeClr val="tx1"/>
                </a:solidFill>
              </a:rPr>
              <a:t>Creación de </a:t>
            </a:r>
            <a:r>
              <a:rPr lang="es-MX" sz="1600" dirty="0">
                <a:solidFill>
                  <a:schemeClr val="tx1"/>
                </a:solidFill>
              </a:rPr>
              <a:t>consultas </a:t>
            </a:r>
            <a:r>
              <a:rPr lang="es-MX" sz="1600" b="0" dirty="0">
                <a:solidFill>
                  <a:schemeClr val="tx1"/>
                </a:solidFill>
              </a:rPr>
              <a:t>para recuperación de la información</a:t>
            </a:r>
          </a:p>
          <a:p>
            <a:pPr marL="482600" indent="-342900">
              <a:buFont typeface="+mj-lt"/>
              <a:buAutoNum type="arabicParenR"/>
            </a:pPr>
            <a:endParaRPr lang="es-MX" sz="1600" b="0" dirty="0">
              <a:solidFill>
                <a:schemeClr val="tx1"/>
              </a:solidFill>
            </a:endParaRPr>
          </a:p>
          <a:p>
            <a:pPr marL="482600" indent="-342900">
              <a:buFont typeface="+mj-lt"/>
              <a:buAutoNum type="arabicParenR"/>
            </a:pPr>
            <a:endParaRPr lang="es-MX" sz="1600" b="0" dirty="0">
              <a:solidFill>
                <a:schemeClr val="tx1"/>
              </a:solidFill>
            </a:endParaRPr>
          </a:p>
        </p:txBody>
      </p:sp>
      <p:sp>
        <p:nvSpPr>
          <p:cNvPr id="2" name="Google Shape;621;p32">
            <a:extLst>
              <a:ext uri="{FF2B5EF4-FFF2-40B4-BE49-F238E27FC236}">
                <a16:creationId xmlns:a16="http://schemas.microsoft.com/office/drawing/2014/main" id="{376F9B70-20A7-F059-9E0C-6E09678522B2}"/>
              </a:ext>
            </a:extLst>
          </p:cNvPr>
          <p:cNvSpPr/>
          <p:nvPr/>
        </p:nvSpPr>
        <p:spPr>
          <a:xfrm>
            <a:off x="1375997" y="919188"/>
            <a:ext cx="702401" cy="546074"/>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chemeClr val="lt1"/>
                </a:solidFill>
                <a:latin typeface="Fira Sans"/>
                <a:ea typeface="Fira Sans"/>
                <a:cs typeface="Fira Sans"/>
                <a:sym typeface="Fira Sans"/>
              </a:rPr>
              <a:t>3</a:t>
            </a:r>
            <a:endParaRPr sz="2500" dirty="0">
              <a:solidFill>
                <a:schemeClr val="lt1"/>
              </a:solidFill>
              <a:latin typeface="Fira Sans"/>
              <a:ea typeface="Fira Sans"/>
              <a:cs typeface="Fira Sans"/>
              <a:sym typeface="Fira Sans"/>
            </a:endParaRPr>
          </a:p>
        </p:txBody>
      </p:sp>
      <p:pic>
        <p:nvPicPr>
          <p:cNvPr id="7" name="Imagen 6">
            <a:extLst>
              <a:ext uri="{FF2B5EF4-FFF2-40B4-BE49-F238E27FC236}">
                <a16:creationId xmlns:a16="http://schemas.microsoft.com/office/drawing/2014/main" id="{B823D475-0AF8-47AA-5305-CF466353A2D3}"/>
              </a:ext>
            </a:extLst>
          </p:cNvPr>
          <p:cNvPicPr>
            <a:picLocks noChangeAspect="1"/>
          </p:cNvPicPr>
          <p:nvPr/>
        </p:nvPicPr>
        <p:blipFill>
          <a:blip r:embed="rId3"/>
          <a:stretch>
            <a:fillRect/>
          </a:stretch>
        </p:blipFill>
        <p:spPr>
          <a:xfrm>
            <a:off x="3433248" y="1039058"/>
            <a:ext cx="5338223" cy="369098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027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270929" y="2041157"/>
            <a:ext cx="2912535" cy="2463109"/>
          </a:xfrm>
          <a:prstGeom prst="rect">
            <a:avLst/>
          </a:prstGeom>
        </p:spPr>
        <p:txBody>
          <a:bodyPr spcFirstLastPara="1" wrap="square" lIns="91425" tIns="91425" rIns="91425" bIns="91425" anchor="t" anchorCtr="0">
            <a:noAutofit/>
          </a:bodyPr>
          <a:lstStyle/>
          <a:p>
            <a:pPr marL="482600" indent="-342900">
              <a:buFont typeface="+mj-lt"/>
              <a:buAutoNum type="arabicParenR"/>
            </a:pPr>
            <a:r>
              <a:rPr lang="es-MX" sz="1600" dirty="0">
                <a:solidFill>
                  <a:schemeClr val="tx1"/>
                </a:solidFill>
              </a:rPr>
              <a:t>Análisis de datos </a:t>
            </a:r>
            <a:r>
              <a:rPr lang="es-MX" sz="1600" b="0" dirty="0">
                <a:solidFill>
                  <a:schemeClr val="tx1"/>
                </a:solidFill>
              </a:rPr>
              <a:t>para resolver </a:t>
            </a:r>
            <a:r>
              <a:rPr lang="es-MX" sz="1600" dirty="0">
                <a:solidFill>
                  <a:schemeClr val="tx1"/>
                </a:solidFill>
              </a:rPr>
              <a:t>preguntas de investigación</a:t>
            </a:r>
          </a:p>
          <a:p>
            <a:pPr marL="482600" indent="-342900">
              <a:buFont typeface="+mj-lt"/>
              <a:buAutoNum type="arabicParenR"/>
            </a:pPr>
            <a:endParaRPr lang="es-MX" sz="1600" b="0" dirty="0">
              <a:solidFill>
                <a:schemeClr val="tx1"/>
              </a:solidFill>
            </a:endParaRPr>
          </a:p>
          <a:p>
            <a:pPr marL="482600" indent="-342900">
              <a:buFont typeface="+mj-lt"/>
              <a:buAutoNum type="arabicParenR"/>
            </a:pPr>
            <a:r>
              <a:rPr lang="es-MX" sz="1600" b="0" dirty="0">
                <a:solidFill>
                  <a:schemeClr val="tx1"/>
                </a:solidFill>
              </a:rPr>
              <a:t>Generación de </a:t>
            </a:r>
            <a:r>
              <a:rPr lang="es-MX" sz="1600" dirty="0">
                <a:solidFill>
                  <a:schemeClr val="tx1"/>
                </a:solidFill>
              </a:rPr>
              <a:t>visualizaciones</a:t>
            </a:r>
          </a:p>
          <a:p>
            <a:pPr marL="482600" indent="-342900">
              <a:buFont typeface="+mj-lt"/>
              <a:buAutoNum type="arabicParenR"/>
            </a:pPr>
            <a:endParaRPr lang="es-MX" sz="1600" b="0" dirty="0">
              <a:solidFill>
                <a:schemeClr val="tx1"/>
              </a:solidFill>
            </a:endParaRPr>
          </a:p>
          <a:p>
            <a:pPr marL="482600" indent="-342900">
              <a:buFont typeface="+mj-lt"/>
              <a:buAutoNum type="arabicParenR"/>
            </a:pPr>
            <a:r>
              <a:rPr lang="es-MX" sz="1600" b="0" dirty="0">
                <a:solidFill>
                  <a:schemeClr val="tx1"/>
                </a:solidFill>
              </a:rPr>
              <a:t>Creación de </a:t>
            </a:r>
            <a:r>
              <a:rPr lang="es-MX" sz="1600" dirty="0">
                <a:solidFill>
                  <a:schemeClr val="tx1"/>
                </a:solidFill>
              </a:rPr>
              <a:t>panel de control</a:t>
            </a:r>
          </a:p>
        </p:txBody>
      </p:sp>
      <p:sp>
        <p:nvSpPr>
          <p:cNvPr id="2" name="Google Shape;621;p32">
            <a:extLst>
              <a:ext uri="{FF2B5EF4-FFF2-40B4-BE49-F238E27FC236}">
                <a16:creationId xmlns:a16="http://schemas.microsoft.com/office/drawing/2014/main" id="{376F9B70-20A7-F059-9E0C-6E09678522B2}"/>
              </a:ext>
            </a:extLst>
          </p:cNvPr>
          <p:cNvSpPr/>
          <p:nvPr/>
        </p:nvSpPr>
        <p:spPr>
          <a:xfrm>
            <a:off x="1375997" y="919188"/>
            <a:ext cx="702401" cy="546074"/>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chemeClr val="lt1"/>
                </a:solidFill>
                <a:latin typeface="Fira Sans"/>
                <a:ea typeface="Fira Sans"/>
                <a:cs typeface="Fira Sans"/>
                <a:sym typeface="Fira Sans"/>
              </a:rPr>
              <a:t>4</a:t>
            </a:r>
            <a:endParaRPr sz="2500" dirty="0">
              <a:solidFill>
                <a:schemeClr val="lt1"/>
              </a:solidFill>
              <a:latin typeface="Fira Sans"/>
              <a:ea typeface="Fira Sans"/>
              <a:cs typeface="Fira Sans"/>
              <a:sym typeface="Fira Sans"/>
            </a:endParaRPr>
          </a:p>
        </p:txBody>
      </p:sp>
      <p:pic>
        <p:nvPicPr>
          <p:cNvPr id="4" name="Imagen 3" descr="Captura de pantalla de un celular&#10;&#10;Descripción generada automáticamente">
            <a:extLst>
              <a:ext uri="{FF2B5EF4-FFF2-40B4-BE49-F238E27FC236}">
                <a16:creationId xmlns:a16="http://schemas.microsoft.com/office/drawing/2014/main" id="{F22640C8-D62C-6024-1B1B-7E6DF756F544}"/>
              </a:ext>
            </a:extLst>
          </p:cNvPr>
          <p:cNvPicPr>
            <a:picLocks noChangeAspect="1"/>
          </p:cNvPicPr>
          <p:nvPr/>
        </p:nvPicPr>
        <p:blipFill>
          <a:blip r:embed="rId3"/>
          <a:stretch>
            <a:fillRect/>
          </a:stretch>
        </p:blipFill>
        <p:spPr>
          <a:xfrm>
            <a:off x="3753071" y="1048802"/>
            <a:ext cx="5120000" cy="371404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5854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2. Engagement level per view ,1. Most viewed debate ,3. Comments temporal distribution ,@missh03631 ,@Tommy-z5v ,@bubblimotita ,shape ,shape ,shape ,1st Debate ,3rd Debate ,2nd Debate ,shape ,shape ,image ,textbox ,shape ,1st Debate ,2nd Debate ,3rd Debate ,shape ,shape ,1st Debate ,2nd Debate ,3rd Debate ,shape ,shape ,7. Clock time influence over sentiment ,textbox ,shape.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720000" y="365760"/>
            <a:ext cx="7704000"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Conclusiones</a:t>
            </a:r>
            <a:endParaRPr dirty="0"/>
          </a:p>
        </p:txBody>
      </p:sp>
      <p:sp>
        <p:nvSpPr>
          <p:cNvPr id="267" name="Google Shape;267;p23"/>
          <p:cNvSpPr txBox="1">
            <a:spLocks noGrp="1"/>
          </p:cNvSpPr>
          <p:nvPr>
            <p:ph type="body" idx="1"/>
          </p:nvPr>
        </p:nvSpPr>
        <p:spPr>
          <a:xfrm>
            <a:off x="720000" y="1112550"/>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500" b="0" dirty="0">
                <a:solidFill>
                  <a:srgbClr val="3B251F"/>
                </a:solidFill>
              </a:rPr>
              <a:t>1. El </a:t>
            </a:r>
            <a:r>
              <a:rPr lang="es-MX" sz="1500" dirty="0">
                <a:solidFill>
                  <a:srgbClr val="3B251F"/>
                </a:solidFill>
              </a:rPr>
              <a:t>primer debate capturó significativamente más atención</a:t>
            </a:r>
            <a:r>
              <a:rPr lang="es-MX" sz="1500" b="0" dirty="0">
                <a:solidFill>
                  <a:srgbClr val="3B251F"/>
                </a:solidFill>
              </a:rPr>
              <a:t>, debido posiblemente a la expectativa inicial de los votantes, el interés disminuye a medida que avanza el tiempo</a:t>
            </a:r>
            <a:endParaRPr sz="1500" b="0" dirty="0"/>
          </a:p>
        </p:txBody>
      </p:sp>
      <p:pic>
        <p:nvPicPr>
          <p:cNvPr id="3" name="Imagen 2" descr="Interfaz de usuario gráfica&#10;&#10;Descripción generada automáticamente">
            <a:extLst>
              <a:ext uri="{FF2B5EF4-FFF2-40B4-BE49-F238E27FC236}">
                <a16:creationId xmlns:a16="http://schemas.microsoft.com/office/drawing/2014/main" id="{9EC08274-BDF8-C84F-0C32-288549EA74A4}"/>
              </a:ext>
            </a:extLst>
          </p:cNvPr>
          <p:cNvPicPr>
            <a:picLocks noChangeAspect="1"/>
          </p:cNvPicPr>
          <p:nvPr/>
        </p:nvPicPr>
        <p:blipFill>
          <a:blip r:embed="rId3"/>
          <a:stretch>
            <a:fillRect/>
          </a:stretch>
        </p:blipFill>
        <p:spPr>
          <a:xfrm>
            <a:off x="1848555" y="1859340"/>
            <a:ext cx="5446889" cy="2918400"/>
          </a:xfrm>
          <a:prstGeom prst="rect">
            <a:avLst/>
          </a:prstGeom>
        </p:spPr>
      </p:pic>
    </p:spTree>
    <p:extLst>
      <p:ext uri="{BB962C8B-B14F-4D97-AF65-F5344CB8AC3E}">
        <p14:creationId xmlns:p14="http://schemas.microsoft.com/office/powerpoint/2010/main" val="2105334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720000" y="889557"/>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500" b="0" dirty="0">
                <a:solidFill>
                  <a:srgbClr val="3B251F"/>
                </a:solidFill>
              </a:rPr>
              <a:t>2. A pesar de la repercusión del </a:t>
            </a:r>
            <a:r>
              <a:rPr lang="es-MX" sz="1500" dirty="0">
                <a:solidFill>
                  <a:srgbClr val="3B251F"/>
                </a:solidFill>
              </a:rPr>
              <a:t>tercer debate </a:t>
            </a:r>
            <a:r>
              <a:rPr lang="es-MX" sz="1500" b="0" dirty="0">
                <a:solidFill>
                  <a:srgbClr val="3B251F"/>
                </a:solidFill>
              </a:rPr>
              <a:t>en términos de visualizaciones, el nivel de </a:t>
            </a:r>
            <a:r>
              <a:rPr lang="es-MX" sz="1500" i="1" dirty="0" err="1">
                <a:solidFill>
                  <a:srgbClr val="3B251F"/>
                </a:solidFill>
              </a:rPr>
              <a:t>engagement</a:t>
            </a:r>
            <a:r>
              <a:rPr lang="es-MX" sz="1500" dirty="0">
                <a:solidFill>
                  <a:srgbClr val="3B251F"/>
                </a:solidFill>
              </a:rPr>
              <a:t> fue bajo</a:t>
            </a:r>
            <a:r>
              <a:rPr lang="es-MX" sz="1500" b="0" dirty="0">
                <a:solidFill>
                  <a:srgbClr val="3B251F"/>
                </a:solidFill>
              </a:rPr>
              <a:t>. Esto podría indicar que, aunque la audiencia estaba presente, </a:t>
            </a:r>
            <a:r>
              <a:rPr lang="es-MX" sz="1500" dirty="0">
                <a:solidFill>
                  <a:srgbClr val="3B251F"/>
                </a:solidFill>
              </a:rPr>
              <a:t>el debate no motivó a la interacción </a:t>
            </a:r>
            <a:r>
              <a:rPr lang="es-MX" sz="1500" b="0" dirty="0">
                <a:solidFill>
                  <a:srgbClr val="3B251F"/>
                </a:solidFill>
              </a:rPr>
              <a:t>tanto como el primero.</a:t>
            </a:r>
            <a:endParaRPr sz="1500" b="0" dirty="0"/>
          </a:p>
        </p:txBody>
      </p:sp>
      <p:pic>
        <p:nvPicPr>
          <p:cNvPr id="5" name="Imagen 4" descr="Interfaz de usuario gráfica&#10;&#10;Descripción generada automáticamente">
            <a:extLst>
              <a:ext uri="{FF2B5EF4-FFF2-40B4-BE49-F238E27FC236}">
                <a16:creationId xmlns:a16="http://schemas.microsoft.com/office/drawing/2014/main" id="{98EF8F0E-01C4-3DF4-8716-CBCA59DFA845}"/>
              </a:ext>
            </a:extLst>
          </p:cNvPr>
          <p:cNvPicPr>
            <a:picLocks noChangeAspect="1"/>
          </p:cNvPicPr>
          <p:nvPr/>
        </p:nvPicPr>
        <p:blipFill>
          <a:blip r:embed="rId3"/>
          <a:stretch>
            <a:fillRect/>
          </a:stretch>
        </p:blipFill>
        <p:spPr>
          <a:xfrm>
            <a:off x="1845790" y="1884296"/>
            <a:ext cx="5452420" cy="2919600"/>
          </a:xfrm>
          <a:prstGeom prst="rect">
            <a:avLst/>
          </a:prstGeom>
        </p:spPr>
      </p:pic>
    </p:spTree>
    <p:extLst>
      <p:ext uri="{BB962C8B-B14F-4D97-AF65-F5344CB8AC3E}">
        <p14:creationId xmlns:p14="http://schemas.microsoft.com/office/powerpoint/2010/main" val="2488867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720000" y="799246"/>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500" b="0" dirty="0">
                <a:solidFill>
                  <a:srgbClr val="3B251F"/>
                </a:solidFill>
              </a:rPr>
              <a:t>3. La distribución temporal de los comentarios indican un </a:t>
            </a:r>
            <a:r>
              <a:rPr lang="es-MX" sz="1500" dirty="0">
                <a:solidFill>
                  <a:srgbClr val="3B251F"/>
                </a:solidFill>
              </a:rPr>
              <a:t>interés momentáneo</a:t>
            </a:r>
            <a:r>
              <a:rPr lang="es-MX" sz="1500" b="0" dirty="0">
                <a:solidFill>
                  <a:srgbClr val="3B251F"/>
                </a:solidFill>
              </a:rPr>
              <a:t>, en especial el primer y tercer debate. Esto podría ser </a:t>
            </a:r>
            <a:r>
              <a:rPr lang="es-MX" sz="1500" dirty="0">
                <a:solidFill>
                  <a:srgbClr val="3B251F"/>
                </a:solidFill>
              </a:rPr>
              <a:t>aprovechado </a:t>
            </a:r>
            <a:r>
              <a:rPr lang="es-MX" sz="1500" b="0" dirty="0">
                <a:solidFill>
                  <a:srgbClr val="3B251F"/>
                </a:solidFill>
              </a:rPr>
              <a:t>por los políticos para </a:t>
            </a:r>
            <a:r>
              <a:rPr lang="es-MX" sz="1500" dirty="0">
                <a:solidFill>
                  <a:srgbClr val="3B251F"/>
                </a:solidFill>
              </a:rPr>
              <a:t>maximizar su popularidad </a:t>
            </a:r>
            <a:r>
              <a:rPr lang="es-MX" sz="1500" b="0" dirty="0">
                <a:solidFill>
                  <a:srgbClr val="3B251F"/>
                </a:solidFill>
              </a:rPr>
              <a:t>entre los votantes</a:t>
            </a:r>
            <a:endParaRPr sz="1500" b="0" dirty="0"/>
          </a:p>
        </p:txBody>
      </p:sp>
      <p:pic>
        <p:nvPicPr>
          <p:cNvPr id="3" name="Imagen 2" descr="Captura de pantalla de un celular&#10;&#10;Descripción generada automáticamente">
            <a:extLst>
              <a:ext uri="{FF2B5EF4-FFF2-40B4-BE49-F238E27FC236}">
                <a16:creationId xmlns:a16="http://schemas.microsoft.com/office/drawing/2014/main" id="{757CCF9B-5164-2F88-C45B-58E65D9A43AC}"/>
              </a:ext>
            </a:extLst>
          </p:cNvPr>
          <p:cNvPicPr>
            <a:picLocks noChangeAspect="1"/>
          </p:cNvPicPr>
          <p:nvPr/>
        </p:nvPicPr>
        <p:blipFill>
          <a:blip r:embed="rId3"/>
          <a:stretch>
            <a:fillRect/>
          </a:stretch>
        </p:blipFill>
        <p:spPr>
          <a:xfrm>
            <a:off x="1848311" y="1850390"/>
            <a:ext cx="5447378" cy="2919600"/>
          </a:xfrm>
          <a:prstGeom prst="rect">
            <a:avLst/>
          </a:prstGeom>
        </p:spPr>
      </p:pic>
    </p:spTree>
    <p:extLst>
      <p:ext uri="{BB962C8B-B14F-4D97-AF65-F5344CB8AC3E}">
        <p14:creationId xmlns:p14="http://schemas.microsoft.com/office/powerpoint/2010/main" val="1544622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720000" y="821823"/>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500" b="0" dirty="0">
                <a:solidFill>
                  <a:srgbClr val="3B251F"/>
                </a:solidFill>
              </a:rPr>
              <a:t>4. Se identificaron los </a:t>
            </a:r>
            <a:r>
              <a:rPr lang="es-MX" sz="1500" dirty="0">
                <a:solidFill>
                  <a:srgbClr val="3B251F"/>
                </a:solidFill>
              </a:rPr>
              <a:t>tres usuarios más influyentes </a:t>
            </a:r>
            <a:r>
              <a:rPr lang="es-MX" sz="1500" b="0" dirty="0">
                <a:solidFill>
                  <a:srgbClr val="3B251F"/>
                </a:solidFill>
              </a:rPr>
              <a:t>en términos de </a:t>
            </a:r>
            <a:r>
              <a:rPr lang="es-MX" sz="1500" b="0" i="1" dirty="0" err="1">
                <a:solidFill>
                  <a:srgbClr val="3B251F"/>
                </a:solidFill>
              </a:rPr>
              <a:t>likes</a:t>
            </a:r>
            <a:r>
              <a:rPr lang="es-MX" sz="1500" b="0" dirty="0">
                <a:solidFill>
                  <a:srgbClr val="3B251F"/>
                </a:solidFill>
              </a:rPr>
              <a:t> en sus comentarios, las campañas podrían considerar </a:t>
            </a:r>
            <a:r>
              <a:rPr lang="es-MX" sz="1500" dirty="0">
                <a:solidFill>
                  <a:srgbClr val="3B251F"/>
                </a:solidFill>
              </a:rPr>
              <a:t>involucrar directamente a estos usuarios o seguir el tipo de discurso </a:t>
            </a:r>
            <a:r>
              <a:rPr lang="es-MX" sz="1500" b="0" dirty="0">
                <a:solidFill>
                  <a:srgbClr val="3B251F"/>
                </a:solidFill>
              </a:rPr>
              <a:t>que manejan como estrategia política</a:t>
            </a:r>
            <a:endParaRPr sz="1500" b="0" dirty="0"/>
          </a:p>
        </p:txBody>
      </p:sp>
      <p:pic>
        <p:nvPicPr>
          <p:cNvPr id="3" name="Imagen 2" descr="Texto&#10;&#10;Descripción generada automáticamente con confianza media">
            <a:extLst>
              <a:ext uri="{FF2B5EF4-FFF2-40B4-BE49-F238E27FC236}">
                <a16:creationId xmlns:a16="http://schemas.microsoft.com/office/drawing/2014/main" id="{F4A36DE3-435A-5618-D353-7A7CFEFA6D86}"/>
              </a:ext>
            </a:extLst>
          </p:cNvPr>
          <p:cNvPicPr>
            <a:picLocks noChangeAspect="1"/>
          </p:cNvPicPr>
          <p:nvPr/>
        </p:nvPicPr>
        <p:blipFill>
          <a:blip r:embed="rId3"/>
          <a:stretch>
            <a:fillRect/>
          </a:stretch>
        </p:blipFill>
        <p:spPr>
          <a:xfrm>
            <a:off x="3714500" y="1844423"/>
            <a:ext cx="1714999" cy="3122688"/>
          </a:xfrm>
          <a:prstGeom prst="rect">
            <a:avLst/>
          </a:prstGeom>
        </p:spPr>
      </p:pic>
    </p:spTree>
    <p:extLst>
      <p:ext uri="{BB962C8B-B14F-4D97-AF65-F5344CB8AC3E}">
        <p14:creationId xmlns:p14="http://schemas.microsoft.com/office/powerpoint/2010/main" val="3131198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720000" y="799246"/>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500" b="0" dirty="0">
                <a:solidFill>
                  <a:srgbClr val="3B251F"/>
                </a:solidFill>
              </a:rPr>
              <a:t>5. El porcentaje de </a:t>
            </a:r>
            <a:r>
              <a:rPr lang="es-MX" sz="1500" dirty="0">
                <a:solidFill>
                  <a:srgbClr val="3B251F"/>
                </a:solidFill>
              </a:rPr>
              <a:t>comentarios positivos disminuye en debates posteriores</a:t>
            </a:r>
            <a:r>
              <a:rPr lang="es-MX" sz="1500" b="0" dirty="0">
                <a:solidFill>
                  <a:srgbClr val="3B251F"/>
                </a:solidFill>
              </a:rPr>
              <a:t>. Esto podría señalar la </a:t>
            </a:r>
            <a:r>
              <a:rPr lang="es-MX" sz="1500" dirty="0">
                <a:solidFill>
                  <a:srgbClr val="3B251F"/>
                </a:solidFill>
              </a:rPr>
              <a:t>insatisfacción</a:t>
            </a:r>
            <a:r>
              <a:rPr lang="es-MX" sz="1500" b="0" dirty="0">
                <a:solidFill>
                  <a:srgbClr val="3B251F"/>
                </a:solidFill>
              </a:rPr>
              <a:t> de los usuarios frente a los candidatos o sus propuestas, especialmente en el </a:t>
            </a:r>
            <a:r>
              <a:rPr lang="es-MX" sz="1500" dirty="0">
                <a:solidFill>
                  <a:srgbClr val="3B251F"/>
                </a:solidFill>
              </a:rPr>
              <a:t>segundo debate</a:t>
            </a:r>
            <a:endParaRPr sz="1500" dirty="0"/>
          </a:p>
        </p:txBody>
      </p:sp>
      <p:pic>
        <p:nvPicPr>
          <p:cNvPr id="3" name="Imagen 2" descr="Interfaz de usuario gráfica, Texto, Aplicación&#10;&#10;Descripción generada automáticamente">
            <a:extLst>
              <a:ext uri="{FF2B5EF4-FFF2-40B4-BE49-F238E27FC236}">
                <a16:creationId xmlns:a16="http://schemas.microsoft.com/office/drawing/2014/main" id="{B9493465-306E-E697-EB2A-310564F8632F}"/>
              </a:ext>
            </a:extLst>
          </p:cNvPr>
          <p:cNvPicPr>
            <a:picLocks noChangeAspect="1"/>
          </p:cNvPicPr>
          <p:nvPr/>
        </p:nvPicPr>
        <p:blipFill>
          <a:blip r:embed="rId3"/>
          <a:stretch>
            <a:fillRect/>
          </a:stretch>
        </p:blipFill>
        <p:spPr>
          <a:xfrm>
            <a:off x="3712217" y="1833990"/>
            <a:ext cx="1719565" cy="3121200"/>
          </a:xfrm>
          <a:prstGeom prst="rect">
            <a:avLst/>
          </a:prstGeom>
        </p:spPr>
      </p:pic>
    </p:spTree>
    <p:extLst>
      <p:ext uri="{BB962C8B-B14F-4D97-AF65-F5344CB8AC3E}">
        <p14:creationId xmlns:p14="http://schemas.microsoft.com/office/powerpoint/2010/main" val="129384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720000" y="734869"/>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500" b="0" dirty="0">
                <a:solidFill>
                  <a:srgbClr val="3B251F"/>
                </a:solidFill>
              </a:rPr>
              <a:t>6. Las palabras más mencionadas como “</a:t>
            </a:r>
            <a:r>
              <a:rPr lang="es-MX" sz="1500" dirty="0">
                <a:solidFill>
                  <a:srgbClr val="3B251F"/>
                </a:solidFill>
              </a:rPr>
              <a:t>Claudia</a:t>
            </a:r>
            <a:r>
              <a:rPr lang="es-MX" sz="1500" b="0" dirty="0">
                <a:solidFill>
                  <a:srgbClr val="3B251F"/>
                </a:solidFill>
              </a:rPr>
              <a:t>” o “</a:t>
            </a:r>
            <a:r>
              <a:rPr lang="es-MX" sz="1500" dirty="0">
                <a:solidFill>
                  <a:srgbClr val="3B251F"/>
                </a:solidFill>
              </a:rPr>
              <a:t>Xóchilt</a:t>
            </a:r>
            <a:r>
              <a:rPr lang="es-MX" sz="1500" b="0" dirty="0">
                <a:solidFill>
                  <a:srgbClr val="3B251F"/>
                </a:solidFill>
              </a:rPr>
              <a:t>” sugiere que el dialogo en los comentarios se centró más </a:t>
            </a:r>
            <a:r>
              <a:rPr lang="es-MX" sz="1500" dirty="0">
                <a:solidFill>
                  <a:srgbClr val="3B251F"/>
                </a:solidFill>
              </a:rPr>
              <a:t>sobre personajes individuales </a:t>
            </a:r>
            <a:r>
              <a:rPr lang="es-MX" sz="1500" b="0" dirty="0">
                <a:solidFill>
                  <a:srgbClr val="3B251F"/>
                </a:solidFill>
              </a:rPr>
              <a:t>más que en políticas o propuestas específicas</a:t>
            </a:r>
            <a:endParaRPr sz="1500" b="0" dirty="0"/>
          </a:p>
        </p:txBody>
      </p:sp>
      <p:pic>
        <p:nvPicPr>
          <p:cNvPr id="5" name="Imagen 4" descr="Texto&#10;&#10;Descripción generada automáticamente">
            <a:extLst>
              <a:ext uri="{FF2B5EF4-FFF2-40B4-BE49-F238E27FC236}">
                <a16:creationId xmlns:a16="http://schemas.microsoft.com/office/drawing/2014/main" id="{43F97A59-6D7A-8CBB-FB55-85DDACAA698A}"/>
              </a:ext>
            </a:extLst>
          </p:cNvPr>
          <p:cNvPicPr>
            <a:picLocks noChangeAspect="1"/>
          </p:cNvPicPr>
          <p:nvPr/>
        </p:nvPicPr>
        <p:blipFill>
          <a:blip r:embed="rId3"/>
          <a:stretch>
            <a:fillRect/>
          </a:stretch>
        </p:blipFill>
        <p:spPr>
          <a:xfrm>
            <a:off x="2045547" y="1766488"/>
            <a:ext cx="5052906" cy="3008711"/>
          </a:xfrm>
          <a:prstGeom prst="rect">
            <a:avLst/>
          </a:prstGeom>
        </p:spPr>
      </p:pic>
    </p:spTree>
    <p:extLst>
      <p:ext uri="{BB962C8B-B14F-4D97-AF65-F5344CB8AC3E}">
        <p14:creationId xmlns:p14="http://schemas.microsoft.com/office/powerpoint/2010/main" val="411052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720000" y="731513"/>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500" b="0" dirty="0">
                <a:solidFill>
                  <a:srgbClr val="3B251F"/>
                </a:solidFill>
              </a:rPr>
              <a:t>7. Comentarios </a:t>
            </a:r>
            <a:r>
              <a:rPr lang="es-MX" sz="1500" dirty="0">
                <a:solidFill>
                  <a:srgbClr val="3B251F"/>
                </a:solidFill>
              </a:rPr>
              <a:t>positivos</a:t>
            </a:r>
            <a:r>
              <a:rPr lang="es-MX" sz="1500" b="0" dirty="0">
                <a:solidFill>
                  <a:srgbClr val="3B251F"/>
                </a:solidFill>
              </a:rPr>
              <a:t> y </a:t>
            </a:r>
            <a:r>
              <a:rPr lang="es-MX" sz="1500" dirty="0">
                <a:solidFill>
                  <a:srgbClr val="3B251F"/>
                </a:solidFill>
              </a:rPr>
              <a:t>negativos </a:t>
            </a:r>
            <a:r>
              <a:rPr lang="es-MX" sz="1500" b="0" dirty="0">
                <a:solidFill>
                  <a:srgbClr val="3B251F"/>
                </a:solidFill>
              </a:rPr>
              <a:t>tienen mayor recurrencia </a:t>
            </a:r>
            <a:r>
              <a:rPr lang="es-MX" sz="1500" dirty="0">
                <a:solidFill>
                  <a:srgbClr val="3B251F"/>
                </a:solidFill>
              </a:rPr>
              <a:t>por la noche</a:t>
            </a:r>
            <a:r>
              <a:rPr lang="es-MX" sz="1500" b="0" dirty="0">
                <a:solidFill>
                  <a:srgbClr val="3B251F"/>
                </a:solidFill>
              </a:rPr>
              <a:t>, sin embargo, se puede identificar una tendencia a mayor un mayor número de </a:t>
            </a:r>
            <a:r>
              <a:rPr lang="es-MX" sz="1500" dirty="0">
                <a:solidFill>
                  <a:srgbClr val="3B251F"/>
                </a:solidFill>
              </a:rPr>
              <a:t>comentarios positivos por la mañana en comparación con la tarde</a:t>
            </a:r>
            <a:r>
              <a:rPr lang="es-MX" sz="1500" b="0" dirty="0">
                <a:solidFill>
                  <a:srgbClr val="3B251F"/>
                </a:solidFill>
              </a:rPr>
              <a:t>. Podría ser que la hora del día influya en la percepción de los usuarios.</a:t>
            </a:r>
            <a:endParaRPr sz="1500" b="0" dirty="0"/>
          </a:p>
        </p:txBody>
      </p:sp>
      <p:pic>
        <p:nvPicPr>
          <p:cNvPr id="3" name="Imagen 2" descr="Imagen de la pantalla de un celular con texto e imágenes&#10;&#10;Descripción generada automáticamente con confianza media">
            <a:extLst>
              <a:ext uri="{FF2B5EF4-FFF2-40B4-BE49-F238E27FC236}">
                <a16:creationId xmlns:a16="http://schemas.microsoft.com/office/drawing/2014/main" id="{C5F3C93A-F9CB-8BB9-CE97-8ABC87D3F0D3}"/>
              </a:ext>
            </a:extLst>
          </p:cNvPr>
          <p:cNvPicPr>
            <a:picLocks noChangeAspect="1"/>
          </p:cNvPicPr>
          <p:nvPr/>
        </p:nvPicPr>
        <p:blipFill>
          <a:blip r:embed="rId3"/>
          <a:stretch>
            <a:fillRect/>
          </a:stretch>
        </p:blipFill>
        <p:spPr>
          <a:xfrm>
            <a:off x="1345008" y="2165541"/>
            <a:ext cx="6907170" cy="2246446"/>
          </a:xfrm>
          <a:prstGeom prst="rect">
            <a:avLst/>
          </a:prstGeom>
        </p:spPr>
      </p:pic>
    </p:spTree>
    <p:extLst>
      <p:ext uri="{BB962C8B-B14F-4D97-AF65-F5344CB8AC3E}">
        <p14:creationId xmlns:p14="http://schemas.microsoft.com/office/powerpoint/2010/main" val="387864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720000" y="365760"/>
            <a:ext cx="7704000"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Idea del proyecto</a:t>
            </a:r>
            <a:endParaRPr dirty="0"/>
          </a:p>
        </p:txBody>
      </p:sp>
      <p:sp>
        <p:nvSpPr>
          <p:cNvPr id="267" name="Google Shape;267;p23"/>
          <p:cNvSpPr txBox="1">
            <a:spLocks noGrp="1"/>
          </p:cNvSpPr>
          <p:nvPr>
            <p:ph type="body" idx="1"/>
          </p:nvPr>
        </p:nvSpPr>
        <p:spPr>
          <a:xfrm>
            <a:off x="720000" y="1463160"/>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500" b="0" dirty="0">
                <a:solidFill>
                  <a:srgbClr val="3B251F"/>
                </a:solidFill>
              </a:rPr>
              <a:t>Este proyecto analiza </a:t>
            </a:r>
            <a:r>
              <a:rPr lang="es-MX" sz="1500" dirty="0">
                <a:solidFill>
                  <a:srgbClr val="3B251F"/>
                </a:solidFill>
              </a:rPr>
              <a:t>los tres debates presidenciales de México 2024 más vistos en YouTube</a:t>
            </a:r>
            <a:r>
              <a:rPr lang="es-MX" sz="1500" b="0" dirty="0">
                <a:solidFill>
                  <a:srgbClr val="3B251F"/>
                </a:solidFill>
              </a:rPr>
              <a:t>, utilizando técnicas de </a:t>
            </a:r>
            <a:r>
              <a:rPr lang="es-MX" sz="1500" dirty="0">
                <a:solidFill>
                  <a:srgbClr val="3B251F"/>
                </a:solidFill>
              </a:rPr>
              <a:t>procesamiento de lenguaje natural </a:t>
            </a:r>
            <a:r>
              <a:rPr lang="es-MX" sz="1500" b="0" dirty="0">
                <a:solidFill>
                  <a:srgbClr val="3B251F"/>
                </a:solidFill>
              </a:rPr>
              <a:t>(NLP), </a:t>
            </a:r>
            <a:r>
              <a:rPr lang="es-MX" sz="1500" dirty="0">
                <a:solidFill>
                  <a:srgbClr val="3B251F"/>
                </a:solidFill>
              </a:rPr>
              <a:t>análisis de sentimientos </a:t>
            </a:r>
            <a:r>
              <a:rPr lang="es-MX" sz="1500" b="0" dirty="0">
                <a:solidFill>
                  <a:srgbClr val="3B251F"/>
                </a:solidFill>
              </a:rPr>
              <a:t>y </a:t>
            </a:r>
            <a:r>
              <a:rPr lang="es-MX" sz="1500" dirty="0">
                <a:solidFill>
                  <a:srgbClr val="3B251F"/>
                </a:solidFill>
              </a:rPr>
              <a:t>análisis de datos</a:t>
            </a:r>
            <a:r>
              <a:rPr lang="es-MX" sz="1500" b="0" dirty="0">
                <a:solidFill>
                  <a:srgbClr val="3B251F"/>
                </a:solidFill>
              </a:rPr>
              <a:t>. La información se recolecta, procesa y visualiza mediante una combinación de uso de las herramientas de </a:t>
            </a:r>
            <a:r>
              <a:rPr lang="es-MX" sz="1500" dirty="0">
                <a:solidFill>
                  <a:srgbClr val="3B251F"/>
                </a:solidFill>
              </a:rPr>
              <a:t>Python</a:t>
            </a:r>
            <a:r>
              <a:rPr lang="es-MX" sz="1500" b="0" dirty="0">
                <a:solidFill>
                  <a:srgbClr val="3B251F"/>
                </a:solidFill>
              </a:rPr>
              <a:t>, </a:t>
            </a:r>
            <a:r>
              <a:rPr lang="es-MX" sz="1500" dirty="0">
                <a:solidFill>
                  <a:srgbClr val="3B251F"/>
                </a:solidFill>
              </a:rPr>
              <a:t>SQL</a:t>
            </a:r>
            <a:r>
              <a:rPr lang="es-MX" sz="1500" b="0" dirty="0">
                <a:solidFill>
                  <a:srgbClr val="3B251F"/>
                </a:solidFill>
              </a:rPr>
              <a:t> y </a:t>
            </a:r>
            <a:r>
              <a:rPr lang="es-MX" sz="1500" dirty="0" err="1">
                <a:solidFill>
                  <a:srgbClr val="3B251F"/>
                </a:solidFill>
              </a:rPr>
              <a:t>Power</a:t>
            </a:r>
            <a:r>
              <a:rPr lang="es-MX" sz="1500" dirty="0">
                <a:solidFill>
                  <a:srgbClr val="3B251F"/>
                </a:solidFill>
              </a:rPr>
              <a:t> BI</a:t>
            </a:r>
            <a:endParaRPr sz="1500" b="0" dirty="0"/>
          </a:p>
        </p:txBody>
      </p:sp>
      <p:pic>
        <p:nvPicPr>
          <p:cNvPr id="2" name="Imagen 1">
            <a:extLst>
              <a:ext uri="{FF2B5EF4-FFF2-40B4-BE49-F238E27FC236}">
                <a16:creationId xmlns:a16="http://schemas.microsoft.com/office/drawing/2014/main" id="{63552AEB-570B-283A-9991-6E26549CBE93}"/>
              </a:ext>
            </a:extLst>
          </p:cNvPr>
          <p:cNvPicPr>
            <a:picLocks noChangeAspect="1"/>
          </p:cNvPicPr>
          <p:nvPr/>
        </p:nvPicPr>
        <p:blipFill>
          <a:blip r:embed="rId3"/>
          <a:srcRect l="28720" t="14891" r="29360" b="9667"/>
          <a:stretch/>
        </p:blipFill>
        <p:spPr>
          <a:xfrm>
            <a:off x="2412000" y="2594328"/>
            <a:ext cx="4320000" cy="2333038"/>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720000" y="720223"/>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500" b="0" dirty="0">
                <a:solidFill>
                  <a:srgbClr val="3B251F"/>
                </a:solidFill>
              </a:rPr>
              <a:t>8. El </a:t>
            </a:r>
            <a:r>
              <a:rPr lang="es-MX" sz="1500" dirty="0">
                <a:solidFill>
                  <a:srgbClr val="3B251F"/>
                </a:solidFill>
              </a:rPr>
              <a:t>humor</a:t>
            </a:r>
            <a:r>
              <a:rPr lang="es-MX" sz="1500" b="0" dirty="0">
                <a:solidFill>
                  <a:srgbClr val="3B251F"/>
                </a:solidFill>
              </a:rPr>
              <a:t> puede ser una </a:t>
            </a:r>
            <a:r>
              <a:rPr lang="es-MX" sz="1500" dirty="0">
                <a:solidFill>
                  <a:srgbClr val="3B251F"/>
                </a:solidFill>
              </a:rPr>
              <a:t>herramienta de conexión </a:t>
            </a:r>
            <a:r>
              <a:rPr lang="es-MX" sz="1500" b="0" dirty="0">
                <a:solidFill>
                  <a:srgbClr val="3B251F"/>
                </a:solidFill>
              </a:rPr>
              <a:t>entre los usuarios y los temas políticos</a:t>
            </a:r>
            <a:endParaRPr sz="1500" b="0" dirty="0"/>
          </a:p>
        </p:txBody>
      </p:sp>
      <p:pic>
        <p:nvPicPr>
          <p:cNvPr id="3" name="Imagen 2" descr="Una captura de pantalla de un celular&#10;&#10;Descripción generada automáticamente con confianza media">
            <a:extLst>
              <a:ext uri="{FF2B5EF4-FFF2-40B4-BE49-F238E27FC236}">
                <a16:creationId xmlns:a16="http://schemas.microsoft.com/office/drawing/2014/main" id="{26746DE8-5A4A-BD53-8036-B1FC04902F9B}"/>
              </a:ext>
            </a:extLst>
          </p:cNvPr>
          <p:cNvPicPr>
            <a:picLocks noChangeAspect="1"/>
          </p:cNvPicPr>
          <p:nvPr/>
        </p:nvPicPr>
        <p:blipFill>
          <a:blip r:embed="rId3"/>
          <a:stretch>
            <a:fillRect/>
          </a:stretch>
        </p:blipFill>
        <p:spPr>
          <a:xfrm>
            <a:off x="1360200" y="2287008"/>
            <a:ext cx="6423600" cy="964191"/>
          </a:xfrm>
          <a:prstGeom prst="rect">
            <a:avLst/>
          </a:prstGeom>
        </p:spPr>
      </p:pic>
    </p:spTree>
    <p:extLst>
      <p:ext uri="{BB962C8B-B14F-4D97-AF65-F5344CB8AC3E}">
        <p14:creationId xmlns:p14="http://schemas.microsoft.com/office/powerpoint/2010/main" val="1904250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2"/>
          <p:cNvSpPr txBox="1">
            <a:spLocks noGrp="1"/>
          </p:cNvSpPr>
          <p:nvPr>
            <p:ph type="ctrTitle"/>
          </p:nvPr>
        </p:nvSpPr>
        <p:spPr>
          <a:xfrm>
            <a:off x="3807600" y="881378"/>
            <a:ext cx="4866691" cy="3139453"/>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5400" dirty="0"/>
              <a:t>GRACIAS!</a:t>
            </a:r>
            <a:endParaRPr sz="8800" dirty="0">
              <a:solidFill>
                <a:schemeClr val="dk1"/>
              </a:solidFill>
            </a:endParaRPr>
          </a:p>
        </p:txBody>
      </p:sp>
      <p:grpSp>
        <p:nvGrpSpPr>
          <p:cNvPr id="115" name="Google Shape;115;p22"/>
          <p:cNvGrpSpPr/>
          <p:nvPr/>
        </p:nvGrpSpPr>
        <p:grpSpPr>
          <a:xfrm flipH="1">
            <a:off x="694825" y="583420"/>
            <a:ext cx="2459809" cy="3976676"/>
            <a:chOff x="5969100" y="533257"/>
            <a:chExt cx="2459809" cy="3976676"/>
          </a:xfrm>
        </p:grpSpPr>
        <p:grpSp>
          <p:nvGrpSpPr>
            <p:cNvPr id="116" name="Google Shape;116;p22"/>
            <p:cNvGrpSpPr/>
            <p:nvPr/>
          </p:nvGrpSpPr>
          <p:grpSpPr>
            <a:xfrm>
              <a:off x="5996106" y="533257"/>
              <a:ext cx="2432803" cy="3976676"/>
              <a:chOff x="5996106" y="533257"/>
              <a:chExt cx="2432803" cy="3976676"/>
            </a:xfrm>
          </p:grpSpPr>
          <p:grpSp>
            <p:nvGrpSpPr>
              <p:cNvPr id="117" name="Google Shape;117;p22"/>
              <p:cNvGrpSpPr/>
              <p:nvPr/>
            </p:nvGrpSpPr>
            <p:grpSpPr>
              <a:xfrm>
                <a:off x="5996106" y="533257"/>
                <a:ext cx="2432803" cy="3199482"/>
                <a:chOff x="1804475" y="1192725"/>
                <a:chExt cx="823200" cy="1082625"/>
              </a:xfrm>
            </p:grpSpPr>
            <p:sp>
              <p:nvSpPr>
                <p:cNvPr id="118" name="Google Shape;118;p22"/>
                <p:cNvSpPr/>
                <p:nvPr/>
              </p:nvSpPr>
              <p:spPr>
                <a:xfrm>
                  <a:off x="1898050" y="1963325"/>
                  <a:ext cx="542825" cy="311875"/>
                </a:xfrm>
                <a:custGeom>
                  <a:avLst/>
                  <a:gdLst/>
                  <a:ahLst/>
                  <a:cxnLst/>
                  <a:rect l="l" t="t" r="r" b="b"/>
                  <a:pathLst>
                    <a:path w="21713" h="12475" extrusionOk="0">
                      <a:moveTo>
                        <a:pt x="7733" y="1"/>
                      </a:moveTo>
                      <a:cubicBezTo>
                        <a:pt x="7531" y="1"/>
                        <a:pt x="7328" y="48"/>
                        <a:pt x="7141" y="144"/>
                      </a:cubicBezTo>
                      <a:lnTo>
                        <a:pt x="325" y="4105"/>
                      </a:lnTo>
                      <a:cubicBezTo>
                        <a:pt x="0" y="4296"/>
                        <a:pt x="0" y="4599"/>
                        <a:pt x="332" y="4789"/>
                      </a:cubicBezTo>
                      <a:lnTo>
                        <a:pt x="13380" y="12332"/>
                      </a:lnTo>
                      <a:cubicBezTo>
                        <a:pt x="13563" y="12427"/>
                        <a:pt x="13766" y="12474"/>
                        <a:pt x="13969" y="12474"/>
                      </a:cubicBezTo>
                      <a:cubicBezTo>
                        <a:pt x="14173" y="12474"/>
                        <a:pt x="14377" y="12427"/>
                        <a:pt x="14564" y="12332"/>
                      </a:cubicBezTo>
                      <a:lnTo>
                        <a:pt x="21381" y="8370"/>
                      </a:lnTo>
                      <a:cubicBezTo>
                        <a:pt x="21712" y="8180"/>
                        <a:pt x="21712" y="7870"/>
                        <a:pt x="21381" y="7679"/>
                      </a:cubicBezTo>
                      <a:lnTo>
                        <a:pt x="8325" y="144"/>
                      </a:lnTo>
                      <a:cubicBezTo>
                        <a:pt x="8139" y="48"/>
                        <a:pt x="7936" y="1"/>
                        <a:pt x="7733" y="1"/>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899800" y="1963150"/>
                  <a:ext cx="539300" cy="312200"/>
                </a:xfrm>
                <a:custGeom>
                  <a:avLst/>
                  <a:gdLst/>
                  <a:ahLst/>
                  <a:cxnLst/>
                  <a:rect l="l" t="t" r="r" b="b"/>
                  <a:pathLst>
                    <a:path w="21572" h="12488" extrusionOk="0">
                      <a:moveTo>
                        <a:pt x="7702" y="23"/>
                      </a:moveTo>
                      <a:cubicBezTo>
                        <a:pt x="7893" y="23"/>
                        <a:pt x="8083" y="72"/>
                        <a:pt x="8248" y="158"/>
                      </a:cubicBezTo>
                      <a:lnTo>
                        <a:pt x="21304" y="7693"/>
                      </a:lnTo>
                      <a:cubicBezTo>
                        <a:pt x="21459" y="7785"/>
                        <a:pt x="21543" y="7905"/>
                        <a:pt x="21543" y="8032"/>
                      </a:cubicBezTo>
                      <a:cubicBezTo>
                        <a:pt x="21543" y="8159"/>
                        <a:pt x="21459" y="8278"/>
                        <a:pt x="21304" y="8363"/>
                      </a:cubicBezTo>
                      <a:lnTo>
                        <a:pt x="14494" y="12325"/>
                      </a:lnTo>
                      <a:cubicBezTo>
                        <a:pt x="14307" y="12420"/>
                        <a:pt x="14105" y="12467"/>
                        <a:pt x="13903" y="12467"/>
                      </a:cubicBezTo>
                      <a:cubicBezTo>
                        <a:pt x="13701" y="12467"/>
                        <a:pt x="13500" y="12420"/>
                        <a:pt x="13317" y="12325"/>
                      </a:cubicBezTo>
                      <a:lnTo>
                        <a:pt x="262" y="4789"/>
                      </a:lnTo>
                      <a:cubicBezTo>
                        <a:pt x="106" y="4697"/>
                        <a:pt x="22" y="4577"/>
                        <a:pt x="22" y="4451"/>
                      </a:cubicBezTo>
                      <a:cubicBezTo>
                        <a:pt x="22" y="4331"/>
                        <a:pt x="106" y="4211"/>
                        <a:pt x="262" y="4119"/>
                      </a:cubicBezTo>
                      <a:lnTo>
                        <a:pt x="7078" y="165"/>
                      </a:lnTo>
                      <a:cubicBezTo>
                        <a:pt x="7243" y="72"/>
                        <a:pt x="7433" y="23"/>
                        <a:pt x="7625" y="23"/>
                      </a:cubicBezTo>
                      <a:cubicBezTo>
                        <a:pt x="7638" y="23"/>
                        <a:pt x="7651" y="23"/>
                        <a:pt x="7663" y="24"/>
                      </a:cubicBezTo>
                      <a:cubicBezTo>
                        <a:pt x="7676" y="23"/>
                        <a:pt x="7689" y="23"/>
                        <a:pt x="7702" y="23"/>
                      </a:cubicBezTo>
                      <a:close/>
                      <a:moveTo>
                        <a:pt x="7661" y="1"/>
                      </a:moveTo>
                      <a:cubicBezTo>
                        <a:pt x="7455" y="1"/>
                        <a:pt x="7251" y="48"/>
                        <a:pt x="7064" y="143"/>
                      </a:cubicBezTo>
                      <a:lnTo>
                        <a:pt x="247" y="4105"/>
                      </a:lnTo>
                      <a:cubicBezTo>
                        <a:pt x="85" y="4197"/>
                        <a:pt x="1" y="4324"/>
                        <a:pt x="1" y="4458"/>
                      </a:cubicBezTo>
                      <a:cubicBezTo>
                        <a:pt x="1" y="4585"/>
                        <a:pt x="92" y="4711"/>
                        <a:pt x="255" y="4810"/>
                      </a:cubicBezTo>
                      <a:lnTo>
                        <a:pt x="13303" y="12346"/>
                      </a:lnTo>
                      <a:cubicBezTo>
                        <a:pt x="13481" y="12438"/>
                        <a:pt x="13672" y="12487"/>
                        <a:pt x="13869" y="12487"/>
                      </a:cubicBezTo>
                      <a:cubicBezTo>
                        <a:pt x="13882" y="12487"/>
                        <a:pt x="13896" y="12487"/>
                        <a:pt x="13909" y="12487"/>
                      </a:cubicBezTo>
                      <a:cubicBezTo>
                        <a:pt x="13922" y="12487"/>
                        <a:pt x="13935" y="12487"/>
                        <a:pt x="13947" y="12487"/>
                      </a:cubicBezTo>
                      <a:cubicBezTo>
                        <a:pt x="14139" y="12487"/>
                        <a:pt x="14329" y="12438"/>
                        <a:pt x="14501" y="12346"/>
                      </a:cubicBezTo>
                      <a:lnTo>
                        <a:pt x="21318" y="8384"/>
                      </a:lnTo>
                      <a:cubicBezTo>
                        <a:pt x="21480" y="8292"/>
                        <a:pt x="21572" y="8166"/>
                        <a:pt x="21572" y="8032"/>
                      </a:cubicBezTo>
                      <a:cubicBezTo>
                        <a:pt x="21572" y="7898"/>
                        <a:pt x="21480" y="7771"/>
                        <a:pt x="21318" y="7679"/>
                      </a:cubicBezTo>
                      <a:lnTo>
                        <a:pt x="8263" y="143"/>
                      </a:lnTo>
                      <a:cubicBezTo>
                        <a:pt x="8072" y="48"/>
                        <a:pt x="7866" y="1"/>
                        <a:pt x="766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997275" y="1863450"/>
                  <a:ext cx="344375" cy="299625"/>
                </a:xfrm>
                <a:custGeom>
                  <a:avLst/>
                  <a:gdLst/>
                  <a:ahLst/>
                  <a:cxnLst/>
                  <a:rect l="l" t="t" r="r" b="b"/>
                  <a:pathLst>
                    <a:path w="13775" h="11985" extrusionOk="0">
                      <a:moveTo>
                        <a:pt x="5083" y="1"/>
                      </a:moveTo>
                      <a:lnTo>
                        <a:pt x="4631" y="374"/>
                      </a:lnTo>
                      <a:lnTo>
                        <a:pt x="4892" y="1573"/>
                      </a:lnTo>
                      <a:cubicBezTo>
                        <a:pt x="4899" y="1615"/>
                        <a:pt x="4906" y="1657"/>
                        <a:pt x="4913" y="1699"/>
                      </a:cubicBezTo>
                      <a:lnTo>
                        <a:pt x="4913" y="1728"/>
                      </a:lnTo>
                      <a:cubicBezTo>
                        <a:pt x="4920" y="1770"/>
                        <a:pt x="4920" y="1819"/>
                        <a:pt x="4927" y="1862"/>
                      </a:cubicBezTo>
                      <a:cubicBezTo>
                        <a:pt x="4927" y="1862"/>
                        <a:pt x="4927" y="1869"/>
                        <a:pt x="4927" y="1876"/>
                      </a:cubicBezTo>
                      <a:lnTo>
                        <a:pt x="4927" y="2003"/>
                      </a:lnTo>
                      <a:lnTo>
                        <a:pt x="4927" y="2031"/>
                      </a:lnTo>
                      <a:cubicBezTo>
                        <a:pt x="4927" y="2073"/>
                        <a:pt x="4927" y="2122"/>
                        <a:pt x="4920" y="2165"/>
                      </a:cubicBezTo>
                      <a:lnTo>
                        <a:pt x="4920" y="2193"/>
                      </a:lnTo>
                      <a:cubicBezTo>
                        <a:pt x="4920" y="2242"/>
                        <a:pt x="4913" y="2285"/>
                        <a:pt x="4906" y="2327"/>
                      </a:cubicBezTo>
                      <a:cubicBezTo>
                        <a:pt x="4906" y="2334"/>
                        <a:pt x="4906" y="2341"/>
                        <a:pt x="4906" y="2348"/>
                      </a:cubicBezTo>
                      <a:cubicBezTo>
                        <a:pt x="4899" y="2397"/>
                        <a:pt x="4892" y="2447"/>
                        <a:pt x="4885" y="2503"/>
                      </a:cubicBezTo>
                      <a:cubicBezTo>
                        <a:pt x="4885" y="2510"/>
                        <a:pt x="4878" y="2524"/>
                        <a:pt x="4878" y="2538"/>
                      </a:cubicBezTo>
                      <a:cubicBezTo>
                        <a:pt x="4871" y="2574"/>
                        <a:pt x="4864" y="2616"/>
                        <a:pt x="4857" y="2658"/>
                      </a:cubicBezTo>
                      <a:lnTo>
                        <a:pt x="4843" y="2693"/>
                      </a:lnTo>
                      <a:cubicBezTo>
                        <a:pt x="4836" y="2743"/>
                        <a:pt x="4822" y="2792"/>
                        <a:pt x="4808" y="2841"/>
                      </a:cubicBezTo>
                      <a:cubicBezTo>
                        <a:pt x="4794" y="2891"/>
                        <a:pt x="4772" y="2961"/>
                        <a:pt x="4751" y="3018"/>
                      </a:cubicBezTo>
                      <a:cubicBezTo>
                        <a:pt x="4744" y="3046"/>
                        <a:pt x="4737" y="3074"/>
                        <a:pt x="4723" y="3102"/>
                      </a:cubicBezTo>
                      <a:cubicBezTo>
                        <a:pt x="4716" y="3130"/>
                        <a:pt x="4702" y="3159"/>
                        <a:pt x="4695" y="3187"/>
                      </a:cubicBezTo>
                      <a:cubicBezTo>
                        <a:pt x="4674" y="3243"/>
                        <a:pt x="4645" y="3300"/>
                        <a:pt x="4624" y="3356"/>
                      </a:cubicBezTo>
                      <a:cubicBezTo>
                        <a:pt x="4603" y="3412"/>
                        <a:pt x="4575" y="3469"/>
                        <a:pt x="4547" y="3518"/>
                      </a:cubicBezTo>
                      <a:lnTo>
                        <a:pt x="4526" y="3568"/>
                      </a:lnTo>
                      <a:cubicBezTo>
                        <a:pt x="4505" y="3603"/>
                        <a:pt x="4490" y="3638"/>
                        <a:pt x="4469" y="3673"/>
                      </a:cubicBezTo>
                      <a:lnTo>
                        <a:pt x="4434" y="3737"/>
                      </a:lnTo>
                      <a:lnTo>
                        <a:pt x="4385" y="3828"/>
                      </a:lnTo>
                      <a:lnTo>
                        <a:pt x="4342" y="3892"/>
                      </a:lnTo>
                      <a:cubicBezTo>
                        <a:pt x="4321" y="3920"/>
                        <a:pt x="4307" y="3955"/>
                        <a:pt x="4286" y="3983"/>
                      </a:cubicBezTo>
                      <a:cubicBezTo>
                        <a:pt x="4265" y="4012"/>
                        <a:pt x="4258" y="4026"/>
                        <a:pt x="4244" y="4054"/>
                      </a:cubicBezTo>
                      <a:cubicBezTo>
                        <a:pt x="4215" y="4089"/>
                        <a:pt x="4187" y="4131"/>
                        <a:pt x="4159" y="4167"/>
                      </a:cubicBezTo>
                      <a:cubicBezTo>
                        <a:pt x="4131" y="4209"/>
                        <a:pt x="4103" y="4244"/>
                        <a:pt x="4067" y="4280"/>
                      </a:cubicBezTo>
                      <a:cubicBezTo>
                        <a:pt x="4039" y="4322"/>
                        <a:pt x="4004" y="4364"/>
                        <a:pt x="3969" y="4399"/>
                      </a:cubicBezTo>
                      <a:lnTo>
                        <a:pt x="3926" y="4456"/>
                      </a:lnTo>
                      <a:lnTo>
                        <a:pt x="3891" y="4491"/>
                      </a:lnTo>
                      <a:cubicBezTo>
                        <a:pt x="3863" y="4519"/>
                        <a:pt x="3842" y="4547"/>
                        <a:pt x="3814" y="4583"/>
                      </a:cubicBezTo>
                      <a:lnTo>
                        <a:pt x="3771" y="4625"/>
                      </a:lnTo>
                      <a:cubicBezTo>
                        <a:pt x="3736" y="4660"/>
                        <a:pt x="3701" y="4695"/>
                        <a:pt x="3666" y="4724"/>
                      </a:cubicBezTo>
                      <a:cubicBezTo>
                        <a:pt x="3630" y="4759"/>
                        <a:pt x="3581" y="4801"/>
                        <a:pt x="3546" y="4836"/>
                      </a:cubicBezTo>
                      <a:lnTo>
                        <a:pt x="3525" y="4851"/>
                      </a:lnTo>
                      <a:cubicBezTo>
                        <a:pt x="3482" y="4879"/>
                        <a:pt x="3447" y="4914"/>
                        <a:pt x="3405" y="4942"/>
                      </a:cubicBezTo>
                      <a:lnTo>
                        <a:pt x="3384" y="4956"/>
                      </a:lnTo>
                      <a:cubicBezTo>
                        <a:pt x="3348" y="4984"/>
                        <a:pt x="3306" y="5013"/>
                        <a:pt x="3264" y="5041"/>
                      </a:cubicBezTo>
                      <a:lnTo>
                        <a:pt x="3250" y="5055"/>
                      </a:lnTo>
                      <a:cubicBezTo>
                        <a:pt x="3207" y="5083"/>
                        <a:pt x="3158" y="5111"/>
                        <a:pt x="3123" y="5132"/>
                      </a:cubicBezTo>
                      <a:lnTo>
                        <a:pt x="0" y="6937"/>
                      </a:lnTo>
                      <a:lnTo>
                        <a:pt x="8692" y="11984"/>
                      </a:lnTo>
                      <a:lnTo>
                        <a:pt x="11815" y="10187"/>
                      </a:lnTo>
                      <a:cubicBezTo>
                        <a:pt x="11857" y="10159"/>
                        <a:pt x="11899" y="10137"/>
                        <a:pt x="11942" y="10109"/>
                      </a:cubicBezTo>
                      <a:lnTo>
                        <a:pt x="11963" y="10095"/>
                      </a:lnTo>
                      <a:cubicBezTo>
                        <a:pt x="11998" y="10067"/>
                        <a:pt x="12040" y="10039"/>
                        <a:pt x="12082" y="10011"/>
                      </a:cubicBezTo>
                      <a:lnTo>
                        <a:pt x="12104" y="9989"/>
                      </a:lnTo>
                      <a:cubicBezTo>
                        <a:pt x="12139" y="9961"/>
                        <a:pt x="12181" y="9933"/>
                        <a:pt x="12216" y="9898"/>
                      </a:cubicBezTo>
                      <a:lnTo>
                        <a:pt x="12238" y="9884"/>
                      </a:lnTo>
                      <a:cubicBezTo>
                        <a:pt x="12280" y="9848"/>
                        <a:pt x="12315" y="9813"/>
                        <a:pt x="12357" y="9778"/>
                      </a:cubicBezTo>
                      <a:lnTo>
                        <a:pt x="12435" y="9707"/>
                      </a:lnTo>
                      <a:lnTo>
                        <a:pt x="12463" y="9672"/>
                      </a:lnTo>
                      <a:lnTo>
                        <a:pt x="12505" y="9630"/>
                      </a:lnTo>
                      <a:lnTo>
                        <a:pt x="12590" y="9538"/>
                      </a:lnTo>
                      <a:lnTo>
                        <a:pt x="12625" y="9503"/>
                      </a:lnTo>
                      <a:lnTo>
                        <a:pt x="12632" y="9489"/>
                      </a:lnTo>
                      <a:lnTo>
                        <a:pt x="12668" y="9454"/>
                      </a:lnTo>
                      <a:cubicBezTo>
                        <a:pt x="12696" y="9411"/>
                        <a:pt x="12731" y="9376"/>
                        <a:pt x="12766" y="9334"/>
                      </a:cubicBezTo>
                      <a:lnTo>
                        <a:pt x="12787" y="9306"/>
                      </a:lnTo>
                      <a:cubicBezTo>
                        <a:pt x="12809" y="9277"/>
                        <a:pt x="12830" y="9249"/>
                        <a:pt x="12851" y="9221"/>
                      </a:cubicBezTo>
                      <a:cubicBezTo>
                        <a:pt x="12872" y="9186"/>
                        <a:pt x="12886" y="9172"/>
                        <a:pt x="12907" y="9144"/>
                      </a:cubicBezTo>
                      <a:lnTo>
                        <a:pt x="12935" y="9101"/>
                      </a:lnTo>
                      <a:lnTo>
                        <a:pt x="12978" y="9031"/>
                      </a:lnTo>
                      <a:lnTo>
                        <a:pt x="13006" y="8995"/>
                      </a:lnTo>
                      <a:cubicBezTo>
                        <a:pt x="13013" y="8981"/>
                        <a:pt x="13027" y="8960"/>
                        <a:pt x="13034" y="8946"/>
                      </a:cubicBezTo>
                      <a:cubicBezTo>
                        <a:pt x="13048" y="8925"/>
                        <a:pt x="13062" y="8904"/>
                        <a:pt x="13076" y="8883"/>
                      </a:cubicBezTo>
                      <a:lnTo>
                        <a:pt x="13091" y="8854"/>
                      </a:lnTo>
                      <a:cubicBezTo>
                        <a:pt x="13105" y="8833"/>
                        <a:pt x="13119" y="8805"/>
                        <a:pt x="13133" y="8784"/>
                      </a:cubicBezTo>
                      <a:lnTo>
                        <a:pt x="13161" y="8728"/>
                      </a:lnTo>
                      <a:lnTo>
                        <a:pt x="13175" y="8706"/>
                      </a:lnTo>
                      <a:cubicBezTo>
                        <a:pt x="13189" y="8678"/>
                        <a:pt x="13203" y="8643"/>
                        <a:pt x="13217" y="8622"/>
                      </a:cubicBezTo>
                      <a:lnTo>
                        <a:pt x="13246" y="8573"/>
                      </a:lnTo>
                      <a:cubicBezTo>
                        <a:pt x="13246" y="8565"/>
                        <a:pt x="13246" y="8565"/>
                        <a:pt x="13246" y="8558"/>
                      </a:cubicBezTo>
                      <a:cubicBezTo>
                        <a:pt x="13267" y="8509"/>
                        <a:pt x="13288" y="8460"/>
                        <a:pt x="13309" y="8410"/>
                      </a:cubicBezTo>
                      <a:cubicBezTo>
                        <a:pt x="13337" y="8361"/>
                        <a:pt x="13358" y="8298"/>
                        <a:pt x="13380" y="8248"/>
                      </a:cubicBezTo>
                      <a:lnTo>
                        <a:pt x="13415" y="8157"/>
                      </a:lnTo>
                      <a:cubicBezTo>
                        <a:pt x="13422" y="8128"/>
                        <a:pt x="13436" y="8100"/>
                        <a:pt x="13443" y="8072"/>
                      </a:cubicBezTo>
                      <a:cubicBezTo>
                        <a:pt x="13464" y="8009"/>
                        <a:pt x="13478" y="7952"/>
                        <a:pt x="13499" y="7889"/>
                      </a:cubicBezTo>
                      <a:cubicBezTo>
                        <a:pt x="13513" y="7832"/>
                        <a:pt x="13528" y="7790"/>
                        <a:pt x="13535" y="7741"/>
                      </a:cubicBezTo>
                      <a:lnTo>
                        <a:pt x="13542" y="7705"/>
                      </a:lnTo>
                      <a:cubicBezTo>
                        <a:pt x="13542" y="7698"/>
                        <a:pt x="13549" y="7684"/>
                        <a:pt x="13549" y="7670"/>
                      </a:cubicBezTo>
                      <a:cubicBezTo>
                        <a:pt x="13556" y="7642"/>
                        <a:pt x="13563" y="7614"/>
                        <a:pt x="13570" y="7586"/>
                      </a:cubicBezTo>
                      <a:cubicBezTo>
                        <a:pt x="13570" y="7572"/>
                        <a:pt x="13570" y="7564"/>
                        <a:pt x="13577" y="7550"/>
                      </a:cubicBezTo>
                      <a:cubicBezTo>
                        <a:pt x="13584" y="7501"/>
                        <a:pt x="13591" y="7452"/>
                        <a:pt x="13598" y="7409"/>
                      </a:cubicBezTo>
                      <a:lnTo>
                        <a:pt x="13598" y="7395"/>
                      </a:lnTo>
                      <a:cubicBezTo>
                        <a:pt x="13598" y="7388"/>
                        <a:pt x="13598" y="7381"/>
                        <a:pt x="13598" y="7374"/>
                      </a:cubicBezTo>
                      <a:cubicBezTo>
                        <a:pt x="13598" y="7332"/>
                        <a:pt x="13605" y="7283"/>
                        <a:pt x="13605" y="7247"/>
                      </a:cubicBezTo>
                      <a:lnTo>
                        <a:pt x="13605" y="7219"/>
                      </a:lnTo>
                      <a:lnTo>
                        <a:pt x="13605" y="7078"/>
                      </a:lnTo>
                      <a:lnTo>
                        <a:pt x="13626" y="7050"/>
                      </a:lnTo>
                      <a:lnTo>
                        <a:pt x="13626" y="6930"/>
                      </a:lnTo>
                      <a:cubicBezTo>
                        <a:pt x="13626" y="6923"/>
                        <a:pt x="13626" y="6916"/>
                        <a:pt x="13626" y="6909"/>
                      </a:cubicBezTo>
                      <a:cubicBezTo>
                        <a:pt x="13626" y="6867"/>
                        <a:pt x="13619" y="6824"/>
                        <a:pt x="13612" y="6782"/>
                      </a:cubicBezTo>
                      <a:cubicBezTo>
                        <a:pt x="13612" y="6768"/>
                        <a:pt x="13612" y="6761"/>
                        <a:pt x="13605" y="6754"/>
                      </a:cubicBezTo>
                      <a:cubicBezTo>
                        <a:pt x="13598" y="6704"/>
                        <a:pt x="13591" y="6662"/>
                        <a:pt x="13584" y="6627"/>
                      </a:cubicBezTo>
                      <a:lnTo>
                        <a:pt x="13323" y="5429"/>
                      </a:lnTo>
                      <a:lnTo>
                        <a:pt x="13774" y="5055"/>
                      </a:lnTo>
                      <a:lnTo>
                        <a:pt x="5083"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996725" y="1863100"/>
                  <a:ext cx="345275" cy="300500"/>
                </a:xfrm>
                <a:custGeom>
                  <a:avLst/>
                  <a:gdLst/>
                  <a:ahLst/>
                  <a:cxnLst/>
                  <a:rect l="l" t="t" r="r" b="b"/>
                  <a:pathLst>
                    <a:path w="13811" h="12020" extrusionOk="0">
                      <a:moveTo>
                        <a:pt x="5098" y="29"/>
                      </a:moveTo>
                      <a:lnTo>
                        <a:pt x="13775" y="5069"/>
                      </a:lnTo>
                      <a:lnTo>
                        <a:pt x="13331" y="5435"/>
                      </a:lnTo>
                      <a:lnTo>
                        <a:pt x="13571" y="6634"/>
                      </a:lnTo>
                      <a:cubicBezTo>
                        <a:pt x="13578" y="6676"/>
                        <a:pt x="13585" y="6711"/>
                        <a:pt x="13592" y="6768"/>
                      </a:cubicBezTo>
                      <a:cubicBezTo>
                        <a:pt x="13592" y="6775"/>
                        <a:pt x="13592" y="6782"/>
                        <a:pt x="13592" y="6796"/>
                      </a:cubicBezTo>
                      <a:cubicBezTo>
                        <a:pt x="13599" y="6838"/>
                        <a:pt x="13606" y="6881"/>
                        <a:pt x="13606" y="6923"/>
                      </a:cubicBezTo>
                      <a:lnTo>
                        <a:pt x="13606" y="6930"/>
                      </a:lnTo>
                      <a:lnTo>
                        <a:pt x="13606" y="6944"/>
                      </a:lnTo>
                      <a:lnTo>
                        <a:pt x="13606" y="7064"/>
                      </a:lnTo>
                      <a:lnTo>
                        <a:pt x="13606" y="7092"/>
                      </a:lnTo>
                      <a:lnTo>
                        <a:pt x="13606" y="7233"/>
                      </a:lnTo>
                      <a:lnTo>
                        <a:pt x="13606" y="7247"/>
                      </a:lnTo>
                      <a:lnTo>
                        <a:pt x="13606" y="7261"/>
                      </a:lnTo>
                      <a:cubicBezTo>
                        <a:pt x="13606" y="7297"/>
                        <a:pt x="13599" y="7346"/>
                        <a:pt x="13592" y="7388"/>
                      </a:cubicBezTo>
                      <a:lnTo>
                        <a:pt x="13592" y="7395"/>
                      </a:lnTo>
                      <a:lnTo>
                        <a:pt x="13592" y="7409"/>
                      </a:lnTo>
                      <a:lnTo>
                        <a:pt x="13592" y="7423"/>
                      </a:lnTo>
                      <a:cubicBezTo>
                        <a:pt x="13592" y="7466"/>
                        <a:pt x="13585" y="7508"/>
                        <a:pt x="13571" y="7564"/>
                      </a:cubicBezTo>
                      <a:lnTo>
                        <a:pt x="13571" y="7578"/>
                      </a:lnTo>
                      <a:lnTo>
                        <a:pt x="13571" y="7600"/>
                      </a:lnTo>
                      <a:lnTo>
                        <a:pt x="13571" y="7614"/>
                      </a:lnTo>
                      <a:cubicBezTo>
                        <a:pt x="13571" y="7635"/>
                        <a:pt x="13564" y="7663"/>
                        <a:pt x="13564" y="7684"/>
                      </a:cubicBezTo>
                      <a:lnTo>
                        <a:pt x="13557" y="7705"/>
                      </a:lnTo>
                      <a:lnTo>
                        <a:pt x="13557" y="7719"/>
                      </a:lnTo>
                      <a:cubicBezTo>
                        <a:pt x="13550" y="7734"/>
                        <a:pt x="13550" y="7741"/>
                        <a:pt x="13550" y="7755"/>
                      </a:cubicBezTo>
                      <a:cubicBezTo>
                        <a:pt x="13535" y="7811"/>
                        <a:pt x="13528" y="7846"/>
                        <a:pt x="13507" y="7903"/>
                      </a:cubicBezTo>
                      <a:cubicBezTo>
                        <a:pt x="13493" y="7959"/>
                        <a:pt x="13472" y="8023"/>
                        <a:pt x="13451" y="8086"/>
                      </a:cubicBezTo>
                      <a:cubicBezTo>
                        <a:pt x="13451" y="8100"/>
                        <a:pt x="13444" y="8121"/>
                        <a:pt x="13437" y="8135"/>
                      </a:cubicBezTo>
                      <a:lnTo>
                        <a:pt x="13423" y="8164"/>
                      </a:lnTo>
                      <a:lnTo>
                        <a:pt x="13416" y="8192"/>
                      </a:lnTo>
                      <a:cubicBezTo>
                        <a:pt x="13409" y="8213"/>
                        <a:pt x="13402" y="8234"/>
                        <a:pt x="13395" y="8255"/>
                      </a:cubicBezTo>
                      <a:cubicBezTo>
                        <a:pt x="13373" y="8312"/>
                        <a:pt x="13345" y="8368"/>
                        <a:pt x="13324" y="8424"/>
                      </a:cubicBezTo>
                      <a:cubicBezTo>
                        <a:pt x="13303" y="8474"/>
                        <a:pt x="13282" y="8523"/>
                        <a:pt x="13254" y="8572"/>
                      </a:cubicBezTo>
                      <a:lnTo>
                        <a:pt x="13254" y="8579"/>
                      </a:lnTo>
                      <a:lnTo>
                        <a:pt x="13239" y="8608"/>
                      </a:lnTo>
                      <a:lnTo>
                        <a:pt x="13232" y="8629"/>
                      </a:lnTo>
                      <a:lnTo>
                        <a:pt x="13218" y="8650"/>
                      </a:lnTo>
                      <a:cubicBezTo>
                        <a:pt x="13211" y="8671"/>
                        <a:pt x="13197" y="8699"/>
                        <a:pt x="13183" y="8720"/>
                      </a:cubicBezTo>
                      <a:lnTo>
                        <a:pt x="13183" y="8728"/>
                      </a:lnTo>
                      <a:cubicBezTo>
                        <a:pt x="13176" y="8735"/>
                        <a:pt x="13176" y="8735"/>
                        <a:pt x="13176" y="8735"/>
                      </a:cubicBezTo>
                      <a:lnTo>
                        <a:pt x="13155" y="8777"/>
                      </a:lnTo>
                      <a:lnTo>
                        <a:pt x="13141" y="8798"/>
                      </a:lnTo>
                      <a:cubicBezTo>
                        <a:pt x="13141" y="8805"/>
                        <a:pt x="13134" y="8812"/>
                        <a:pt x="13127" y="8819"/>
                      </a:cubicBezTo>
                      <a:lnTo>
                        <a:pt x="13105" y="8861"/>
                      </a:lnTo>
                      <a:lnTo>
                        <a:pt x="13098" y="8883"/>
                      </a:lnTo>
                      <a:cubicBezTo>
                        <a:pt x="13091" y="8883"/>
                        <a:pt x="13091" y="8890"/>
                        <a:pt x="13091" y="8890"/>
                      </a:cubicBezTo>
                      <a:lnTo>
                        <a:pt x="13049" y="8953"/>
                      </a:lnTo>
                      <a:cubicBezTo>
                        <a:pt x="13042" y="8960"/>
                        <a:pt x="13042" y="8967"/>
                        <a:pt x="13035" y="8974"/>
                      </a:cubicBezTo>
                      <a:cubicBezTo>
                        <a:pt x="13028" y="8988"/>
                        <a:pt x="13021" y="8995"/>
                        <a:pt x="13014" y="9009"/>
                      </a:cubicBezTo>
                      <a:lnTo>
                        <a:pt x="13007" y="9031"/>
                      </a:lnTo>
                      <a:lnTo>
                        <a:pt x="12993" y="9045"/>
                      </a:lnTo>
                      <a:lnTo>
                        <a:pt x="12950" y="9115"/>
                      </a:lnTo>
                      <a:lnTo>
                        <a:pt x="12936" y="9129"/>
                      </a:lnTo>
                      <a:cubicBezTo>
                        <a:pt x="12929" y="9136"/>
                        <a:pt x="12922" y="9150"/>
                        <a:pt x="12915" y="9158"/>
                      </a:cubicBezTo>
                      <a:lnTo>
                        <a:pt x="12866" y="9228"/>
                      </a:lnTo>
                      <a:lnTo>
                        <a:pt x="12802" y="9320"/>
                      </a:lnTo>
                      <a:lnTo>
                        <a:pt x="12788" y="9334"/>
                      </a:lnTo>
                      <a:cubicBezTo>
                        <a:pt x="12781" y="9334"/>
                        <a:pt x="12781" y="9341"/>
                        <a:pt x="12781" y="9341"/>
                      </a:cubicBezTo>
                      <a:cubicBezTo>
                        <a:pt x="12746" y="9383"/>
                        <a:pt x="12718" y="9418"/>
                        <a:pt x="12675" y="9461"/>
                      </a:cubicBezTo>
                      <a:lnTo>
                        <a:pt x="12668" y="9482"/>
                      </a:lnTo>
                      <a:lnTo>
                        <a:pt x="12647" y="9503"/>
                      </a:lnTo>
                      <a:lnTo>
                        <a:pt x="12640" y="9510"/>
                      </a:lnTo>
                      <a:lnTo>
                        <a:pt x="12633" y="9517"/>
                      </a:lnTo>
                      <a:lnTo>
                        <a:pt x="12612" y="9538"/>
                      </a:lnTo>
                      <a:lnTo>
                        <a:pt x="12605" y="9552"/>
                      </a:lnTo>
                      <a:lnTo>
                        <a:pt x="12520" y="9644"/>
                      </a:lnTo>
                      <a:lnTo>
                        <a:pt x="12478" y="9686"/>
                      </a:lnTo>
                      <a:cubicBezTo>
                        <a:pt x="12478" y="9686"/>
                        <a:pt x="12471" y="9693"/>
                        <a:pt x="12464" y="9700"/>
                      </a:cubicBezTo>
                      <a:lnTo>
                        <a:pt x="12450" y="9714"/>
                      </a:lnTo>
                      <a:cubicBezTo>
                        <a:pt x="12422" y="9743"/>
                        <a:pt x="12401" y="9764"/>
                        <a:pt x="12372" y="9785"/>
                      </a:cubicBezTo>
                      <a:lnTo>
                        <a:pt x="12379" y="9792"/>
                      </a:lnTo>
                      <a:lnTo>
                        <a:pt x="12372" y="9792"/>
                      </a:lnTo>
                      <a:cubicBezTo>
                        <a:pt x="12337" y="9820"/>
                        <a:pt x="12295" y="9855"/>
                        <a:pt x="12253" y="9891"/>
                      </a:cubicBezTo>
                      <a:lnTo>
                        <a:pt x="12231" y="9912"/>
                      </a:lnTo>
                      <a:cubicBezTo>
                        <a:pt x="12196" y="9933"/>
                        <a:pt x="12161" y="9968"/>
                        <a:pt x="12119" y="9996"/>
                      </a:cubicBezTo>
                      <a:lnTo>
                        <a:pt x="12097" y="10010"/>
                      </a:lnTo>
                      <a:cubicBezTo>
                        <a:pt x="12055" y="10046"/>
                        <a:pt x="12013" y="10074"/>
                        <a:pt x="11978" y="10102"/>
                      </a:cubicBezTo>
                      <a:lnTo>
                        <a:pt x="11956" y="10116"/>
                      </a:lnTo>
                      <a:cubicBezTo>
                        <a:pt x="11914" y="10144"/>
                        <a:pt x="11872" y="10173"/>
                        <a:pt x="11830" y="10194"/>
                      </a:cubicBezTo>
                      <a:lnTo>
                        <a:pt x="8714" y="11991"/>
                      </a:lnTo>
                      <a:lnTo>
                        <a:pt x="43" y="6951"/>
                      </a:lnTo>
                      <a:lnTo>
                        <a:pt x="3145" y="5154"/>
                      </a:lnTo>
                      <a:cubicBezTo>
                        <a:pt x="3187" y="5132"/>
                        <a:pt x="3229" y="5104"/>
                        <a:pt x="3279" y="5069"/>
                      </a:cubicBezTo>
                      <a:lnTo>
                        <a:pt x="3293" y="5062"/>
                      </a:lnTo>
                      <a:cubicBezTo>
                        <a:pt x="3328" y="5034"/>
                        <a:pt x="3370" y="5005"/>
                        <a:pt x="3413" y="4977"/>
                      </a:cubicBezTo>
                      <a:lnTo>
                        <a:pt x="3434" y="4963"/>
                      </a:lnTo>
                      <a:cubicBezTo>
                        <a:pt x="3476" y="4928"/>
                        <a:pt x="3511" y="4900"/>
                        <a:pt x="3554" y="4865"/>
                      </a:cubicBezTo>
                      <a:lnTo>
                        <a:pt x="3561" y="4857"/>
                      </a:lnTo>
                      <a:lnTo>
                        <a:pt x="3568" y="4850"/>
                      </a:lnTo>
                      <a:cubicBezTo>
                        <a:pt x="3610" y="4815"/>
                        <a:pt x="3652" y="4780"/>
                        <a:pt x="3688" y="4745"/>
                      </a:cubicBezTo>
                      <a:cubicBezTo>
                        <a:pt x="3730" y="4709"/>
                        <a:pt x="3765" y="4674"/>
                        <a:pt x="3800" y="4639"/>
                      </a:cubicBezTo>
                      <a:lnTo>
                        <a:pt x="3836" y="4597"/>
                      </a:lnTo>
                      <a:cubicBezTo>
                        <a:pt x="3864" y="4568"/>
                        <a:pt x="3892" y="4540"/>
                        <a:pt x="3920" y="4512"/>
                      </a:cubicBezTo>
                      <a:lnTo>
                        <a:pt x="3934" y="4498"/>
                      </a:lnTo>
                      <a:lnTo>
                        <a:pt x="3956" y="4470"/>
                      </a:lnTo>
                      <a:lnTo>
                        <a:pt x="3984" y="4442"/>
                      </a:lnTo>
                      <a:lnTo>
                        <a:pt x="3998" y="4420"/>
                      </a:lnTo>
                      <a:cubicBezTo>
                        <a:pt x="4033" y="4378"/>
                        <a:pt x="4068" y="4336"/>
                        <a:pt x="4097" y="4301"/>
                      </a:cubicBezTo>
                      <a:cubicBezTo>
                        <a:pt x="4132" y="4258"/>
                        <a:pt x="4160" y="4223"/>
                        <a:pt x="4188" y="4188"/>
                      </a:cubicBezTo>
                      <a:cubicBezTo>
                        <a:pt x="4216" y="4145"/>
                        <a:pt x="4245" y="4103"/>
                        <a:pt x="4273" y="4068"/>
                      </a:cubicBezTo>
                      <a:cubicBezTo>
                        <a:pt x="4287" y="4047"/>
                        <a:pt x="4294" y="4026"/>
                        <a:pt x="4315" y="3997"/>
                      </a:cubicBezTo>
                      <a:cubicBezTo>
                        <a:pt x="4336" y="3969"/>
                        <a:pt x="4350" y="3941"/>
                        <a:pt x="4371" y="3913"/>
                      </a:cubicBezTo>
                      <a:lnTo>
                        <a:pt x="4414" y="3849"/>
                      </a:lnTo>
                      <a:lnTo>
                        <a:pt x="4463" y="3758"/>
                      </a:lnTo>
                      <a:lnTo>
                        <a:pt x="4477" y="3737"/>
                      </a:lnTo>
                      <a:cubicBezTo>
                        <a:pt x="4484" y="3723"/>
                        <a:pt x="4491" y="3708"/>
                        <a:pt x="4498" y="3694"/>
                      </a:cubicBezTo>
                      <a:cubicBezTo>
                        <a:pt x="4519" y="3659"/>
                        <a:pt x="4541" y="3617"/>
                        <a:pt x="4555" y="3589"/>
                      </a:cubicBezTo>
                      <a:lnTo>
                        <a:pt x="4562" y="3567"/>
                      </a:lnTo>
                      <a:cubicBezTo>
                        <a:pt x="4569" y="3553"/>
                        <a:pt x="4583" y="3546"/>
                        <a:pt x="4583" y="3539"/>
                      </a:cubicBezTo>
                      <a:cubicBezTo>
                        <a:pt x="4604" y="3483"/>
                        <a:pt x="4632" y="3426"/>
                        <a:pt x="4653" y="3377"/>
                      </a:cubicBezTo>
                      <a:cubicBezTo>
                        <a:pt x="4675" y="3321"/>
                        <a:pt x="4703" y="3264"/>
                        <a:pt x="4724" y="3208"/>
                      </a:cubicBezTo>
                      <a:cubicBezTo>
                        <a:pt x="4731" y="3187"/>
                        <a:pt x="4738" y="3166"/>
                        <a:pt x="4745" y="3144"/>
                      </a:cubicBezTo>
                      <a:lnTo>
                        <a:pt x="4766" y="3095"/>
                      </a:lnTo>
                      <a:cubicBezTo>
                        <a:pt x="4773" y="3074"/>
                        <a:pt x="4780" y="3053"/>
                        <a:pt x="4780" y="3039"/>
                      </a:cubicBezTo>
                      <a:cubicBezTo>
                        <a:pt x="4801" y="2982"/>
                        <a:pt x="4830" y="2905"/>
                        <a:pt x="4837" y="2863"/>
                      </a:cubicBezTo>
                      <a:cubicBezTo>
                        <a:pt x="4851" y="2813"/>
                        <a:pt x="4865" y="2764"/>
                        <a:pt x="4879" y="2707"/>
                      </a:cubicBezTo>
                      <a:lnTo>
                        <a:pt x="4886" y="2679"/>
                      </a:lnTo>
                      <a:cubicBezTo>
                        <a:pt x="4893" y="2637"/>
                        <a:pt x="4900" y="2602"/>
                        <a:pt x="4907" y="2552"/>
                      </a:cubicBezTo>
                      <a:lnTo>
                        <a:pt x="4907" y="2538"/>
                      </a:lnTo>
                      <a:cubicBezTo>
                        <a:pt x="4907" y="2531"/>
                        <a:pt x="4907" y="2524"/>
                        <a:pt x="4907" y="2517"/>
                      </a:cubicBezTo>
                      <a:cubicBezTo>
                        <a:pt x="4921" y="2468"/>
                        <a:pt x="4928" y="2411"/>
                        <a:pt x="4935" y="2362"/>
                      </a:cubicBezTo>
                      <a:cubicBezTo>
                        <a:pt x="4935" y="2362"/>
                        <a:pt x="4935" y="2355"/>
                        <a:pt x="4935" y="2348"/>
                      </a:cubicBezTo>
                      <a:lnTo>
                        <a:pt x="4935" y="2341"/>
                      </a:lnTo>
                      <a:cubicBezTo>
                        <a:pt x="4935" y="2299"/>
                        <a:pt x="4942" y="2256"/>
                        <a:pt x="4942" y="2207"/>
                      </a:cubicBezTo>
                      <a:lnTo>
                        <a:pt x="4942" y="2200"/>
                      </a:lnTo>
                      <a:lnTo>
                        <a:pt x="4942" y="2179"/>
                      </a:lnTo>
                      <a:cubicBezTo>
                        <a:pt x="4949" y="2136"/>
                        <a:pt x="4949" y="2087"/>
                        <a:pt x="4949" y="2045"/>
                      </a:cubicBezTo>
                      <a:lnTo>
                        <a:pt x="4949" y="2010"/>
                      </a:lnTo>
                      <a:lnTo>
                        <a:pt x="4949" y="1890"/>
                      </a:lnTo>
                      <a:lnTo>
                        <a:pt x="4949" y="1883"/>
                      </a:lnTo>
                      <a:lnTo>
                        <a:pt x="4949" y="1869"/>
                      </a:lnTo>
                      <a:cubicBezTo>
                        <a:pt x="4949" y="1826"/>
                        <a:pt x="4942" y="1784"/>
                        <a:pt x="4935" y="1742"/>
                      </a:cubicBezTo>
                      <a:lnTo>
                        <a:pt x="4935" y="1706"/>
                      </a:lnTo>
                      <a:cubicBezTo>
                        <a:pt x="4928" y="1657"/>
                        <a:pt x="4921" y="1615"/>
                        <a:pt x="4914" y="1580"/>
                      </a:cubicBezTo>
                      <a:lnTo>
                        <a:pt x="4660" y="388"/>
                      </a:lnTo>
                      <a:lnTo>
                        <a:pt x="5098" y="29"/>
                      </a:lnTo>
                      <a:close/>
                      <a:moveTo>
                        <a:pt x="5090" y="1"/>
                      </a:moveTo>
                      <a:lnTo>
                        <a:pt x="4632" y="381"/>
                      </a:lnTo>
                      <a:lnTo>
                        <a:pt x="4900" y="1587"/>
                      </a:lnTo>
                      <a:cubicBezTo>
                        <a:pt x="4907" y="1622"/>
                        <a:pt x="4914" y="1664"/>
                        <a:pt x="4921" y="1713"/>
                      </a:cubicBezTo>
                      <a:lnTo>
                        <a:pt x="4921" y="1742"/>
                      </a:lnTo>
                      <a:cubicBezTo>
                        <a:pt x="4928" y="1791"/>
                        <a:pt x="4935" y="1833"/>
                        <a:pt x="4935" y="1876"/>
                      </a:cubicBezTo>
                      <a:cubicBezTo>
                        <a:pt x="4935" y="1876"/>
                        <a:pt x="4935" y="1883"/>
                        <a:pt x="4935" y="1883"/>
                      </a:cubicBezTo>
                      <a:lnTo>
                        <a:pt x="4935" y="1890"/>
                      </a:lnTo>
                      <a:lnTo>
                        <a:pt x="4935" y="2017"/>
                      </a:lnTo>
                      <a:lnTo>
                        <a:pt x="4935" y="2045"/>
                      </a:lnTo>
                      <a:cubicBezTo>
                        <a:pt x="4935" y="2094"/>
                        <a:pt x="4928" y="2136"/>
                        <a:pt x="4928" y="2179"/>
                      </a:cubicBezTo>
                      <a:cubicBezTo>
                        <a:pt x="4928" y="2186"/>
                        <a:pt x="4928" y="2193"/>
                        <a:pt x="4928" y="2200"/>
                      </a:cubicBezTo>
                      <a:lnTo>
                        <a:pt x="4928" y="2207"/>
                      </a:lnTo>
                      <a:cubicBezTo>
                        <a:pt x="4928" y="2249"/>
                        <a:pt x="4921" y="2299"/>
                        <a:pt x="4914" y="2341"/>
                      </a:cubicBezTo>
                      <a:lnTo>
                        <a:pt x="4914" y="2348"/>
                      </a:lnTo>
                      <a:cubicBezTo>
                        <a:pt x="4914" y="2355"/>
                        <a:pt x="4914" y="2355"/>
                        <a:pt x="4914" y="2362"/>
                      </a:cubicBezTo>
                      <a:cubicBezTo>
                        <a:pt x="4914" y="2411"/>
                        <a:pt x="4907" y="2461"/>
                        <a:pt x="4893" y="2510"/>
                      </a:cubicBezTo>
                      <a:cubicBezTo>
                        <a:pt x="4893" y="2517"/>
                        <a:pt x="4893" y="2524"/>
                        <a:pt x="4893" y="2531"/>
                      </a:cubicBezTo>
                      <a:lnTo>
                        <a:pt x="4893" y="2552"/>
                      </a:lnTo>
                      <a:cubicBezTo>
                        <a:pt x="4879" y="2595"/>
                        <a:pt x="4872" y="2637"/>
                        <a:pt x="4865" y="2672"/>
                      </a:cubicBezTo>
                      <a:cubicBezTo>
                        <a:pt x="4865" y="2686"/>
                        <a:pt x="4858" y="2693"/>
                        <a:pt x="4858" y="2707"/>
                      </a:cubicBezTo>
                      <a:cubicBezTo>
                        <a:pt x="4844" y="2764"/>
                        <a:pt x="4830" y="2806"/>
                        <a:pt x="4823" y="2855"/>
                      </a:cubicBezTo>
                      <a:cubicBezTo>
                        <a:pt x="4801" y="2912"/>
                        <a:pt x="4787" y="2968"/>
                        <a:pt x="4766" y="3032"/>
                      </a:cubicBezTo>
                      <a:cubicBezTo>
                        <a:pt x="4759" y="3046"/>
                        <a:pt x="4752" y="3067"/>
                        <a:pt x="4745" y="3088"/>
                      </a:cubicBezTo>
                      <a:lnTo>
                        <a:pt x="4724" y="3137"/>
                      </a:lnTo>
                      <a:lnTo>
                        <a:pt x="4703" y="3201"/>
                      </a:lnTo>
                      <a:cubicBezTo>
                        <a:pt x="4682" y="3257"/>
                        <a:pt x="4660" y="3321"/>
                        <a:pt x="4632" y="3370"/>
                      </a:cubicBezTo>
                      <a:cubicBezTo>
                        <a:pt x="4611" y="3426"/>
                        <a:pt x="4590" y="3476"/>
                        <a:pt x="4562" y="3525"/>
                      </a:cubicBezTo>
                      <a:lnTo>
                        <a:pt x="4548" y="3553"/>
                      </a:lnTo>
                      <a:lnTo>
                        <a:pt x="4541" y="3574"/>
                      </a:lnTo>
                      <a:cubicBezTo>
                        <a:pt x="4519" y="3610"/>
                        <a:pt x="4498" y="3652"/>
                        <a:pt x="4484" y="3687"/>
                      </a:cubicBezTo>
                      <a:lnTo>
                        <a:pt x="4456" y="3723"/>
                      </a:lnTo>
                      <a:lnTo>
                        <a:pt x="4449" y="3744"/>
                      </a:lnTo>
                      <a:cubicBezTo>
                        <a:pt x="4435" y="3772"/>
                        <a:pt x="4407" y="3821"/>
                        <a:pt x="4393" y="3842"/>
                      </a:cubicBezTo>
                      <a:cubicBezTo>
                        <a:pt x="4386" y="3856"/>
                        <a:pt x="4371" y="3871"/>
                        <a:pt x="4357" y="3906"/>
                      </a:cubicBezTo>
                      <a:cubicBezTo>
                        <a:pt x="4336" y="3934"/>
                        <a:pt x="4315" y="3969"/>
                        <a:pt x="4301" y="3990"/>
                      </a:cubicBezTo>
                      <a:cubicBezTo>
                        <a:pt x="4287" y="4012"/>
                        <a:pt x="4273" y="4040"/>
                        <a:pt x="4252" y="4061"/>
                      </a:cubicBezTo>
                      <a:cubicBezTo>
                        <a:pt x="4230" y="4096"/>
                        <a:pt x="4202" y="4138"/>
                        <a:pt x="4174" y="4181"/>
                      </a:cubicBezTo>
                      <a:cubicBezTo>
                        <a:pt x="4146" y="4216"/>
                        <a:pt x="4111" y="4251"/>
                        <a:pt x="4082" y="4294"/>
                      </a:cubicBezTo>
                      <a:cubicBezTo>
                        <a:pt x="4054" y="4329"/>
                        <a:pt x="4019" y="4371"/>
                        <a:pt x="3984" y="4413"/>
                      </a:cubicBezTo>
                      <a:lnTo>
                        <a:pt x="3970" y="4427"/>
                      </a:lnTo>
                      <a:lnTo>
                        <a:pt x="3941" y="4463"/>
                      </a:lnTo>
                      <a:cubicBezTo>
                        <a:pt x="3934" y="4470"/>
                        <a:pt x="3927" y="4477"/>
                        <a:pt x="3920" y="4484"/>
                      </a:cubicBezTo>
                      <a:lnTo>
                        <a:pt x="3906" y="4498"/>
                      </a:lnTo>
                      <a:cubicBezTo>
                        <a:pt x="3878" y="4533"/>
                        <a:pt x="3850" y="4561"/>
                        <a:pt x="3829" y="4590"/>
                      </a:cubicBezTo>
                      <a:lnTo>
                        <a:pt x="3786" y="4632"/>
                      </a:lnTo>
                      <a:cubicBezTo>
                        <a:pt x="3751" y="4660"/>
                        <a:pt x="3716" y="4702"/>
                        <a:pt x="3681" y="4738"/>
                      </a:cubicBezTo>
                      <a:cubicBezTo>
                        <a:pt x="3638" y="4773"/>
                        <a:pt x="3603" y="4801"/>
                        <a:pt x="3561" y="4843"/>
                      </a:cubicBezTo>
                      <a:lnTo>
                        <a:pt x="3554" y="4850"/>
                      </a:lnTo>
                      <a:lnTo>
                        <a:pt x="3540" y="4857"/>
                      </a:lnTo>
                      <a:cubicBezTo>
                        <a:pt x="3504" y="4886"/>
                        <a:pt x="3462" y="4921"/>
                        <a:pt x="3420" y="4949"/>
                      </a:cubicBezTo>
                      <a:lnTo>
                        <a:pt x="3399" y="4963"/>
                      </a:lnTo>
                      <a:cubicBezTo>
                        <a:pt x="3363" y="4998"/>
                        <a:pt x="3321" y="5027"/>
                        <a:pt x="3279" y="5048"/>
                      </a:cubicBezTo>
                      <a:cubicBezTo>
                        <a:pt x="3279" y="5055"/>
                        <a:pt x="3272" y="5062"/>
                        <a:pt x="3265" y="5062"/>
                      </a:cubicBezTo>
                      <a:cubicBezTo>
                        <a:pt x="3215" y="5090"/>
                        <a:pt x="3173" y="5118"/>
                        <a:pt x="3138" y="5139"/>
                      </a:cubicBezTo>
                      <a:lnTo>
                        <a:pt x="15" y="6944"/>
                      </a:lnTo>
                      <a:lnTo>
                        <a:pt x="1" y="6951"/>
                      </a:lnTo>
                      <a:lnTo>
                        <a:pt x="8721" y="12020"/>
                      </a:lnTo>
                      <a:lnTo>
                        <a:pt x="11858" y="10215"/>
                      </a:lnTo>
                      <a:cubicBezTo>
                        <a:pt x="11900" y="10194"/>
                        <a:pt x="11942" y="10173"/>
                        <a:pt x="11985" y="10137"/>
                      </a:cubicBezTo>
                      <a:lnTo>
                        <a:pt x="12006" y="10130"/>
                      </a:lnTo>
                      <a:cubicBezTo>
                        <a:pt x="12041" y="10095"/>
                        <a:pt x="12083" y="10067"/>
                        <a:pt x="12126" y="10039"/>
                      </a:cubicBezTo>
                      <a:lnTo>
                        <a:pt x="12147" y="10025"/>
                      </a:lnTo>
                      <a:cubicBezTo>
                        <a:pt x="12189" y="9989"/>
                        <a:pt x="12224" y="9961"/>
                        <a:pt x="12267" y="9926"/>
                      </a:cubicBezTo>
                      <a:lnTo>
                        <a:pt x="12281" y="9912"/>
                      </a:lnTo>
                      <a:cubicBezTo>
                        <a:pt x="12330" y="9877"/>
                        <a:pt x="12365" y="9841"/>
                        <a:pt x="12401" y="9806"/>
                      </a:cubicBezTo>
                      <a:lnTo>
                        <a:pt x="12394" y="9799"/>
                      </a:lnTo>
                      <a:lnTo>
                        <a:pt x="12394" y="9799"/>
                      </a:lnTo>
                      <a:lnTo>
                        <a:pt x="12408" y="9806"/>
                      </a:lnTo>
                      <a:lnTo>
                        <a:pt x="12478" y="9736"/>
                      </a:lnTo>
                      <a:lnTo>
                        <a:pt x="12499" y="9714"/>
                      </a:lnTo>
                      <a:lnTo>
                        <a:pt x="12513" y="9700"/>
                      </a:lnTo>
                      <a:lnTo>
                        <a:pt x="12556" y="9658"/>
                      </a:lnTo>
                      <a:cubicBezTo>
                        <a:pt x="12577" y="9630"/>
                        <a:pt x="12605" y="9602"/>
                        <a:pt x="12633" y="9573"/>
                      </a:cubicBezTo>
                      <a:lnTo>
                        <a:pt x="12647" y="9559"/>
                      </a:lnTo>
                      <a:lnTo>
                        <a:pt x="12668" y="9531"/>
                      </a:lnTo>
                      <a:lnTo>
                        <a:pt x="12675" y="9524"/>
                      </a:lnTo>
                      <a:cubicBezTo>
                        <a:pt x="12675" y="9524"/>
                        <a:pt x="12683" y="9517"/>
                        <a:pt x="12683" y="9517"/>
                      </a:cubicBezTo>
                      <a:cubicBezTo>
                        <a:pt x="12690" y="9510"/>
                        <a:pt x="12697" y="9503"/>
                        <a:pt x="12697" y="9496"/>
                      </a:cubicBezTo>
                      <a:lnTo>
                        <a:pt x="12711" y="9482"/>
                      </a:lnTo>
                      <a:cubicBezTo>
                        <a:pt x="12746" y="9439"/>
                        <a:pt x="12781" y="9397"/>
                        <a:pt x="12809" y="9362"/>
                      </a:cubicBezTo>
                      <a:cubicBezTo>
                        <a:pt x="12816" y="9355"/>
                        <a:pt x="12816" y="9355"/>
                        <a:pt x="12824" y="9348"/>
                      </a:cubicBezTo>
                      <a:cubicBezTo>
                        <a:pt x="12824" y="9341"/>
                        <a:pt x="12831" y="9341"/>
                        <a:pt x="12831" y="9334"/>
                      </a:cubicBezTo>
                      <a:lnTo>
                        <a:pt x="12901" y="9249"/>
                      </a:lnTo>
                      <a:cubicBezTo>
                        <a:pt x="12915" y="9221"/>
                        <a:pt x="12936" y="9200"/>
                        <a:pt x="12950" y="9172"/>
                      </a:cubicBezTo>
                      <a:lnTo>
                        <a:pt x="12972" y="9143"/>
                      </a:lnTo>
                      <a:lnTo>
                        <a:pt x="12979" y="9129"/>
                      </a:lnTo>
                      <a:cubicBezTo>
                        <a:pt x="13000" y="9108"/>
                        <a:pt x="13014" y="9080"/>
                        <a:pt x="13028" y="9059"/>
                      </a:cubicBezTo>
                      <a:lnTo>
                        <a:pt x="13035" y="9045"/>
                      </a:lnTo>
                      <a:lnTo>
                        <a:pt x="13049" y="9024"/>
                      </a:lnTo>
                      <a:cubicBezTo>
                        <a:pt x="13056" y="9017"/>
                        <a:pt x="13063" y="9002"/>
                        <a:pt x="13070" y="8988"/>
                      </a:cubicBezTo>
                      <a:lnTo>
                        <a:pt x="13084" y="8967"/>
                      </a:lnTo>
                      <a:cubicBezTo>
                        <a:pt x="13098" y="8946"/>
                        <a:pt x="13113" y="8925"/>
                        <a:pt x="13120" y="8904"/>
                      </a:cubicBezTo>
                      <a:lnTo>
                        <a:pt x="13134" y="8897"/>
                      </a:lnTo>
                      <a:lnTo>
                        <a:pt x="13141" y="8876"/>
                      </a:lnTo>
                      <a:lnTo>
                        <a:pt x="13162" y="8833"/>
                      </a:lnTo>
                      <a:cubicBezTo>
                        <a:pt x="13169" y="8826"/>
                        <a:pt x="13176" y="8819"/>
                        <a:pt x="13176" y="8812"/>
                      </a:cubicBezTo>
                      <a:lnTo>
                        <a:pt x="13190" y="8791"/>
                      </a:lnTo>
                      <a:lnTo>
                        <a:pt x="13211" y="8749"/>
                      </a:lnTo>
                      <a:lnTo>
                        <a:pt x="13211" y="8742"/>
                      </a:lnTo>
                      <a:lnTo>
                        <a:pt x="13218" y="8735"/>
                      </a:lnTo>
                      <a:cubicBezTo>
                        <a:pt x="13232" y="8713"/>
                        <a:pt x="13239" y="8685"/>
                        <a:pt x="13254" y="8664"/>
                      </a:cubicBezTo>
                      <a:lnTo>
                        <a:pt x="13261" y="8643"/>
                      </a:lnTo>
                      <a:lnTo>
                        <a:pt x="13275" y="8622"/>
                      </a:lnTo>
                      <a:lnTo>
                        <a:pt x="13289" y="8594"/>
                      </a:lnTo>
                      <a:lnTo>
                        <a:pt x="13289" y="8587"/>
                      </a:lnTo>
                      <a:cubicBezTo>
                        <a:pt x="13317" y="8537"/>
                        <a:pt x="13338" y="8488"/>
                        <a:pt x="13359" y="8431"/>
                      </a:cubicBezTo>
                      <a:cubicBezTo>
                        <a:pt x="13387" y="8375"/>
                        <a:pt x="13409" y="8326"/>
                        <a:pt x="13430" y="8262"/>
                      </a:cubicBezTo>
                      <a:cubicBezTo>
                        <a:pt x="13437" y="8241"/>
                        <a:pt x="13444" y="8220"/>
                        <a:pt x="13451" y="8206"/>
                      </a:cubicBezTo>
                      <a:lnTo>
                        <a:pt x="13465" y="8178"/>
                      </a:lnTo>
                      <a:cubicBezTo>
                        <a:pt x="13465" y="8164"/>
                        <a:pt x="13465" y="8164"/>
                        <a:pt x="13472" y="8149"/>
                      </a:cubicBezTo>
                      <a:cubicBezTo>
                        <a:pt x="13479" y="8128"/>
                        <a:pt x="13486" y="8114"/>
                        <a:pt x="13493" y="8093"/>
                      </a:cubicBezTo>
                      <a:cubicBezTo>
                        <a:pt x="13514" y="8030"/>
                        <a:pt x="13528" y="7973"/>
                        <a:pt x="13550" y="7910"/>
                      </a:cubicBezTo>
                      <a:cubicBezTo>
                        <a:pt x="13557" y="7867"/>
                        <a:pt x="13571" y="7818"/>
                        <a:pt x="13585" y="7762"/>
                      </a:cubicBezTo>
                      <a:lnTo>
                        <a:pt x="13592" y="7727"/>
                      </a:lnTo>
                      <a:lnTo>
                        <a:pt x="13592" y="7712"/>
                      </a:lnTo>
                      <a:cubicBezTo>
                        <a:pt x="13599" y="7705"/>
                        <a:pt x="13599" y="7698"/>
                        <a:pt x="13599" y="7691"/>
                      </a:cubicBezTo>
                      <a:cubicBezTo>
                        <a:pt x="13599" y="7670"/>
                        <a:pt x="13613" y="7642"/>
                        <a:pt x="13613" y="7621"/>
                      </a:cubicBezTo>
                      <a:lnTo>
                        <a:pt x="13613" y="7593"/>
                      </a:lnTo>
                      <a:lnTo>
                        <a:pt x="13613" y="7571"/>
                      </a:lnTo>
                      <a:cubicBezTo>
                        <a:pt x="13627" y="7515"/>
                        <a:pt x="13634" y="7473"/>
                        <a:pt x="13641" y="7430"/>
                      </a:cubicBezTo>
                      <a:lnTo>
                        <a:pt x="13641" y="7416"/>
                      </a:lnTo>
                      <a:lnTo>
                        <a:pt x="13641" y="7402"/>
                      </a:lnTo>
                      <a:lnTo>
                        <a:pt x="13641" y="7395"/>
                      </a:lnTo>
                      <a:cubicBezTo>
                        <a:pt x="13641" y="7353"/>
                        <a:pt x="13648" y="7311"/>
                        <a:pt x="13648" y="7261"/>
                      </a:cubicBezTo>
                      <a:lnTo>
                        <a:pt x="13648" y="7254"/>
                      </a:lnTo>
                      <a:lnTo>
                        <a:pt x="13648" y="7233"/>
                      </a:lnTo>
                      <a:lnTo>
                        <a:pt x="13648" y="7099"/>
                      </a:lnTo>
                      <a:lnTo>
                        <a:pt x="13648" y="7064"/>
                      </a:lnTo>
                      <a:lnTo>
                        <a:pt x="13648" y="6937"/>
                      </a:lnTo>
                      <a:cubicBezTo>
                        <a:pt x="13648" y="6930"/>
                        <a:pt x="13648" y="6930"/>
                        <a:pt x="13648" y="6923"/>
                      </a:cubicBezTo>
                      <a:cubicBezTo>
                        <a:pt x="13648" y="6881"/>
                        <a:pt x="13641" y="6838"/>
                        <a:pt x="13634" y="6796"/>
                      </a:cubicBezTo>
                      <a:cubicBezTo>
                        <a:pt x="13634" y="6782"/>
                        <a:pt x="13634" y="6775"/>
                        <a:pt x="13634" y="6761"/>
                      </a:cubicBezTo>
                      <a:cubicBezTo>
                        <a:pt x="13627" y="6711"/>
                        <a:pt x="13620" y="6676"/>
                        <a:pt x="13613" y="6634"/>
                      </a:cubicBezTo>
                      <a:lnTo>
                        <a:pt x="13352" y="5443"/>
                      </a:lnTo>
                      <a:lnTo>
                        <a:pt x="13810" y="5069"/>
                      </a:lnTo>
                      <a:lnTo>
                        <a:pt x="509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7275" y="2036875"/>
                  <a:ext cx="217475" cy="139425"/>
                </a:xfrm>
                <a:custGeom>
                  <a:avLst/>
                  <a:gdLst/>
                  <a:ahLst/>
                  <a:cxnLst/>
                  <a:rect l="l" t="t" r="r" b="b"/>
                  <a:pathLst>
                    <a:path w="8699" h="5577" extrusionOk="0">
                      <a:moveTo>
                        <a:pt x="0" y="0"/>
                      </a:moveTo>
                      <a:lnTo>
                        <a:pt x="0" y="529"/>
                      </a:lnTo>
                      <a:lnTo>
                        <a:pt x="8699" y="5576"/>
                      </a:lnTo>
                      <a:lnTo>
                        <a:pt x="8699" y="5576"/>
                      </a:lnTo>
                      <a:lnTo>
                        <a:pt x="8692" y="5054"/>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7075" y="2036325"/>
                  <a:ext cx="218025" cy="140500"/>
                </a:xfrm>
                <a:custGeom>
                  <a:avLst/>
                  <a:gdLst/>
                  <a:ahLst/>
                  <a:cxnLst/>
                  <a:rect l="l" t="t" r="r" b="b"/>
                  <a:pathLst>
                    <a:path w="8721" h="5620" extrusionOk="0">
                      <a:moveTo>
                        <a:pt x="22" y="43"/>
                      </a:moveTo>
                      <a:lnTo>
                        <a:pt x="8700" y="5083"/>
                      </a:lnTo>
                      <a:lnTo>
                        <a:pt x="8700" y="5584"/>
                      </a:lnTo>
                      <a:lnTo>
                        <a:pt x="22" y="544"/>
                      </a:lnTo>
                      <a:lnTo>
                        <a:pt x="22" y="43"/>
                      </a:lnTo>
                      <a:close/>
                      <a:moveTo>
                        <a:pt x="1" y="1"/>
                      </a:moveTo>
                      <a:lnTo>
                        <a:pt x="1" y="558"/>
                      </a:lnTo>
                      <a:lnTo>
                        <a:pt x="8700" y="5612"/>
                      </a:lnTo>
                      <a:lnTo>
                        <a:pt x="8721" y="5619"/>
                      </a:lnTo>
                      <a:lnTo>
                        <a:pt x="8721" y="5069"/>
                      </a:lnTo>
                      <a:lnTo>
                        <a:pt x="22" y="15"/>
                      </a:lnTo>
                      <a:lnTo>
                        <a:pt x="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2214725" y="1989975"/>
                  <a:ext cx="137500" cy="186325"/>
                </a:xfrm>
                <a:custGeom>
                  <a:avLst/>
                  <a:gdLst/>
                  <a:ahLst/>
                  <a:cxnLst/>
                  <a:rect l="l" t="t" r="r" b="b"/>
                  <a:pathLst>
                    <a:path w="5500" h="7453" extrusionOk="0">
                      <a:moveTo>
                        <a:pt x="5069" y="1"/>
                      </a:moveTo>
                      <a:lnTo>
                        <a:pt x="4625" y="375"/>
                      </a:lnTo>
                      <a:lnTo>
                        <a:pt x="4689" y="685"/>
                      </a:lnTo>
                      <a:lnTo>
                        <a:pt x="4886" y="1566"/>
                      </a:lnTo>
                      <a:cubicBezTo>
                        <a:pt x="5006" y="2116"/>
                        <a:pt x="4872" y="2835"/>
                        <a:pt x="4548" y="3504"/>
                      </a:cubicBezTo>
                      <a:cubicBezTo>
                        <a:pt x="4442" y="3737"/>
                        <a:pt x="4308" y="3956"/>
                        <a:pt x="4153" y="4167"/>
                      </a:cubicBezTo>
                      <a:cubicBezTo>
                        <a:pt x="3878" y="4548"/>
                        <a:pt x="3525" y="4879"/>
                        <a:pt x="3117" y="5126"/>
                      </a:cubicBezTo>
                      <a:lnTo>
                        <a:pt x="1" y="6923"/>
                      </a:lnTo>
                      <a:lnTo>
                        <a:pt x="1" y="7452"/>
                      </a:lnTo>
                      <a:lnTo>
                        <a:pt x="3117" y="5654"/>
                      </a:lnTo>
                      <a:cubicBezTo>
                        <a:pt x="3624" y="5344"/>
                        <a:pt x="4068" y="4935"/>
                        <a:pt x="4414" y="4456"/>
                      </a:cubicBezTo>
                      <a:cubicBezTo>
                        <a:pt x="4526" y="4301"/>
                        <a:pt x="4625" y="4139"/>
                        <a:pt x="4724" y="3977"/>
                      </a:cubicBezTo>
                      <a:cubicBezTo>
                        <a:pt x="5260" y="3046"/>
                        <a:pt x="5499" y="1982"/>
                        <a:pt x="5330" y="1199"/>
                      </a:cubicBezTo>
                      <a:lnTo>
                        <a:pt x="5316" y="1136"/>
                      </a:lnTo>
                      <a:lnTo>
                        <a:pt x="506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2214375" y="1989275"/>
                  <a:ext cx="138200" cy="187550"/>
                </a:xfrm>
                <a:custGeom>
                  <a:avLst/>
                  <a:gdLst/>
                  <a:ahLst/>
                  <a:cxnLst/>
                  <a:rect l="l" t="t" r="r" b="b"/>
                  <a:pathLst>
                    <a:path w="5528" h="7502" extrusionOk="0">
                      <a:moveTo>
                        <a:pt x="5076" y="43"/>
                      </a:moveTo>
                      <a:lnTo>
                        <a:pt x="5337" y="1220"/>
                      </a:lnTo>
                      <a:cubicBezTo>
                        <a:pt x="5499" y="2003"/>
                        <a:pt x="5267" y="3067"/>
                        <a:pt x="4724" y="3998"/>
                      </a:cubicBezTo>
                      <a:cubicBezTo>
                        <a:pt x="4632" y="4167"/>
                        <a:pt x="4526" y="4322"/>
                        <a:pt x="4414" y="4477"/>
                      </a:cubicBezTo>
                      <a:cubicBezTo>
                        <a:pt x="4075" y="4956"/>
                        <a:pt x="3631" y="5365"/>
                        <a:pt x="3131" y="5675"/>
                      </a:cubicBezTo>
                      <a:lnTo>
                        <a:pt x="22" y="7466"/>
                      </a:lnTo>
                      <a:lnTo>
                        <a:pt x="22" y="6965"/>
                      </a:lnTo>
                      <a:lnTo>
                        <a:pt x="3138" y="5168"/>
                      </a:lnTo>
                      <a:cubicBezTo>
                        <a:pt x="3547" y="4914"/>
                        <a:pt x="3899" y="4590"/>
                        <a:pt x="4174" y="4195"/>
                      </a:cubicBezTo>
                      <a:cubicBezTo>
                        <a:pt x="4329" y="3991"/>
                        <a:pt x="4463" y="3765"/>
                        <a:pt x="4576" y="3532"/>
                      </a:cubicBezTo>
                      <a:cubicBezTo>
                        <a:pt x="4900" y="2856"/>
                        <a:pt x="5027" y="2130"/>
                        <a:pt x="4907" y="1587"/>
                      </a:cubicBezTo>
                      <a:lnTo>
                        <a:pt x="4653" y="396"/>
                      </a:lnTo>
                      <a:lnTo>
                        <a:pt x="5076" y="43"/>
                      </a:lnTo>
                      <a:close/>
                      <a:moveTo>
                        <a:pt x="5090" y="1"/>
                      </a:moveTo>
                      <a:lnTo>
                        <a:pt x="4625" y="388"/>
                      </a:lnTo>
                      <a:lnTo>
                        <a:pt x="4886" y="1587"/>
                      </a:lnTo>
                      <a:cubicBezTo>
                        <a:pt x="5006" y="2130"/>
                        <a:pt x="4879" y="2856"/>
                        <a:pt x="4555" y="3525"/>
                      </a:cubicBezTo>
                      <a:cubicBezTo>
                        <a:pt x="4442" y="3758"/>
                        <a:pt x="4308" y="3977"/>
                        <a:pt x="4160" y="4188"/>
                      </a:cubicBezTo>
                      <a:cubicBezTo>
                        <a:pt x="3885" y="4569"/>
                        <a:pt x="3532" y="4900"/>
                        <a:pt x="3124" y="5147"/>
                      </a:cubicBezTo>
                      <a:lnTo>
                        <a:pt x="1" y="6951"/>
                      </a:lnTo>
                      <a:lnTo>
                        <a:pt x="1" y="7501"/>
                      </a:lnTo>
                      <a:lnTo>
                        <a:pt x="3138" y="5690"/>
                      </a:lnTo>
                      <a:cubicBezTo>
                        <a:pt x="3645" y="5379"/>
                        <a:pt x="4089" y="4971"/>
                        <a:pt x="4435" y="4484"/>
                      </a:cubicBezTo>
                      <a:cubicBezTo>
                        <a:pt x="4548" y="4329"/>
                        <a:pt x="4653" y="4174"/>
                        <a:pt x="4745" y="4012"/>
                      </a:cubicBezTo>
                      <a:cubicBezTo>
                        <a:pt x="5295" y="3067"/>
                        <a:pt x="5527" y="1996"/>
                        <a:pt x="5358" y="1213"/>
                      </a:cubicBezTo>
                      <a:lnTo>
                        <a:pt x="509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2118150" y="1899925"/>
                  <a:ext cx="234250" cy="190175"/>
                </a:xfrm>
                <a:custGeom>
                  <a:avLst/>
                  <a:gdLst/>
                  <a:ahLst/>
                  <a:cxnLst/>
                  <a:rect l="l" t="t" r="r" b="b"/>
                  <a:pathLst>
                    <a:path w="9370" h="7607" extrusionOk="0">
                      <a:moveTo>
                        <a:pt x="205" y="29"/>
                      </a:moveTo>
                      <a:lnTo>
                        <a:pt x="8382" y="4167"/>
                      </a:lnTo>
                      <a:lnTo>
                        <a:pt x="9172" y="4738"/>
                      </a:lnTo>
                      <a:lnTo>
                        <a:pt x="9186" y="4794"/>
                      </a:lnTo>
                      <a:cubicBezTo>
                        <a:pt x="9348" y="5570"/>
                        <a:pt x="9123" y="6620"/>
                        <a:pt x="8587" y="7551"/>
                      </a:cubicBezTo>
                      <a:lnTo>
                        <a:pt x="8425" y="7099"/>
                      </a:lnTo>
                      <a:lnTo>
                        <a:pt x="22" y="1227"/>
                      </a:lnTo>
                      <a:lnTo>
                        <a:pt x="205" y="29"/>
                      </a:lnTo>
                      <a:close/>
                      <a:moveTo>
                        <a:pt x="191" y="1"/>
                      </a:moveTo>
                      <a:lnTo>
                        <a:pt x="1" y="1241"/>
                      </a:lnTo>
                      <a:lnTo>
                        <a:pt x="8404" y="7114"/>
                      </a:lnTo>
                      <a:lnTo>
                        <a:pt x="8580" y="7607"/>
                      </a:lnTo>
                      <a:lnTo>
                        <a:pt x="8594" y="7579"/>
                      </a:lnTo>
                      <a:cubicBezTo>
                        <a:pt x="9137" y="6641"/>
                        <a:pt x="9369" y="5570"/>
                        <a:pt x="9200" y="4787"/>
                      </a:cubicBezTo>
                      <a:lnTo>
                        <a:pt x="9186" y="4724"/>
                      </a:lnTo>
                      <a:lnTo>
                        <a:pt x="8397" y="4146"/>
                      </a:lnTo>
                      <a:lnTo>
                        <a:pt x="198" y="8"/>
                      </a:lnTo>
                      <a:lnTo>
                        <a:pt x="19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813800" y="1192725"/>
                  <a:ext cx="813875" cy="977925"/>
                </a:xfrm>
                <a:custGeom>
                  <a:avLst/>
                  <a:gdLst/>
                  <a:ahLst/>
                  <a:cxnLst/>
                  <a:rect l="l" t="t" r="r" b="b"/>
                  <a:pathLst>
                    <a:path w="32555" h="39117" extrusionOk="0">
                      <a:moveTo>
                        <a:pt x="40" y="527"/>
                      </a:moveTo>
                      <a:lnTo>
                        <a:pt x="36" y="529"/>
                      </a:lnTo>
                      <a:cubicBezTo>
                        <a:pt x="28" y="533"/>
                        <a:pt x="22" y="537"/>
                        <a:pt x="16" y="541"/>
                      </a:cubicBezTo>
                      <a:lnTo>
                        <a:pt x="16" y="541"/>
                      </a:lnTo>
                      <a:lnTo>
                        <a:pt x="40" y="527"/>
                      </a:lnTo>
                      <a:close/>
                      <a:moveTo>
                        <a:pt x="16" y="541"/>
                      </a:moveTo>
                      <a:lnTo>
                        <a:pt x="1" y="550"/>
                      </a:lnTo>
                      <a:cubicBezTo>
                        <a:pt x="7" y="547"/>
                        <a:pt x="11" y="544"/>
                        <a:pt x="16" y="541"/>
                      </a:cubicBezTo>
                      <a:close/>
                      <a:moveTo>
                        <a:pt x="1044" y="0"/>
                      </a:moveTo>
                      <a:lnTo>
                        <a:pt x="988" y="7"/>
                      </a:lnTo>
                      <a:cubicBezTo>
                        <a:pt x="966" y="14"/>
                        <a:pt x="938" y="14"/>
                        <a:pt x="917" y="28"/>
                      </a:cubicBezTo>
                      <a:lnTo>
                        <a:pt x="882" y="42"/>
                      </a:lnTo>
                      <a:lnTo>
                        <a:pt x="868" y="42"/>
                      </a:lnTo>
                      <a:cubicBezTo>
                        <a:pt x="854" y="49"/>
                        <a:pt x="840" y="56"/>
                        <a:pt x="825" y="64"/>
                      </a:cubicBezTo>
                      <a:lnTo>
                        <a:pt x="40" y="527"/>
                      </a:lnTo>
                      <a:lnTo>
                        <a:pt x="40" y="527"/>
                      </a:lnTo>
                      <a:lnTo>
                        <a:pt x="50" y="522"/>
                      </a:lnTo>
                      <a:lnTo>
                        <a:pt x="78" y="508"/>
                      </a:lnTo>
                      <a:lnTo>
                        <a:pt x="92" y="508"/>
                      </a:lnTo>
                      <a:cubicBezTo>
                        <a:pt x="113" y="501"/>
                        <a:pt x="135" y="494"/>
                        <a:pt x="156" y="494"/>
                      </a:cubicBezTo>
                      <a:lnTo>
                        <a:pt x="212" y="486"/>
                      </a:lnTo>
                      <a:lnTo>
                        <a:pt x="445" y="486"/>
                      </a:lnTo>
                      <a:lnTo>
                        <a:pt x="473" y="494"/>
                      </a:lnTo>
                      <a:lnTo>
                        <a:pt x="494" y="501"/>
                      </a:lnTo>
                      <a:lnTo>
                        <a:pt x="522" y="508"/>
                      </a:lnTo>
                      <a:lnTo>
                        <a:pt x="543" y="529"/>
                      </a:lnTo>
                      <a:lnTo>
                        <a:pt x="586" y="543"/>
                      </a:lnTo>
                      <a:lnTo>
                        <a:pt x="635" y="564"/>
                      </a:lnTo>
                      <a:lnTo>
                        <a:pt x="649" y="571"/>
                      </a:lnTo>
                      <a:lnTo>
                        <a:pt x="684" y="592"/>
                      </a:lnTo>
                      <a:lnTo>
                        <a:pt x="706" y="599"/>
                      </a:lnTo>
                      <a:lnTo>
                        <a:pt x="748" y="620"/>
                      </a:lnTo>
                      <a:lnTo>
                        <a:pt x="30672" y="17891"/>
                      </a:lnTo>
                      <a:cubicBezTo>
                        <a:pt x="30707" y="17912"/>
                        <a:pt x="30743" y="17940"/>
                        <a:pt x="30778" y="17962"/>
                      </a:cubicBezTo>
                      <a:cubicBezTo>
                        <a:pt x="30813" y="17983"/>
                        <a:pt x="30848" y="18011"/>
                        <a:pt x="30877" y="18039"/>
                      </a:cubicBezTo>
                      <a:lnTo>
                        <a:pt x="30891" y="18046"/>
                      </a:lnTo>
                      <a:cubicBezTo>
                        <a:pt x="30919" y="18074"/>
                        <a:pt x="30947" y="18096"/>
                        <a:pt x="30975" y="18124"/>
                      </a:cubicBezTo>
                      <a:lnTo>
                        <a:pt x="30989" y="18138"/>
                      </a:lnTo>
                      <a:cubicBezTo>
                        <a:pt x="31018" y="18159"/>
                        <a:pt x="31039" y="18187"/>
                        <a:pt x="31067" y="18215"/>
                      </a:cubicBezTo>
                      <a:lnTo>
                        <a:pt x="31088" y="18237"/>
                      </a:lnTo>
                      <a:cubicBezTo>
                        <a:pt x="31102" y="18251"/>
                        <a:pt x="31123" y="18272"/>
                        <a:pt x="31137" y="18293"/>
                      </a:cubicBezTo>
                      <a:cubicBezTo>
                        <a:pt x="31152" y="18314"/>
                        <a:pt x="31166" y="18321"/>
                        <a:pt x="31180" y="18335"/>
                      </a:cubicBezTo>
                      <a:cubicBezTo>
                        <a:pt x="31187" y="18349"/>
                        <a:pt x="31215" y="18385"/>
                        <a:pt x="31229" y="18406"/>
                      </a:cubicBezTo>
                      <a:lnTo>
                        <a:pt x="31257" y="18448"/>
                      </a:lnTo>
                      <a:cubicBezTo>
                        <a:pt x="31285" y="18476"/>
                        <a:pt x="31307" y="18504"/>
                        <a:pt x="31328" y="18540"/>
                      </a:cubicBezTo>
                      <a:lnTo>
                        <a:pt x="31342" y="18561"/>
                      </a:lnTo>
                      <a:cubicBezTo>
                        <a:pt x="31363" y="18596"/>
                        <a:pt x="31391" y="18638"/>
                        <a:pt x="31412" y="18681"/>
                      </a:cubicBezTo>
                      <a:cubicBezTo>
                        <a:pt x="31419" y="18688"/>
                        <a:pt x="31426" y="18702"/>
                        <a:pt x="31433" y="18709"/>
                      </a:cubicBezTo>
                      <a:cubicBezTo>
                        <a:pt x="31448" y="18744"/>
                        <a:pt x="31462" y="18772"/>
                        <a:pt x="31476" y="18800"/>
                      </a:cubicBezTo>
                      <a:cubicBezTo>
                        <a:pt x="31490" y="18829"/>
                        <a:pt x="31497" y="18836"/>
                        <a:pt x="31504" y="18850"/>
                      </a:cubicBezTo>
                      <a:cubicBezTo>
                        <a:pt x="31504" y="18864"/>
                        <a:pt x="31525" y="18899"/>
                        <a:pt x="31539" y="18927"/>
                      </a:cubicBezTo>
                      <a:lnTo>
                        <a:pt x="31546" y="18956"/>
                      </a:lnTo>
                      <a:cubicBezTo>
                        <a:pt x="31560" y="18984"/>
                        <a:pt x="31574" y="19019"/>
                        <a:pt x="31589" y="19047"/>
                      </a:cubicBezTo>
                      <a:cubicBezTo>
                        <a:pt x="31589" y="19061"/>
                        <a:pt x="31596" y="19068"/>
                        <a:pt x="31596" y="19075"/>
                      </a:cubicBezTo>
                      <a:cubicBezTo>
                        <a:pt x="31610" y="19111"/>
                        <a:pt x="31624" y="19153"/>
                        <a:pt x="31638" y="19188"/>
                      </a:cubicBezTo>
                      <a:cubicBezTo>
                        <a:pt x="31638" y="19195"/>
                        <a:pt x="31638" y="19202"/>
                        <a:pt x="31638" y="19202"/>
                      </a:cubicBezTo>
                      <a:cubicBezTo>
                        <a:pt x="31645" y="19245"/>
                        <a:pt x="31659" y="19280"/>
                        <a:pt x="31666" y="19322"/>
                      </a:cubicBezTo>
                      <a:lnTo>
                        <a:pt x="31666" y="19336"/>
                      </a:lnTo>
                      <a:cubicBezTo>
                        <a:pt x="31680" y="19371"/>
                        <a:pt x="31687" y="19414"/>
                        <a:pt x="31694" y="19456"/>
                      </a:cubicBezTo>
                      <a:cubicBezTo>
                        <a:pt x="31701" y="19498"/>
                        <a:pt x="31701" y="19548"/>
                        <a:pt x="31708" y="19583"/>
                      </a:cubicBezTo>
                      <a:lnTo>
                        <a:pt x="31708" y="19597"/>
                      </a:lnTo>
                      <a:lnTo>
                        <a:pt x="31708" y="19717"/>
                      </a:lnTo>
                      <a:lnTo>
                        <a:pt x="31652" y="38440"/>
                      </a:lnTo>
                      <a:cubicBezTo>
                        <a:pt x="31652" y="38482"/>
                        <a:pt x="31652" y="38524"/>
                        <a:pt x="31652" y="38560"/>
                      </a:cubicBezTo>
                      <a:cubicBezTo>
                        <a:pt x="31645" y="38560"/>
                        <a:pt x="31645" y="38567"/>
                        <a:pt x="31652" y="38567"/>
                      </a:cubicBezTo>
                      <a:cubicBezTo>
                        <a:pt x="31652" y="38602"/>
                        <a:pt x="31638" y="38637"/>
                        <a:pt x="31631" y="38665"/>
                      </a:cubicBezTo>
                      <a:lnTo>
                        <a:pt x="31631" y="38679"/>
                      </a:lnTo>
                      <a:cubicBezTo>
                        <a:pt x="31631" y="38708"/>
                        <a:pt x="31624" y="38736"/>
                        <a:pt x="31610" y="38764"/>
                      </a:cubicBezTo>
                      <a:lnTo>
                        <a:pt x="31610" y="38785"/>
                      </a:lnTo>
                      <a:cubicBezTo>
                        <a:pt x="31596" y="38806"/>
                        <a:pt x="31589" y="38835"/>
                        <a:pt x="31574" y="38856"/>
                      </a:cubicBezTo>
                      <a:cubicBezTo>
                        <a:pt x="31574" y="38863"/>
                        <a:pt x="31574" y="38863"/>
                        <a:pt x="31574" y="38863"/>
                      </a:cubicBezTo>
                      <a:cubicBezTo>
                        <a:pt x="31567" y="38891"/>
                        <a:pt x="31553" y="38919"/>
                        <a:pt x="31532" y="38940"/>
                      </a:cubicBezTo>
                      <a:lnTo>
                        <a:pt x="31525" y="38954"/>
                      </a:lnTo>
                      <a:cubicBezTo>
                        <a:pt x="31518" y="38968"/>
                        <a:pt x="31504" y="38990"/>
                        <a:pt x="31490" y="39004"/>
                      </a:cubicBezTo>
                      <a:lnTo>
                        <a:pt x="31469" y="39025"/>
                      </a:lnTo>
                      <a:cubicBezTo>
                        <a:pt x="31462" y="39039"/>
                        <a:pt x="31448" y="39053"/>
                        <a:pt x="31433" y="39060"/>
                      </a:cubicBezTo>
                      <a:lnTo>
                        <a:pt x="31412" y="39074"/>
                      </a:lnTo>
                      <a:cubicBezTo>
                        <a:pt x="31408" y="39081"/>
                        <a:pt x="31402" y="39088"/>
                        <a:pt x="31396" y="39093"/>
                      </a:cubicBezTo>
                      <a:lnTo>
                        <a:pt x="31396" y="39093"/>
                      </a:lnTo>
                      <a:lnTo>
                        <a:pt x="32181" y="38637"/>
                      </a:lnTo>
                      <a:cubicBezTo>
                        <a:pt x="32202" y="38623"/>
                        <a:pt x="32223" y="38609"/>
                        <a:pt x="32244" y="38595"/>
                      </a:cubicBezTo>
                      <a:lnTo>
                        <a:pt x="32258" y="38581"/>
                      </a:lnTo>
                      <a:cubicBezTo>
                        <a:pt x="32272" y="38567"/>
                        <a:pt x="32286" y="38560"/>
                        <a:pt x="32301" y="38545"/>
                      </a:cubicBezTo>
                      <a:lnTo>
                        <a:pt x="32315" y="38524"/>
                      </a:lnTo>
                      <a:cubicBezTo>
                        <a:pt x="32329" y="38510"/>
                        <a:pt x="32343" y="38489"/>
                        <a:pt x="32357" y="38468"/>
                      </a:cubicBezTo>
                      <a:cubicBezTo>
                        <a:pt x="32357" y="38468"/>
                        <a:pt x="32357" y="38468"/>
                        <a:pt x="32364" y="38461"/>
                      </a:cubicBezTo>
                      <a:cubicBezTo>
                        <a:pt x="32378" y="38440"/>
                        <a:pt x="32392" y="38412"/>
                        <a:pt x="32406" y="38390"/>
                      </a:cubicBezTo>
                      <a:cubicBezTo>
                        <a:pt x="32406" y="38383"/>
                        <a:pt x="32406" y="38383"/>
                        <a:pt x="32406" y="38376"/>
                      </a:cubicBezTo>
                      <a:cubicBezTo>
                        <a:pt x="32413" y="38362"/>
                        <a:pt x="32420" y="38348"/>
                        <a:pt x="32427" y="38327"/>
                      </a:cubicBezTo>
                      <a:cubicBezTo>
                        <a:pt x="32427" y="38320"/>
                        <a:pt x="32427" y="38313"/>
                        <a:pt x="32434" y="38299"/>
                      </a:cubicBezTo>
                      <a:cubicBezTo>
                        <a:pt x="32434" y="38299"/>
                        <a:pt x="32434" y="38292"/>
                        <a:pt x="32442" y="38285"/>
                      </a:cubicBezTo>
                      <a:lnTo>
                        <a:pt x="32442" y="38271"/>
                      </a:lnTo>
                      <a:cubicBezTo>
                        <a:pt x="32449" y="38256"/>
                        <a:pt x="32456" y="38235"/>
                        <a:pt x="32456" y="38221"/>
                      </a:cubicBezTo>
                      <a:cubicBezTo>
                        <a:pt x="32463" y="38200"/>
                        <a:pt x="32456" y="38207"/>
                        <a:pt x="32456" y="38200"/>
                      </a:cubicBezTo>
                      <a:lnTo>
                        <a:pt x="32456" y="38186"/>
                      </a:lnTo>
                      <a:lnTo>
                        <a:pt x="32456" y="38165"/>
                      </a:lnTo>
                      <a:cubicBezTo>
                        <a:pt x="32456" y="38158"/>
                        <a:pt x="32463" y="38130"/>
                        <a:pt x="32463" y="38115"/>
                      </a:cubicBezTo>
                      <a:lnTo>
                        <a:pt x="32463" y="38087"/>
                      </a:lnTo>
                      <a:lnTo>
                        <a:pt x="32463" y="38080"/>
                      </a:lnTo>
                      <a:lnTo>
                        <a:pt x="32463" y="38066"/>
                      </a:lnTo>
                      <a:lnTo>
                        <a:pt x="32463" y="38017"/>
                      </a:lnTo>
                      <a:lnTo>
                        <a:pt x="32463" y="37967"/>
                      </a:lnTo>
                      <a:lnTo>
                        <a:pt x="32519" y="19238"/>
                      </a:lnTo>
                      <a:cubicBezTo>
                        <a:pt x="32554" y="19216"/>
                        <a:pt x="32554" y="19209"/>
                        <a:pt x="32547" y="19188"/>
                      </a:cubicBezTo>
                      <a:lnTo>
                        <a:pt x="32547" y="19139"/>
                      </a:lnTo>
                      <a:lnTo>
                        <a:pt x="32547" y="19118"/>
                      </a:lnTo>
                      <a:lnTo>
                        <a:pt x="32547" y="19104"/>
                      </a:lnTo>
                      <a:lnTo>
                        <a:pt x="32547" y="19090"/>
                      </a:lnTo>
                      <a:cubicBezTo>
                        <a:pt x="32547" y="19082"/>
                        <a:pt x="32547" y="19054"/>
                        <a:pt x="32547" y="19033"/>
                      </a:cubicBezTo>
                      <a:cubicBezTo>
                        <a:pt x="32540" y="19019"/>
                        <a:pt x="32547" y="18998"/>
                        <a:pt x="32540" y="18977"/>
                      </a:cubicBezTo>
                      <a:cubicBezTo>
                        <a:pt x="32533" y="18963"/>
                        <a:pt x="32533" y="18941"/>
                        <a:pt x="32526" y="18927"/>
                      </a:cubicBezTo>
                      <a:cubicBezTo>
                        <a:pt x="32526" y="18906"/>
                        <a:pt x="32519" y="18885"/>
                        <a:pt x="32519" y="18871"/>
                      </a:cubicBezTo>
                      <a:lnTo>
                        <a:pt x="32519" y="18850"/>
                      </a:lnTo>
                      <a:lnTo>
                        <a:pt x="32519" y="18843"/>
                      </a:lnTo>
                      <a:cubicBezTo>
                        <a:pt x="32519" y="18836"/>
                        <a:pt x="32519" y="18822"/>
                        <a:pt x="32512" y="18808"/>
                      </a:cubicBezTo>
                      <a:cubicBezTo>
                        <a:pt x="32505" y="18800"/>
                        <a:pt x="32498" y="18772"/>
                        <a:pt x="32491" y="18751"/>
                      </a:cubicBezTo>
                      <a:cubicBezTo>
                        <a:pt x="32491" y="18737"/>
                        <a:pt x="32491" y="18730"/>
                        <a:pt x="32484" y="18723"/>
                      </a:cubicBezTo>
                      <a:lnTo>
                        <a:pt x="32477" y="18709"/>
                      </a:lnTo>
                      <a:cubicBezTo>
                        <a:pt x="32477" y="18702"/>
                        <a:pt x="32477" y="18688"/>
                        <a:pt x="32470" y="18681"/>
                      </a:cubicBezTo>
                      <a:lnTo>
                        <a:pt x="32449" y="18610"/>
                      </a:lnTo>
                      <a:lnTo>
                        <a:pt x="32442" y="18596"/>
                      </a:lnTo>
                      <a:lnTo>
                        <a:pt x="32434" y="18568"/>
                      </a:lnTo>
                      <a:cubicBezTo>
                        <a:pt x="32427" y="18554"/>
                        <a:pt x="32420" y="18540"/>
                        <a:pt x="32420" y="18533"/>
                      </a:cubicBezTo>
                      <a:lnTo>
                        <a:pt x="32392" y="18476"/>
                      </a:lnTo>
                      <a:cubicBezTo>
                        <a:pt x="32392" y="18462"/>
                        <a:pt x="32385" y="18455"/>
                        <a:pt x="32385" y="18448"/>
                      </a:cubicBezTo>
                      <a:lnTo>
                        <a:pt x="32378" y="18434"/>
                      </a:lnTo>
                      <a:cubicBezTo>
                        <a:pt x="32371" y="18413"/>
                        <a:pt x="32357" y="18392"/>
                        <a:pt x="32343" y="18370"/>
                      </a:cubicBezTo>
                      <a:cubicBezTo>
                        <a:pt x="32336" y="18349"/>
                        <a:pt x="32329" y="18335"/>
                        <a:pt x="32322" y="18321"/>
                      </a:cubicBezTo>
                      <a:cubicBezTo>
                        <a:pt x="32308" y="18286"/>
                        <a:pt x="32293" y="18258"/>
                        <a:pt x="32272" y="18230"/>
                      </a:cubicBezTo>
                      <a:lnTo>
                        <a:pt x="32258" y="18194"/>
                      </a:lnTo>
                      <a:cubicBezTo>
                        <a:pt x="32230" y="18159"/>
                        <a:pt x="32209" y="18117"/>
                        <a:pt x="32181" y="18081"/>
                      </a:cubicBezTo>
                      <a:lnTo>
                        <a:pt x="32167" y="18060"/>
                      </a:lnTo>
                      <a:cubicBezTo>
                        <a:pt x="32145" y="18025"/>
                        <a:pt x="32124" y="17997"/>
                        <a:pt x="32103" y="17962"/>
                      </a:cubicBezTo>
                      <a:lnTo>
                        <a:pt x="32075" y="17926"/>
                      </a:lnTo>
                      <a:cubicBezTo>
                        <a:pt x="32061" y="17905"/>
                        <a:pt x="32047" y="17884"/>
                        <a:pt x="32026" y="17863"/>
                      </a:cubicBezTo>
                      <a:lnTo>
                        <a:pt x="32019" y="17856"/>
                      </a:lnTo>
                      <a:lnTo>
                        <a:pt x="31983" y="17814"/>
                      </a:lnTo>
                      <a:cubicBezTo>
                        <a:pt x="31969" y="17799"/>
                        <a:pt x="31955" y="17778"/>
                        <a:pt x="31941" y="17764"/>
                      </a:cubicBezTo>
                      <a:cubicBezTo>
                        <a:pt x="31934" y="17757"/>
                        <a:pt x="31934" y="17757"/>
                        <a:pt x="31927" y="17750"/>
                      </a:cubicBezTo>
                      <a:lnTo>
                        <a:pt x="31913" y="17729"/>
                      </a:lnTo>
                      <a:cubicBezTo>
                        <a:pt x="31899" y="17722"/>
                        <a:pt x="31885" y="17708"/>
                        <a:pt x="31871" y="17694"/>
                      </a:cubicBezTo>
                      <a:cubicBezTo>
                        <a:pt x="31856" y="17680"/>
                        <a:pt x="31849" y="17673"/>
                        <a:pt x="31835" y="17659"/>
                      </a:cubicBezTo>
                      <a:lnTo>
                        <a:pt x="31821" y="17644"/>
                      </a:lnTo>
                      <a:lnTo>
                        <a:pt x="31814" y="17637"/>
                      </a:lnTo>
                      <a:cubicBezTo>
                        <a:pt x="31793" y="17623"/>
                        <a:pt x="31779" y="17602"/>
                        <a:pt x="31758" y="17588"/>
                      </a:cubicBezTo>
                      <a:cubicBezTo>
                        <a:pt x="31751" y="17581"/>
                        <a:pt x="31744" y="17574"/>
                        <a:pt x="31730" y="17567"/>
                      </a:cubicBezTo>
                      <a:lnTo>
                        <a:pt x="31723" y="17560"/>
                      </a:lnTo>
                      <a:lnTo>
                        <a:pt x="31708" y="17546"/>
                      </a:lnTo>
                      <a:lnTo>
                        <a:pt x="31659" y="17510"/>
                      </a:lnTo>
                      <a:lnTo>
                        <a:pt x="31624" y="17482"/>
                      </a:lnTo>
                      <a:lnTo>
                        <a:pt x="31560" y="17447"/>
                      </a:lnTo>
                      <a:lnTo>
                        <a:pt x="31511" y="17419"/>
                      </a:lnTo>
                      <a:lnTo>
                        <a:pt x="31504" y="17412"/>
                      </a:lnTo>
                      <a:lnTo>
                        <a:pt x="1580" y="141"/>
                      </a:lnTo>
                      <a:lnTo>
                        <a:pt x="1544" y="120"/>
                      </a:lnTo>
                      <a:lnTo>
                        <a:pt x="1537" y="113"/>
                      </a:lnTo>
                      <a:lnTo>
                        <a:pt x="1516" y="106"/>
                      </a:lnTo>
                      <a:lnTo>
                        <a:pt x="1502" y="99"/>
                      </a:lnTo>
                      <a:lnTo>
                        <a:pt x="1481" y="85"/>
                      </a:lnTo>
                      <a:lnTo>
                        <a:pt x="1467" y="85"/>
                      </a:lnTo>
                      <a:lnTo>
                        <a:pt x="1425" y="64"/>
                      </a:lnTo>
                      <a:lnTo>
                        <a:pt x="1382" y="42"/>
                      </a:lnTo>
                      <a:lnTo>
                        <a:pt x="1361" y="35"/>
                      </a:lnTo>
                      <a:lnTo>
                        <a:pt x="1333" y="28"/>
                      </a:lnTo>
                      <a:lnTo>
                        <a:pt x="1185" y="28"/>
                      </a:lnTo>
                      <a:lnTo>
                        <a:pt x="1157" y="0"/>
                      </a:lnTo>
                      <a:close/>
                      <a:moveTo>
                        <a:pt x="31396" y="39093"/>
                      </a:moveTo>
                      <a:lnTo>
                        <a:pt x="31356" y="39116"/>
                      </a:lnTo>
                      <a:cubicBezTo>
                        <a:pt x="31370" y="39112"/>
                        <a:pt x="31384" y="39104"/>
                        <a:pt x="31396" y="39093"/>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814150" y="1192725"/>
                  <a:ext cx="813175" cy="979325"/>
                </a:xfrm>
                <a:custGeom>
                  <a:avLst/>
                  <a:gdLst/>
                  <a:ahLst/>
                  <a:cxnLst/>
                  <a:rect l="l" t="t" r="r" b="b"/>
                  <a:pathLst>
                    <a:path w="32527" h="39173" extrusionOk="0">
                      <a:moveTo>
                        <a:pt x="339" y="508"/>
                      </a:moveTo>
                      <a:lnTo>
                        <a:pt x="339" y="515"/>
                      </a:lnTo>
                      <a:lnTo>
                        <a:pt x="340" y="508"/>
                      </a:lnTo>
                      <a:close/>
                      <a:moveTo>
                        <a:pt x="346" y="472"/>
                      </a:moveTo>
                      <a:lnTo>
                        <a:pt x="340" y="508"/>
                      </a:lnTo>
                      <a:lnTo>
                        <a:pt x="445" y="508"/>
                      </a:lnTo>
                      <a:lnTo>
                        <a:pt x="473" y="515"/>
                      </a:lnTo>
                      <a:lnTo>
                        <a:pt x="494" y="522"/>
                      </a:lnTo>
                      <a:lnTo>
                        <a:pt x="529" y="536"/>
                      </a:lnTo>
                      <a:lnTo>
                        <a:pt x="544" y="536"/>
                      </a:lnTo>
                      <a:lnTo>
                        <a:pt x="593" y="550"/>
                      </a:lnTo>
                      <a:lnTo>
                        <a:pt x="635" y="571"/>
                      </a:lnTo>
                      <a:lnTo>
                        <a:pt x="649" y="578"/>
                      </a:lnTo>
                      <a:lnTo>
                        <a:pt x="685" y="599"/>
                      </a:lnTo>
                      <a:lnTo>
                        <a:pt x="706" y="606"/>
                      </a:lnTo>
                      <a:lnTo>
                        <a:pt x="748" y="627"/>
                      </a:lnTo>
                      <a:lnTo>
                        <a:pt x="30672" y="17898"/>
                      </a:lnTo>
                      <a:cubicBezTo>
                        <a:pt x="30700" y="17919"/>
                        <a:pt x="30750" y="17948"/>
                        <a:pt x="30778" y="17976"/>
                      </a:cubicBezTo>
                      <a:cubicBezTo>
                        <a:pt x="30813" y="17997"/>
                        <a:pt x="30841" y="18018"/>
                        <a:pt x="30877" y="18046"/>
                      </a:cubicBezTo>
                      <a:lnTo>
                        <a:pt x="30884" y="18053"/>
                      </a:lnTo>
                      <a:cubicBezTo>
                        <a:pt x="30912" y="18081"/>
                        <a:pt x="30947" y="18103"/>
                        <a:pt x="30975" y="18131"/>
                      </a:cubicBezTo>
                      <a:lnTo>
                        <a:pt x="30989" y="18145"/>
                      </a:lnTo>
                      <a:cubicBezTo>
                        <a:pt x="31011" y="18166"/>
                        <a:pt x="31032" y="18194"/>
                        <a:pt x="31060" y="18215"/>
                      </a:cubicBezTo>
                      <a:lnTo>
                        <a:pt x="31067" y="18222"/>
                      </a:lnTo>
                      <a:lnTo>
                        <a:pt x="31081" y="18237"/>
                      </a:lnTo>
                      <a:cubicBezTo>
                        <a:pt x="31095" y="18258"/>
                        <a:pt x="31109" y="18272"/>
                        <a:pt x="31123" y="18286"/>
                      </a:cubicBezTo>
                      <a:lnTo>
                        <a:pt x="31145" y="18314"/>
                      </a:lnTo>
                      <a:cubicBezTo>
                        <a:pt x="31152" y="18321"/>
                        <a:pt x="31152" y="18321"/>
                        <a:pt x="31173" y="18342"/>
                      </a:cubicBezTo>
                      <a:cubicBezTo>
                        <a:pt x="31187" y="18363"/>
                        <a:pt x="31208" y="18385"/>
                        <a:pt x="31222" y="18406"/>
                      </a:cubicBezTo>
                      <a:lnTo>
                        <a:pt x="31229" y="18413"/>
                      </a:lnTo>
                      <a:lnTo>
                        <a:pt x="31236" y="18427"/>
                      </a:lnTo>
                      <a:cubicBezTo>
                        <a:pt x="31243" y="18434"/>
                        <a:pt x="31250" y="18441"/>
                        <a:pt x="31257" y="18448"/>
                      </a:cubicBezTo>
                      <a:cubicBezTo>
                        <a:pt x="31278" y="18483"/>
                        <a:pt x="31300" y="18519"/>
                        <a:pt x="31321" y="18540"/>
                      </a:cubicBezTo>
                      <a:lnTo>
                        <a:pt x="31328" y="18554"/>
                      </a:lnTo>
                      <a:cubicBezTo>
                        <a:pt x="31328" y="18554"/>
                        <a:pt x="31328" y="18561"/>
                        <a:pt x="31335" y="18561"/>
                      </a:cubicBezTo>
                      <a:cubicBezTo>
                        <a:pt x="31356" y="18603"/>
                        <a:pt x="31384" y="18638"/>
                        <a:pt x="31405" y="18681"/>
                      </a:cubicBezTo>
                      <a:cubicBezTo>
                        <a:pt x="31412" y="18688"/>
                        <a:pt x="31412" y="18695"/>
                        <a:pt x="31419" y="18702"/>
                      </a:cubicBezTo>
                      <a:lnTo>
                        <a:pt x="31427" y="18716"/>
                      </a:lnTo>
                      <a:cubicBezTo>
                        <a:pt x="31441" y="18744"/>
                        <a:pt x="31455" y="18772"/>
                        <a:pt x="31469" y="18800"/>
                      </a:cubicBezTo>
                      <a:lnTo>
                        <a:pt x="31490" y="18836"/>
                      </a:lnTo>
                      <a:cubicBezTo>
                        <a:pt x="31490" y="18843"/>
                        <a:pt x="31490" y="18850"/>
                        <a:pt x="31497" y="18850"/>
                      </a:cubicBezTo>
                      <a:cubicBezTo>
                        <a:pt x="31497" y="18843"/>
                        <a:pt x="31490" y="18836"/>
                        <a:pt x="31490" y="18829"/>
                      </a:cubicBezTo>
                      <a:cubicBezTo>
                        <a:pt x="31483" y="18815"/>
                        <a:pt x="31483" y="18808"/>
                        <a:pt x="31476" y="18800"/>
                      </a:cubicBezTo>
                      <a:cubicBezTo>
                        <a:pt x="31462" y="18765"/>
                        <a:pt x="31441" y="18737"/>
                        <a:pt x="31427" y="18709"/>
                      </a:cubicBezTo>
                      <a:lnTo>
                        <a:pt x="31419" y="18695"/>
                      </a:lnTo>
                      <a:cubicBezTo>
                        <a:pt x="31412" y="18688"/>
                        <a:pt x="31405" y="18681"/>
                        <a:pt x="31405" y="18674"/>
                      </a:cubicBezTo>
                      <a:cubicBezTo>
                        <a:pt x="31384" y="18631"/>
                        <a:pt x="31363" y="18596"/>
                        <a:pt x="31335" y="18554"/>
                      </a:cubicBezTo>
                      <a:lnTo>
                        <a:pt x="31328" y="18547"/>
                      </a:lnTo>
                      <a:lnTo>
                        <a:pt x="31321" y="18533"/>
                      </a:lnTo>
                      <a:cubicBezTo>
                        <a:pt x="31307" y="18511"/>
                        <a:pt x="31278" y="18476"/>
                        <a:pt x="31257" y="18441"/>
                      </a:cubicBezTo>
                      <a:lnTo>
                        <a:pt x="31236" y="18420"/>
                      </a:lnTo>
                      <a:lnTo>
                        <a:pt x="31229" y="18406"/>
                      </a:lnTo>
                      <a:lnTo>
                        <a:pt x="31222" y="18392"/>
                      </a:lnTo>
                      <a:cubicBezTo>
                        <a:pt x="31208" y="18378"/>
                        <a:pt x="31187" y="18349"/>
                        <a:pt x="31173" y="18335"/>
                      </a:cubicBezTo>
                      <a:lnTo>
                        <a:pt x="31145" y="18300"/>
                      </a:lnTo>
                      <a:lnTo>
                        <a:pt x="31123" y="18279"/>
                      </a:lnTo>
                      <a:cubicBezTo>
                        <a:pt x="31109" y="18258"/>
                        <a:pt x="31095" y="18244"/>
                        <a:pt x="31081" y="18230"/>
                      </a:cubicBezTo>
                      <a:lnTo>
                        <a:pt x="31067" y="18215"/>
                      </a:lnTo>
                      <a:lnTo>
                        <a:pt x="31060" y="18208"/>
                      </a:lnTo>
                      <a:cubicBezTo>
                        <a:pt x="31032" y="18180"/>
                        <a:pt x="31011" y="18152"/>
                        <a:pt x="30982" y="18124"/>
                      </a:cubicBezTo>
                      <a:lnTo>
                        <a:pt x="30968" y="18117"/>
                      </a:lnTo>
                      <a:cubicBezTo>
                        <a:pt x="30947" y="18096"/>
                        <a:pt x="30912" y="18067"/>
                        <a:pt x="30884" y="18039"/>
                      </a:cubicBezTo>
                      <a:lnTo>
                        <a:pt x="30870" y="18032"/>
                      </a:lnTo>
                      <a:cubicBezTo>
                        <a:pt x="30841" y="18004"/>
                        <a:pt x="30806" y="17976"/>
                        <a:pt x="30771" y="17955"/>
                      </a:cubicBezTo>
                      <a:cubicBezTo>
                        <a:pt x="30736" y="17926"/>
                        <a:pt x="30700" y="17905"/>
                        <a:pt x="30665" y="17884"/>
                      </a:cubicBezTo>
                      <a:lnTo>
                        <a:pt x="741" y="599"/>
                      </a:lnTo>
                      <a:cubicBezTo>
                        <a:pt x="727" y="585"/>
                        <a:pt x="713" y="578"/>
                        <a:pt x="699" y="571"/>
                      </a:cubicBezTo>
                      <a:lnTo>
                        <a:pt x="678" y="564"/>
                      </a:lnTo>
                      <a:lnTo>
                        <a:pt x="642" y="543"/>
                      </a:lnTo>
                      <a:lnTo>
                        <a:pt x="628" y="543"/>
                      </a:lnTo>
                      <a:cubicBezTo>
                        <a:pt x="614" y="536"/>
                        <a:pt x="600" y="529"/>
                        <a:pt x="579" y="522"/>
                      </a:cubicBezTo>
                      <a:cubicBezTo>
                        <a:pt x="565" y="515"/>
                        <a:pt x="551" y="508"/>
                        <a:pt x="529" y="508"/>
                      </a:cubicBezTo>
                      <a:lnTo>
                        <a:pt x="515" y="501"/>
                      </a:lnTo>
                      <a:lnTo>
                        <a:pt x="487" y="486"/>
                      </a:lnTo>
                      <a:lnTo>
                        <a:pt x="466" y="486"/>
                      </a:lnTo>
                      <a:lnTo>
                        <a:pt x="438" y="479"/>
                      </a:lnTo>
                      <a:lnTo>
                        <a:pt x="417" y="479"/>
                      </a:lnTo>
                      <a:lnTo>
                        <a:pt x="389" y="472"/>
                      </a:lnTo>
                      <a:close/>
                      <a:moveTo>
                        <a:pt x="1234" y="0"/>
                      </a:moveTo>
                      <a:lnTo>
                        <a:pt x="1241" y="14"/>
                      </a:lnTo>
                      <a:lnTo>
                        <a:pt x="1227" y="14"/>
                      </a:lnTo>
                      <a:lnTo>
                        <a:pt x="1206" y="7"/>
                      </a:lnTo>
                      <a:lnTo>
                        <a:pt x="1044" y="7"/>
                      </a:lnTo>
                      <a:lnTo>
                        <a:pt x="988" y="14"/>
                      </a:lnTo>
                      <a:cubicBezTo>
                        <a:pt x="960" y="21"/>
                        <a:pt x="938" y="28"/>
                        <a:pt x="910" y="35"/>
                      </a:cubicBezTo>
                      <a:lnTo>
                        <a:pt x="875" y="49"/>
                      </a:lnTo>
                      <a:lnTo>
                        <a:pt x="868" y="49"/>
                      </a:lnTo>
                      <a:lnTo>
                        <a:pt x="826" y="71"/>
                      </a:lnTo>
                      <a:lnTo>
                        <a:pt x="1" y="557"/>
                      </a:lnTo>
                      <a:cubicBezTo>
                        <a:pt x="1" y="564"/>
                        <a:pt x="8" y="564"/>
                        <a:pt x="8" y="571"/>
                      </a:cubicBezTo>
                      <a:lnTo>
                        <a:pt x="50" y="550"/>
                      </a:lnTo>
                      <a:lnTo>
                        <a:pt x="64" y="550"/>
                      </a:lnTo>
                      <a:lnTo>
                        <a:pt x="99" y="529"/>
                      </a:lnTo>
                      <a:cubicBezTo>
                        <a:pt x="121" y="522"/>
                        <a:pt x="142" y="522"/>
                        <a:pt x="170" y="515"/>
                      </a:cubicBezTo>
                      <a:lnTo>
                        <a:pt x="219" y="508"/>
                      </a:lnTo>
                      <a:lnTo>
                        <a:pt x="198" y="508"/>
                      </a:lnTo>
                      <a:lnTo>
                        <a:pt x="142" y="515"/>
                      </a:lnTo>
                      <a:lnTo>
                        <a:pt x="114" y="515"/>
                      </a:lnTo>
                      <a:lnTo>
                        <a:pt x="819" y="113"/>
                      </a:lnTo>
                      <a:lnTo>
                        <a:pt x="861" y="92"/>
                      </a:lnTo>
                      <a:lnTo>
                        <a:pt x="875" y="85"/>
                      </a:lnTo>
                      <a:cubicBezTo>
                        <a:pt x="889" y="78"/>
                        <a:pt x="896" y="71"/>
                        <a:pt x="910" y="71"/>
                      </a:cubicBezTo>
                      <a:cubicBezTo>
                        <a:pt x="931" y="64"/>
                        <a:pt x="960" y="56"/>
                        <a:pt x="981" y="49"/>
                      </a:cubicBezTo>
                      <a:cubicBezTo>
                        <a:pt x="995" y="49"/>
                        <a:pt x="1009" y="42"/>
                        <a:pt x="1044" y="42"/>
                      </a:cubicBezTo>
                      <a:lnTo>
                        <a:pt x="1241" y="42"/>
                      </a:lnTo>
                      <a:lnTo>
                        <a:pt x="1263" y="49"/>
                      </a:lnTo>
                      <a:lnTo>
                        <a:pt x="1361" y="49"/>
                      </a:lnTo>
                      <a:lnTo>
                        <a:pt x="1404" y="71"/>
                      </a:lnTo>
                      <a:lnTo>
                        <a:pt x="1446" y="85"/>
                      </a:lnTo>
                      <a:lnTo>
                        <a:pt x="1474" y="99"/>
                      </a:lnTo>
                      <a:lnTo>
                        <a:pt x="1488" y="106"/>
                      </a:lnTo>
                      <a:lnTo>
                        <a:pt x="1495" y="113"/>
                      </a:lnTo>
                      <a:lnTo>
                        <a:pt x="1516" y="127"/>
                      </a:lnTo>
                      <a:lnTo>
                        <a:pt x="1530" y="134"/>
                      </a:lnTo>
                      <a:lnTo>
                        <a:pt x="1559" y="148"/>
                      </a:lnTo>
                      <a:lnTo>
                        <a:pt x="31469" y="17433"/>
                      </a:lnTo>
                      <a:lnTo>
                        <a:pt x="31483" y="17440"/>
                      </a:lnTo>
                      <a:lnTo>
                        <a:pt x="31525" y="17468"/>
                      </a:lnTo>
                      <a:cubicBezTo>
                        <a:pt x="31539" y="17482"/>
                        <a:pt x="31553" y="17489"/>
                        <a:pt x="31568" y="17496"/>
                      </a:cubicBezTo>
                      <a:lnTo>
                        <a:pt x="31582" y="17510"/>
                      </a:lnTo>
                      <a:lnTo>
                        <a:pt x="31617" y="17532"/>
                      </a:lnTo>
                      <a:lnTo>
                        <a:pt x="31666" y="17567"/>
                      </a:lnTo>
                      <a:lnTo>
                        <a:pt x="31694" y="17595"/>
                      </a:lnTo>
                      <a:lnTo>
                        <a:pt x="31716" y="17609"/>
                      </a:lnTo>
                      <a:cubicBezTo>
                        <a:pt x="31730" y="17623"/>
                        <a:pt x="31751" y="17637"/>
                        <a:pt x="31765" y="17659"/>
                      </a:cubicBezTo>
                      <a:lnTo>
                        <a:pt x="31779" y="17666"/>
                      </a:lnTo>
                      <a:lnTo>
                        <a:pt x="31786" y="17673"/>
                      </a:lnTo>
                      <a:lnTo>
                        <a:pt x="31800" y="17687"/>
                      </a:lnTo>
                      <a:lnTo>
                        <a:pt x="31828" y="17715"/>
                      </a:lnTo>
                      <a:lnTo>
                        <a:pt x="31849" y="17743"/>
                      </a:lnTo>
                      <a:lnTo>
                        <a:pt x="31871" y="17757"/>
                      </a:lnTo>
                      <a:lnTo>
                        <a:pt x="31892" y="17785"/>
                      </a:lnTo>
                      <a:lnTo>
                        <a:pt x="31920" y="17814"/>
                      </a:lnTo>
                      <a:lnTo>
                        <a:pt x="31948" y="17849"/>
                      </a:lnTo>
                      <a:lnTo>
                        <a:pt x="31983" y="17884"/>
                      </a:lnTo>
                      <a:cubicBezTo>
                        <a:pt x="31990" y="17898"/>
                        <a:pt x="32005" y="17912"/>
                        <a:pt x="32019" y="17933"/>
                      </a:cubicBezTo>
                      <a:lnTo>
                        <a:pt x="32026" y="17948"/>
                      </a:lnTo>
                      <a:cubicBezTo>
                        <a:pt x="32033" y="17948"/>
                        <a:pt x="32040" y="17955"/>
                        <a:pt x="32040" y="17962"/>
                      </a:cubicBezTo>
                      <a:lnTo>
                        <a:pt x="32061" y="17983"/>
                      </a:lnTo>
                      <a:cubicBezTo>
                        <a:pt x="32082" y="18011"/>
                        <a:pt x="32103" y="18046"/>
                        <a:pt x="32124" y="18074"/>
                      </a:cubicBezTo>
                      <a:cubicBezTo>
                        <a:pt x="32124" y="18074"/>
                        <a:pt x="32124" y="18081"/>
                        <a:pt x="32131" y="18081"/>
                      </a:cubicBezTo>
                      <a:lnTo>
                        <a:pt x="32139" y="18096"/>
                      </a:lnTo>
                      <a:cubicBezTo>
                        <a:pt x="32160" y="18131"/>
                        <a:pt x="32188" y="18173"/>
                        <a:pt x="32209" y="18208"/>
                      </a:cubicBezTo>
                      <a:lnTo>
                        <a:pt x="32223" y="18230"/>
                      </a:lnTo>
                      <a:lnTo>
                        <a:pt x="32230" y="18244"/>
                      </a:lnTo>
                      <a:lnTo>
                        <a:pt x="32237" y="18258"/>
                      </a:lnTo>
                      <a:cubicBezTo>
                        <a:pt x="32244" y="18279"/>
                        <a:pt x="32258" y="18300"/>
                        <a:pt x="32272" y="18335"/>
                      </a:cubicBezTo>
                      <a:lnTo>
                        <a:pt x="32287" y="18363"/>
                      </a:lnTo>
                      <a:lnTo>
                        <a:pt x="32308" y="18399"/>
                      </a:lnTo>
                      <a:cubicBezTo>
                        <a:pt x="32315" y="18420"/>
                        <a:pt x="32322" y="18434"/>
                        <a:pt x="32329" y="18448"/>
                      </a:cubicBezTo>
                      <a:lnTo>
                        <a:pt x="32336" y="18462"/>
                      </a:lnTo>
                      <a:cubicBezTo>
                        <a:pt x="32336" y="18462"/>
                        <a:pt x="32343" y="18469"/>
                        <a:pt x="32343" y="18476"/>
                      </a:cubicBezTo>
                      <a:lnTo>
                        <a:pt x="32350" y="18497"/>
                      </a:lnTo>
                      <a:cubicBezTo>
                        <a:pt x="32357" y="18511"/>
                        <a:pt x="32364" y="18526"/>
                        <a:pt x="32371" y="18540"/>
                      </a:cubicBezTo>
                      <a:lnTo>
                        <a:pt x="32378" y="18568"/>
                      </a:lnTo>
                      <a:lnTo>
                        <a:pt x="32385" y="18589"/>
                      </a:lnTo>
                      <a:cubicBezTo>
                        <a:pt x="32385" y="18596"/>
                        <a:pt x="32392" y="18603"/>
                        <a:pt x="32392" y="18603"/>
                      </a:cubicBezTo>
                      <a:lnTo>
                        <a:pt x="32392" y="18617"/>
                      </a:lnTo>
                      <a:cubicBezTo>
                        <a:pt x="32392" y="18617"/>
                        <a:pt x="32392" y="18617"/>
                        <a:pt x="32392" y="18624"/>
                      </a:cubicBezTo>
                      <a:cubicBezTo>
                        <a:pt x="32399" y="18645"/>
                        <a:pt x="32413" y="18674"/>
                        <a:pt x="32420" y="18695"/>
                      </a:cubicBezTo>
                      <a:cubicBezTo>
                        <a:pt x="32420" y="18695"/>
                        <a:pt x="32420" y="18702"/>
                        <a:pt x="32420" y="18709"/>
                      </a:cubicBezTo>
                      <a:lnTo>
                        <a:pt x="32435" y="18744"/>
                      </a:lnTo>
                      <a:cubicBezTo>
                        <a:pt x="32435" y="18751"/>
                        <a:pt x="32435" y="18751"/>
                        <a:pt x="32435" y="18758"/>
                      </a:cubicBezTo>
                      <a:cubicBezTo>
                        <a:pt x="32442" y="18779"/>
                        <a:pt x="32442" y="18800"/>
                        <a:pt x="32449" y="18822"/>
                      </a:cubicBezTo>
                      <a:cubicBezTo>
                        <a:pt x="32449" y="18829"/>
                        <a:pt x="32449" y="18836"/>
                        <a:pt x="32449" y="18843"/>
                      </a:cubicBezTo>
                      <a:lnTo>
                        <a:pt x="32456" y="18878"/>
                      </a:lnTo>
                      <a:cubicBezTo>
                        <a:pt x="32463" y="18899"/>
                        <a:pt x="32470" y="18920"/>
                        <a:pt x="32470" y="18934"/>
                      </a:cubicBezTo>
                      <a:cubicBezTo>
                        <a:pt x="32477" y="18956"/>
                        <a:pt x="32477" y="18970"/>
                        <a:pt x="32477" y="18991"/>
                      </a:cubicBezTo>
                      <a:cubicBezTo>
                        <a:pt x="32484" y="19005"/>
                        <a:pt x="32484" y="19026"/>
                        <a:pt x="32484" y="19040"/>
                      </a:cubicBezTo>
                      <a:cubicBezTo>
                        <a:pt x="32491" y="19061"/>
                        <a:pt x="32491" y="19075"/>
                        <a:pt x="32491" y="19090"/>
                      </a:cubicBezTo>
                      <a:lnTo>
                        <a:pt x="32491" y="19132"/>
                      </a:lnTo>
                      <a:lnTo>
                        <a:pt x="32491" y="19146"/>
                      </a:lnTo>
                      <a:lnTo>
                        <a:pt x="32491" y="19195"/>
                      </a:lnTo>
                      <a:lnTo>
                        <a:pt x="32491" y="19245"/>
                      </a:lnTo>
                      <a:lnTo>
                        <a:pt x="32442" y="37967"/>
                      </a:lnTo>
                      <a:lnTo>
                        <a:pt x="32442" y="38017"/>
                      </a:lnTo>
                      <a:lnTo>
                        <a:pt x="32442" y="38066"/>
                      </a:lnTo>
                      <a:lnTo>
                        <a:pt x="32442" y="38101"/>
                      </a:lnTo>
                      <a:cubicBezTo>
                        <a:pt x="32442" y="38108"/>
                        <a:pt x="32442" y="38115"/>
                        <a:pt x="32442" y="38123"/>
                      </a:cubicBezTo>
                      <a:cubicBezTo>
                        <a:pt x="32442" y="38137"/>
                        <a:pt x="32435" y="38151"/>
                        <a:pt x="32435" y="38172"/>
                      </a:cubicBezTo>
                      <a:cubicBezTo>
                        <a:pt x="32435" y="38172"/>
                        <a:pt x="32435" y="38179"/>
                        <a:pt x="32435" y="38179"/>
                      </a:cubicBezTo>
                      <a:lnTo>
                        <a:pt x="32428" y="38207"/>
                      </a:lnTo>
                      <a:lnTo>
                        <a:pt x="32428" y="38221"/>
                      </a:lnTo>
                      <a:cubicBezTo>
                        <a:pt x="32420" y="38235"/>
                        <a:pt x="32420" y="38256"/>
                        <a:pt x="32406" y="38285"/>
                      </a:cubicBezTo>
                      <a:lnTo>
                        <a:pt x="32406" y="38299"/>
                      </a:lnTo>
                      <a:lnTo>
                        <a:pt x="32406" y="38313"/>
                      </a:lnTo>
                      <a:cubicBezTo>
                        <a:pt x="32406" y="38320"/>
                        <a:pt x="32406" y="38320"/>
                        <a:pt x="32399" y="38327"/>
                      </a:cubicBezTo>
                      <a:cubicBezTo>
                        <a:pt x="32399" y="38348"/>
                        <a:pt x="32392" y="38362"/>
                        <a:pt x="32378" y="38383"/>
                      </a:cubicBezTo>
                      <a:cubicBezTo>
                        <a:pt x="32364" y="38412"/>
                        <a:pt x="32350" y="38440"/>
                        <a:pt x="32329" y="38468"/>
                      </a:cubicBezTo>
                      <a:cubicBezTo>
                        <a:pt x="32315" y="38482"/>
                        <a:pt x="32308" y="38503"/>
                        <a:pt x="32294" y="38517"/>
                      </a:cubicBezTo>
                      <a:lnTo>
                        <a:pt x="32272" y="38538"/>
                      </a:lnTo>
                      <a:cubicBezTo>
                        <a:pt x="32258" y="38553"/>
                        <a:pt x="32244" y="38567"/>
                        <a:pt x="32230" y="38581"/>
                      </a:cubicBezTo>
                      <a:lnTo>
                        <a:pt x="32216" y="38588"/>
                      </a:lnTo>
                      <a:cubicBezTo>
                        <a:pt x="32202" y="38602"/>
                        <a:pt x="32181" y="38616"/>
                        <a:pt x="32160" y="38630"/>
                      </a:cubicBezTo>
                      <a:lnTo>
                        <a:pt x="31455" y="39039"/>
                      </a:lnTo>
                      <a:lnTo>
                        <a:pt x="31462" y="39032"/>
                      </a:lnTo>
                      <a:lnTo>
                        <a:pt x="31476" y="39018"/>
                      </a:lnTo>
                      <a:cubicBezTo>
                        <a:pt x="31518" y="38968"/>
                        <a:pt x="31546" y="38919"/>
                        <a:pt x="31575" y="38863"/>
                      </a:cubicBezTo>
                      <a:cubicBezTo>
                        <a:pt x="31582" y="38842"/>
                        <a:pt x="31596" y="38813"/>
                        <a:pt x="31603" y="38785"/>
                      </a:cubicBezTo>
                      <a:cubicBezTo>
                        <a:pt x="31603" y="38778"/>
                        <a:pt x="31603" y="38778"/>
                        <a:pt x="31603" y="38771"/>
                      </a:cubicBezTo>
                      <a:cubicBezTo>
                        <a:pt x="31610" y="38743"/>
                        <a:pt x="31624" y="38715"/>
                        <a:pt x="31624" y="38686"/>
                      </a:cubicBezTo>
                      <a:lnTo>
                        <a:pt x="31624" y="38672"/>
                      </a:lnTo>
                      <a:cubicBezTo>
                        <a:pt x="31631" y="38637"/>
                        <a:pt x="31645" y="38609"/>
                        <a:pt x="31645" y="38574"/>
                      </a:cubicBezTo>
                      <a:lnTo>
                        <a:pt x="31645" y="38560"/>
                      </a:lnTo>
                      <a:cubicBezTo>
                        <a:pt x="31645" y="38524"/>
                        <a:pt x="31645" y="38482"/>
                        <a:pt x="31645" y="38447"/>
                      </a:cubicBezTo>
                      <a:lnTo>
                        <a:pt x="31701" y="19717"/>
                      </a:lnTo>
                      <a:cubicBezTo>
                        <a:pt x="31701" y="19675"/>
                        <a:pt x="31701" y="19639"/>
                        <a:pt x="31701" y="19597"/>
                      </a:cubicBezTo>
                      <a:lnTo>
                        <a:pt x="31701" y="19583"/>
                      </a:lnTo>
                      <a:cubicBezTo>
                        <a:pt x="31694" y="19541"/>
                        <a:pt x="31694" y="19498"/>
                        <a:pt x="31687" y="19456"/>
                      </a:cubicBezTo>
                      <a:cubicBezTo>
                        <a:pt x="31680" y="19421"/>
                        <a:pt x="31666" y="19379"/>
                        <a:pt x="31659" y="19329"/>
                      </a:cubicBezTo>
                      <a:lnTo>
                        <a:pt x="31659" y="19322"/>
                      </a:lnTo>
                      <a:cubicBezTo>
                        <a:pt x="31652" y="19280"/>
                        <a:pt x="31638" y="19245"/>
                        <a:pt x="31631" y="19202"/>
                      </a:cubicBezTo>
                      <a:lnTo>
                        <a:pt x="31624" y="19188"/>
                      </a:lnTo>
                      <a:cubicBezTo>
                        <a:pt x="31610" y="19153"/>
                        <a:pt x="31603" y="19111"/>
                        <a:pt x="31589" y="19075"/>
                      </a:cubicBezTo>
                      <a:lnTo>
                        <a:pt x="31582" y="19054"/>
                      </a:lnTo>
                      <a:lnTo>
                        <a:pt x="31582" y="19047"/>
                      </a:lnTo>
                      <a:cubicBezTo>
                        <a:pt x="31568" y="19019"/>
                        <a:pt x="31553" y="18984"/>
                        <a:pt x="31539" y="18949"/>
                      </a:cubicBezTo>
                      <a:lnTo>
                        <a:pt x="31539" y="18941"/>
                      </a:lnTo>
                      <a:cubicBezTo>
                        <a:pt x="31532" y="18934"/>
                        <a:pt x="31532" y="18927"/>
                        <a:pt x="31532" y="18927"/>
                      </a:cubicBezTo>
                      <a:cubicBezTo>
                        <a:pt x="31525" y="18899"/>
                        <a:pt x="31511" y="18878"/>
                        <a:pt x="31504" y="18857"/>
                      </a:cubicBezTo>
                      <a:lnTo>
                        <a:pt x="31497" y="18850"/>
                      </a:lnTo>
                      <a:lnTo>
                        <a:pt x="31497" y="18864"/>
                      </a:lnTo>
                      <a:cubicBezTo>
                        <a:pt x="31504" y="18885"/>
                        <a:pt x="31518" y="18906"/>
                        <a:pt x="31525" y="18927"/>
                      </a:cubicBezTo>
                      <a:cubicBezTo>
                        <a:pt x="31532" y="18934"/>
                        <a:pt x="31532" y="18941"/>
                        <a:pt x="31532" y="18949"/>
                      </a:cubicBezTo>
                      <a:lnTo>
                        <a:pt x="31532" y="18956"/>
                      </a:lnTo>
                      <a:cubicBezTo>
                        <a:pt x="31546" y="18991"/>
                        <a:pt x="31560" y="19026"/>
                        <a:pt x="31575" y="19054"/>
                      </a:cubicBezTo>
                      <a:lnTo>
                        <a:pt x="31575" y="19061"/>
                      </a:lnTo>
                      <a:lnTo>
                        <a:pt x="31582" y="19075"/>
                      </a:lnTo>
                      <a:cubicBezTo>
                        <a:pt x="31596" y="19118"/>
                        <a:pt x="31603" y="19153"/>
                        <a:pt x="31617" y="19188"/>
                      </a:cubicBezTo>
                      <a:lnTo>
                        <a:pt x="31624" y="19209"/>
                      </a:lnTo>
                      <a:cubicBezTo>
                        <a:pt x="31631" y="19245"/>
                        <a:pt x="31645" y="19287"/>
                        <a:pt x="31652" y="19322"/>
                      </a:cubicBezTo>
                      <a:lnTo>
                        <a:pt x="31652" y="19336"/>
                      </a:lnTo>
                      <a:cubicBezTo>
                        <a:pt x="31659" y="19379"/>
                        <a:pt x="31673" y="19421"/>
                        <a:pt x="31680" y="19463"/>
                      </a:cubicBezTo>
                      <a:cubicBezTo>
                        <a:pt x="31680" y="19498"/>
                        <a:pt x="31694" y="19541"/>
                        <a:pt x="31694" y="19583"/>
                      </a:cubicBezTo>
                      <a:lnTo>
                        <a:pt x="31694" y="19597"/>
                      </a:lnTo>
                      <a:lnTo>
                        <a:pt x="31694" y="19717"/>
                      </a:lnTo>
                      <a:lnTo>
                        <a:pt x="31638" y="38440"/>
                      </a:lnTo>
                      <a:cubicBezTo>
                        <a:pt x="31638" y="38482"/>
                        <a:pt x="31631" y="38517"/>
                        <a:pt x="31631" y="38560"/>
                      </a:cubicBezTo>
                      <a:lnTo>
                        <a:pt x="31631" y="38567"/>
                      </a:lnTo>
                      <a:cubicBezTo>
                        <a:pt x="31631" y="38602"/>
                        <a:pt x="31624" y="38630"/>
                        <a:pt x="31617" y="38665"/>
                      </a:cubicBezTo>
                      <a:lnTo>
                        <a:pt x="31617" y="38679"/>
                      </a:lnTo>
                      <a:cubicBezTo>
                        <a:pt x="31610" y="38708"/>
                        <a:pt x="31603" y="38736"/>
                        <a:pt x="31596" y="38764"/>
                      </a:cubicBezTo>
                      <a:cubicBezTo>
                        <a:pt x="31596" y="38771"/>
                        <a:pt x="31596" y="38778"/>
                        <a:pt x="31589" y="38778"/>
                      </a:cubicBezTo>
                      <a:cubicBezTo>
                        <a:pt x="31582" y="38806"/>
                        <a:pt x="31575" y="38835"/>
                        <a:pt x="31560" y="38863"/>
                      </a:cubicBezTo>
                      <a:cubicBezTo>
                        <a:pt x="31532" y="38912"/>
                        <a:pt x="31504" y="38961"/>
                        <a:pt x="31469" y="39004"/>
                      </a:cubicBezTo>
                      <a:lnTo>
                        <a:pt x="31455" y="39018"/>
                      </a:lnTo>
                      <a:cubicBezTo>
                        <a:pt x="31441" y="39032"/>
                        <a:pt x="31427" y="39046"/>
                        <a:pt x="31412" y="39060"/>
                      </a:cubicBezTo>
                      <a:lnTo>
                        <a:pt x="31398" y="39067"/>
                      </a:lnTo>
                      <a:cubicBezTo>
                        <a:pt x="31377" y="39081"/>
                        <a:pt x="31363" y="39095"/>
                        <a:pt x="31342" y="39109"/>
                      </a:cubicBezTo>
                      <a:lnTo>
                        <a:pt x="31278" y="39173"/>
                      </a:lnTo>
                      <a:lnTo>
                        <a:pt x="31278" y="39173"/>
                      </a:lnTo>
                      <a:lnTo>
                        <a:pt x="31356" y="39124"/>
                      </a:lnTo>
                      <a:lnTo>
                        <a:pt x="32181" y="38644"/>
                      </a:lnTo>
                      <a:cubicBezTo>
                        <a:pt x="32202" y="38630"/>
                        <a:pt x="32223" y="38616"/>
                        <a:pt x="32244" y="38595"/>
                      </a:cubicBezTo>
                      <a:lnTo>
                        <a:pt x="32258" y="38581"/>
                      </a:lnTo>
                      <a:cubicBezTo>
                        <a:pt x="32272" y="38567"/>
                        <a:pt x="32294" y="38553"/>
                        <a:pt x="32301" y="38538"/>
                      </a:cubicBezTo>
                      <a:lnTo>
                        <a:pt x="32322" y="38524"/>
                      </a:lnTo>
                      <a:cubicBezTo>
                        <a:pt x="32329" y="38510"/>
                        <a:pt x="32350" y="38489"/>
                        <a:pt x="32371" y="38461"/>
                      </a:cubicBezTo>
                      <a:cubicBezTo>
                        <a:pt x="32385" y="38433"/>
                        <a:pt x="32399" y="38405"/>
                        <a:pt x="32413" y="38376"/>
                      </a:cubicBezTo>
                      <a:cubicBezTo>
                        <a:pt x="32420" y="38362"/>
                        <a:pt x="32428" y="38341"/>
                        <a:pt x="32435" y="38327"/>
                      </a:cubicBezTo>
                      <a:lnTo>
                        <a:pt x="32442" y="38306"/>
                      </a:lnTo>
                      <a:lnTo>
                        <a:pt x="32442" y="38292"/>
                      </a:lnTo>
                      <a:cubicBezTo>
                        <a:pt x="32442" y="38292"/>
                        <a:pt x="32442" y="38285"/>
                        <a:pt x="32442" y="38278"/>
                      </a:cubicBezTo>
                      <a:lnTo>
                        <a:pt x="32442" y="38271"/>
                      </a:lnTo>
                      <a:cubicBezTo>
                        <a:pt x="32449" y="38249"/>
                        <a:pt x="32456" y="38228"/>
                        <a:pt x="32463" y="38214"/>
                      </a:cubicBezTo>
                      <a:lnTo>
                        <a:pt x="32463" y="38200"/>
                      </a:lnTo>
                      <a:lnTo>
                        <a:pt x="32463" y="38172"/>
                      </a:lnTo>
                      <a:cubicBezTo>
                        <a:pt x="32463" y="38172"/>
                        <a:pt x="32463" y="38165"/>
                        <a:pt x="32463" y="38165"/>
                      </a:cubicBezTo>
                      <a:cubicBezTo>
                        <a:pt x="32470" y="38144"/>
                        <a:pt x="32470" y="38130"/>
                        <a:pt x="32470" y="38108"/>
                      </a:cubicBezTo>
                      <a:cubicBezTo>
                        <a:pt x="32477" y="38101"/>
                        <a:pt x="32477" y="38094"/>
                        <a:pt x="32470" y="38087"/>
                      </a:cubicBezTo>
                      <a:lnTo>
                        <a:pt x="32470" y="38059"/>
                      </a:lnTo>
                      <a:lnTo>
                        <a:pt x="32470" y="38010"/>
                      </a:lnTo>
                      <a:lnTo>
                        <a:pt x="32470" y="37960"/>
                      </a:lnTo>
                      <a:lnTo>
                        <a:pt x="32526" y="19231"/>
                      </a:lnTo>
                      <a:lnTo>
                        <a:pt x="32526" y="19181"/>
                      </a:lnTo>
                      <a:lnTo>
                        <a:pt x="32526" y="19132"/>
                      </a:lnTo>
                      <a:lnTo>
                        <a:pt x="32526" y="19111"/>
                      </a:lnTo>
                      <a:lnTo>
                        <a:pt x="32526" y="19075"/>
                      </a:lnTo>
                      <a:cubicBezTo>
                        <a:pt x="32519" y="19061"/>
                        <a:pt x="32519" y="19040"/>
                        <a:pt x="32519" y="19026"/>
                      </a:cubicBezTo>
                      <a:cubicBezTo>
                        <a:pt x="32519" y="19005"/>
                        <a:pt x="32512" y="18984"/>
                        <a:pt x="32512" y="18970"/>
                      </a:cubicBezTo>
                      <a:cubicBezTo>
                        <a:pt x="32512" y="18949"/>
                        <a:pt x="32505" y="18934"/>
                        <a:pt x="32505" y="18920"/>
                      </a:cubicBezTo>
                      <a:cubicBezTo>
                        <a:pt x="32498" y="18899"/>
                        <a:pt x="32491" y="18878"/>
                        <a:pt x="32491" y="18857"/>
                      </a:cubicBezTo>
                      <a:lnTo>
                        <a:pt x="32484" y="18822"/>
                      </a:lnTo>
                      <a:cubicBezTo>
                        <a:pt x="32484" y="18815"/>
                        <a:pt x="32484" y="18808"/>
                        <a:pt x="32484" y="18800"/>
                      </a:cubicBezTo>
                      <a:cubicBezTo>
                        <a:pt x="32477" y="18779"/>
                        <a:pt x="32470" y="18758"/>
                        <a:pt x="32463" y="18737"/>
                      </a:cubicBezTo>
                      <a:lnTo>
                        <a:pt x="32463" y="18723"/>
                      </a:lnTo>
                      <a:lnTo>
                        <a:pt x="32456" y="18688"/>
                      </a:lnTo>
                      <a:cubicBezTo>
                        <a:pt x="32456" y="18681"/>
                        <a:pt x="32449" y="18674"/>
                        <a:pt x="32449" y="18674"/>
                      </a:cubicBezTo>
                      <a:cubicBezTo>
                        <a:pt x="32442" y="18645"/>
                        <a:pt x="32435" y="18624"/>
                        <a:pt x="32428" y="18603"/>
                      </a:cubicBezTo>
                      <a:lnTo>
                        <a:pt x="32428" y="18589"/>
                      </a:lnTo>
                      <a:lnTo>
                        <a:pt x="32428" y="18582"/>
                      </a:lnTo>
                      <a:cubicBezTo>
                        <a:pt x="32428" y="18575"/>
                        <a:pt x="32420" y="18568"/>
                        <a:pt x="32420" y="18568"/>
                      </a:cubicBezTo>
                      <a:lnTo>
                        <a:pt x="32413" y="18547"/>
                      </a:lnTo>
                      <a:lnTo>
                        <a:pt x="32399" y="18519"/>
                      </a:lnTo>
                      <a:cubicBezTo>
                        <a:pt x="32399" y="18504"/>
                        <a:pt x="32392" y="18490"/>
                        <a:pt x="32385" y="18476"/>
                      </a:cubicBezTo>
                      <a:lnTo>
                        <a:pt x="32371" y="18448"/>
                      </a:lnTo>
                      <a:cubicBezTo>
                        <a:pt x="32364" y="18448"/>
                        <a:pt x="32364" y="18441"/>
                        <a:pt x="32364" y="18434"/>
                      </a:cubicBezTo>
                      <a:lnTo>
                        <a:pt x="32364" y="18420"/>
                      </a:lnTo>
                      <a:cubicBezTo>
                        <a:pt x="32357" y="18406"/>
                        <a:pt x="32350" y="18392"/>
                        <a:pt x="32343" y="18378"/>
                      </a:cubicBezTo>
                      <a:lnTo>
                        <a:pt x="32322" y="18335"/>
                      </a:lnTo>
                      <a:lnTo>
                        <a:pt x="32301" y="18300"/>
                      </a:lnTo>
                      <a:cubicBezTo>
                        <a:pt x="32294" y="18279"/>
                        <a:pt x="32279" y="18258"/>
                        <a:pt x="32265" y="18230"/>
                      </a:cubicBezTo>
                      <a:lnTo>
                        <a:pt x="32258" y="18222"/>
                      </a:lnTo>
                      <a:lnTo>
                        <a:pt x="32251" y="18208"/>
                      </a:lnTo>
                      <a:cubicBezTo>
                        <a:pt x="32251" y="18201"/>
                        <a:pt x="32237" y="18194"/>
                        <a:pt x="32237" y="18187"/>
                      </a:cubicBezTo>
                      <a:cubicBezTo>
                        <a:pt x="32216" y="18145"/>
                        <a:pt x="32195" y="18103"/>
                        <a:pt x="32167" y="18067"/>
                      </a:cubicBezTo>
                      <a:lnTo>
                        <a:pt x="32160" y="18053"/>
                      </a:lnTo>
                      <a:lnTo>
                        <a:pt x="32153" y="18046"/>
                      </a:lnTo>
                      <a:cubicBezTo>
                        <a:pt x="32139" y="18025"/>
                        <a:pt x="32110" y="17990"/>
                        <a:pt x="32089" y="17955"/>
                      </a:cubicBezTo>
                      <a:lnTo>
                        <a:pt x="32068" y="17933"/>
                      </a:lnTo>
                      <a:cubicBezTo>
                        <a:pt x="32068" y="17926"/>
                        <a:pt x="32061" y="17926"/>
                        <a:pt x="32061" y="17919"/>
                      </a:cubicBezTo>
                      <a:lnTo>
                        <a:pt x="32047" y="17905"/>
                      </a:lnTo>
                      <a:cubicBezTo>
                        <a:pt x="32033" y="17884"/>
                        <a:pt x="32026" y="17870"/>
                        <a:pt x="32005" y="17849"/>
                      </a:cubicBezTo>
                      <a:lnTo>
                        <a:pt x="31976" y="17821"/>
                      </a:lnTo>
                      <a:lnTo>
                        <a:pt x="31948" y="17785"/>
                      </a:lnTo>
                      <a:cubicBezTo>
                        <a:pt x="31941" y="17778"/>
                        <a:pt x="31934" y="17764"/>
                        <a:pt x="31913" y="17743"/>
                      </a:cubicBezTo>
                      <a:lnTo>
                        <a:pt x="31899" y="17729"/>
                      </a:lnTo>
                      <a:lnTo>
                        <a:pt x="31878" y="17715"/>
                      </a:lnTo>
                      <a:lnTo>
                        <a:pt x="31857" y="17687"/>
                      </a:lnTo>
                      <a:lnTo>
                        <a:pt x="31828" y="17659"/>
                      </a:lnTo>
                      <a:lnTo>
                        <a:pt x="31814" y="17644"/>
                      </a:lnTo>
                      <a:lnTo>
                        <a:pt x="31807" y="17637"/>
                      </a:lnTo>
                      <a:lnTo>
                        <a:pt x="31793" y="17630"/>
                      </a:lnTo>
                      <a:lnTo>
                        <a:pt x="31737" y="17581"/>
                      </a:lnTo>
                      <a:lnTo>
                        <a:pt x="31723" y="17567"/>
                      </a:lnTo>
                      <a:lnTo>
                        <a:pt x="31694" y="17539"/>
                      </a:lnTo>
                      <a:lnTo>
                        <a:pt x="31687" y="17539"/>
                      </a:lnTo>
                      <a:cubicBezTo>
                        <a:pt x="31673" y="17525"/>
                        <a:pt x="31659" y="17510"/>
                        <a:pt x="31638" y="17503"/>
                      </a:cubicBezTo>
                      <a:lnTo>
                        <a:pt x="31603" y="17475"/>
                      </a:lnTo>
                      <a:lnTo>
                        <a:pt x="31596" y="17468"/>
                      </a:lnTo>
                      <a:lnTo>
                        <a:pt x="31546" y="17440"/>
                      </a:lnTo>
                      <a:cubicBezTo>
                        <a:pt x="31532" y="17426"/>
                        <a:pt x="31518" y="17419"/>
                        <a:pt x="31504" y="17412"/>
                      </a:cubicBezTo>
                      <a:lnTo>
                        <a:pt x="31497" y="17405"/>
                      </a:lnTo>
                      <a:lnTo>
                        <a:pt x="1573" y="127"/>
                      </a:lnTo>
                      <a:lnTo>
                        <a:pt x="1538" y="113"/>
                      </a:lnTo>
                      <a:lnTo>
                        <a:pt x="1530" y="106"/>
                      </a:lnTo>
                      <a:lnTo>
                        <a:pt x="1502" y="92"/>
                      </a:lnTo>
                      <a:lnTo>
                        <a:pt x="1495" y="85"/>
                      </a:lnTo>
                      <a:lnTo>
                        <a:pt x="1474" y="64"/>
                      </a:lnTo>
                      <a:lnTo>
                        <a:pt x="1446" y="49"/>
                      </a:lnTo>
                      <a:lnTo>
                        <a:pt x="1404" y="35"/>
                      </a:lnTo>
                      <a:lnTo>
                        <a:pt x="1354" y="14"/>
                      </a:lnTo>
                      <a:lnTo>
                        <a:pt x="1312" y="14"/>
                      </a:lnTo>
                      <a:lnTo>
                        <a:pt x="1284" y="7"/>
                      </a:lnTo>
                      <a:lnTo>
                        <a:pt x="1263" y="7"/>
                      </a:lnTo>
                      <a:lnTo>
                        <a:pt x="123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804825" y="1204600"/>
                  <a:ext cx="802050" cy="967825"/>
                </a:xfrm>
                <a:custGeom>
                  <a:avLst/>
                  <a:gdLst/>
                  <a:ahLst/>
                  <a:cxnLst/>
                  <a:rect l="l" t="t" r="r" b="b"/>
                  <a:pathLst>
                    <a:path w="32082" h="38713" extrusionOk="0">
                      <a:moveTo>
                        <a:pt x="641" y="0"/>
                      </a:moveTo>
                      <a:cubicBezTo>
                        <a:pt x="294" y="0"/>
                        <a:pt x="57" y="277"/>
                        <a:pt x="57" y="752"/>
                      </a:cubicBezTo>
                      <a:lnTo>
                        <a:pt x="0" y="19475"/>
                      </a:lnTo>
                      <a:cubicBezTo>
                        <a:pt x="0" y="20144"/>
                        <a:pt x="472" y="20962"/>
                        <a:pt x="1051" y="21300"/>
                      </a:cubicBezTo>
                      <a:lnTo>
                        <a:pt x="30975" y="38571"/>
                      </a:lnTo>
                      <a:cubicBezTo>
                        <a:pt x="31143" y="38667"/>
                        <a:pt x="31302" y="38713"/>
                        <a:pt x="31444" y="38713"/>
                      </a:cubicBezTo>
                      <a:cubicBezTo>
                        <a:pt x="31791" y="38713"/>
                        <a:pt x="32032" y="38440"/>
                        <a:pt x="32032" y="37965"/>
                      </a:cubicBezTo>
                      <a:lnTo>
                        <a:pt x="32082" y="19242"/>
                      </a:lnTo>
                      <a:cubicBezTo>
                        <a:pt x="32082" y="18572"/>
                        <a:pt x="31616" y="17755"/>
                        <a:pt x="31038" y="17423"/>
                      </a:cubicBezTo>
                      <a:lnTo>
                        <a:pt x="1114" y="145"/>
                      </a:lnTo>
                      <a:cubicBezTo>
                        <a:pt x="944" y="47"/>
                        <a:pt x="783" y="0"/>
                        <a:pt x="641"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1804475" y="1204450"/>
                  <a:ext cx="802750" cy="968325"/>
                </a:xfrm>
                <a:custGeom>
                  <a:avLst/>
                  <a:gdLst/>
                  <a:ahLst/>
                  <a:cxnLst/>
                  <a:rect l="l" t="t" r="r" b="b"/>
                  <a:pathLst>
                    <a:path w="32110" h="38733" extrusionOk="0">
                      <a:moveTo>
                        <a:pt x="649" y="17"/>
                      </a:moveTo>
                      <a:cubicBezTo>
                        <a:pt x="818" y="25"/>
                        <a:pt x="980" y="74"/>
                        <a:pt x="1114" y="158"/>
                      </a:cubicBezTo>
                      <a:lnTo>
                        <a:pt x="31038" y="17429"/>
                      </a:lnTo>
                      <a:cubicBezTo>
                        <a:pt x="31616" y="17768"/>
                        <a:pt x="32081" y="18578"/>
                        <a:pt x="32081" y="19241"/>
                      </a:cubicBezTo>
                      <a:lnTo>
                        <a:pt x="32032" y="37971"/>
                      </a:lnTo>
                      <a:cubicBezTo>
                        <a:pt x="32032" y="38288"/>
                        <a:pt x="31919" y="38528"/>
                        <a:pt x="31729" y="38640"/>
                      </a:cubicBezTo>
                      <a:cubicBezTo>
                        <a:pt x="31649" y="38686"/>
                        <a:pt x="31558" y="38709"/>
                        <a:pt x="31459" y="38709"/>
                      </a:cubicBezTo>
                      <a:cubicBezTo>
                        <a:pt x="31314" y="38709"/>
                        <a:pt x="31153" y="38660"/>
                        <a:pt x="30989" y="38563"/>
                      </a:cubicBezTo>
                      <a:lnTo>
                        <a:pt x="1072" y="21292"/>
                      </a:lnTo>
                      <a:cubicBezTo>
                        <a:pt x="486" y="20961"/>
                        <a:pt x="21" y="20150"/>
                        <a:pt x="21" y="19481"/>
                      </a:cubicBezTo>
                      <a:lnTo>
                        <a:pt x="78" y="758"/>
                      </a:lnTo>
                      <a:cubicBezTo>
                        <a:pt x="78" y="440"/>
                        <a:pt x="183" y="201"/>
                        <a:pt x="381" y="88"/>
                      </a:cubicBezTo>
                      <a:cubicBezTo>
                        <a:pt x="465" y="39"/>
                        <a:pt x="557" y="17"/>
                        <a:pt x="649" y="17"/>
                      </a:cubicBezTo>
                      <a:close/>
                      <a:moveTo>
                        <a:pt x="653" y="0"/>
                      </a:moveTo>
                      <a:cubicBezTo>
                        <a:pt x="550" y="0"/>
                        <a:pt x="455" y="24"/>
                        <a:pt x="374" y="74"/>
                      </a:cubicBezTo>
                      <a:cubicBezTo>
                        <a:pt x="169" y="187"/>
                        <a:pt x="56" y="433"/>
                        <a:pt x="56" y="758"/>
                      </a:cubicBezTo>
                      <a:lnTo>
                        <a:pt x="0" y="19488"/>
                      </a:lnTo>
                      <a:cubicBezTo>
                        <a:pt x="0" y="20157"/>
                        <a:pt x="479" y="20982"/>
                        <a:pt x="1057" y="21313"/>
                      </a:cubicBezTo>
                      <a:lnTo>
                        <a:pt x="30982" y="38591"/>
                      </a:lnTo>
                      <a:cubicBezTo>
                        <a:pt x="31123" y="38676"/>
                        <a:pt x="31285" y="38725"/>
                        <a:pt x="31461" y="38732"/>
                      </a:cubicBezTo>
                      <a:cubicBezTo>
                        <a:pt x="31560" y="38732"/>
                        <a:pt x="31651" y="38711"/>
                        <a:pt x="31743" y="38662"/>
                      </a:cubicBezTo>
                      <a:cubicBezTo>
                        <a:pt x="31940" y="38542"/>
                        <a:pt x="32053" y="38302"/>
                        <a:pt x="32053" y="37978"/>
                      </a:cubicBezTo>
                      <a:lnTo>
                        <a:pt x="32110" y="19248"/>
                      </a:lnTo>
                      <a:cubicBezTo>
                        <a:pt x="32110" y="18578"/>
                        <a:pt x="31637" y="17753"/>
                        <a:pt x="31052" y="17415"/>
                      </a:cubicBezTo>
                      <a:lnTo>
                        <a:pt x="1128" y="144"/>
                      </a:lnTo>
                      <a:cubicBezTo>
                        <a:pt x="962" y="49"/>
                        <a:pt x="799" y="0"/>
                        <a:pt x="6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1815509" y="1253620"/>
                  <a:ext cx="748675" cy="846800"/>
                </a:xfrm>
                <a:custGeom>
                  <a:avLst/>
                  <a:gdLst/>
                  <a:ahLst/>
                  <a:cxnLst/>
                  <a:rect l="l" t="t" r="r" b="b"/>
                  <a:pathLst>
                    <a:path w="29947" h="33872" extrusionOk="0">
                      <a:moveTo>
                        <a:pt x="627" y="0"/>
                      </a:moveTo>
                      <a:cubicBezTo>
                        <a:pt x="282" y="0"/>
                        <a:pt x="43" y="273"/>
                        <a:pt x="43" y="746"/>
                      </a:cubicBezTo>
                      <a:lnTo>
                        <a:pt x="1" y="15860"/>
                      </a:lnTo>
                      <a:cubicBezTo>
                        <a:pt x="1" y="16529"/>
                        <a:pt x="473" y="17340"/>
                        <a:pt x="1051" y="17678"/>
                      </a:cubicBezTo>
                      <a:lnTo>
                        <a:pt x="28847" y="33730"/>
                      </a:lnTo>
                      <a:cubicBezTo>
                        <a:pt x="29014" y="33826"/>
                        <a:pt x="29174" y="33871"/>
                        <a:pt x="29316" y="33871"/>
                      </a:cubicBezTo>
                      <a:cubicBezTo>
                        <a:pt x="29663" y="33871"/>
                        <a:pt x="29904" y="33599"/>
                        <a:pt x="29904" y="33123"/>
                      </a:cubicBezTo>
                      <a:lnTo>
                        <a:pt x="29946" y="18010"/>
                      </a:lnTo>
                      <a:cubicBezTo>
                        <a:pt x="29946" y="17340"/>
                        <a:pt x="29474" y="16522"/>
                        <a:pt x="28896" y="16191"/>
                      </a:cubicBezTo>
                      <a:lnTo>
                        <a:pt x="1101" y="147"/>
                      </a:lnTo>
                      <a:cubicBezTo>
                        <a:pt x="931" y="48"/>
                        <a:pt x="770" y="0"/>
                        <a:pt x="627"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2"/>
                <p:cNvSpPr/>
                <p:nvPr/>
              </p:nvSpPr>
              <p:spPr>
                <a:xfrm>
                  <a:off x="1824900" y="1252525"/>
                  <a:ext cx="749200" cy="847100"/>
                </a:xfrm>
                <a:custGeom>
                  <a:avLst/>
                  <a:gdLst/>
                  <a:ahLst/>
                  <a:cxnLst/>
                  <a:rect l="l" t="t" r="r" b="b"/>
                  <a:pathLst>
                    <a:path w="29968" h="33884" extrusionOk="0">
                      <a:moveTo>
                        <a:pt x="642" y="12"/>
                      </a:moveTo>
                      <a:cubicBezTo>
                        <a:pt x="811" y="19"/>
                        <a:pt x="967" y="75"/>
                        <a:pt x="1108" y="160"/>
                      </a:cubicBezTo>
                      <a:lnTo>
                        <a:pt x="28903" y="16204"/>
                      </a:lnTo>
                      <a:cubicBezTo>
                        <a:pt x="29481" y="16535"/>
                        <a:pt x="29946" y="17353"/>
                        <a:pt x="29946" y="18016"/>
                      </a:cubicBezTo>
                      <a:lnTo>
                        <a:pt x="29904" y="33129"/>
                      </a:lnTo>
                      <a:cubicBezTo>
                        <a:pt x="29904" y="33440"/>
                        <a:pt x="29798" y="33679"/>
                        <a:pt x="29601" y="33792"/>
                      </a:cubicBezTo>
                      <a:cubicBezTo>
                        <a:pt x="29519" y="33839"/>
                        <a:pt x="29425" y="33863"/>
                        <a:pt x="29324" y="33863"/>
                      </a:cubicBezTo>
                      <a:cubicBezTo>
                        <a:pt x="29182" y="33863"/>
                        <a:pt x="29025" y="33816"/>
                        <a:pt x="28861" y="33721"/>
                      </a:cubicBezTo>
                      <a:lnTo>
                        <a:pt x="1072" y="17677"/>
                      </a:lnTo>
                      <a:cubicBezTo>
                        <a:pt x="494" y="17339"/>
                        <a:pt x="29" y="16528"/>
                        <a:pt x="29" y="15866"/>
                      </a:cubicBezTo>
                      <a:lnTo>
                        <a:pt x="71" y="752"/>
                      </a:lnTo>
                      <a:cubicBezTo>
                        <a:pt x="71" y="435"/>
                        <a:pt x="177" y="195"/>
                        <a:pt x="374" y="82"/>
                      </a:cubicBezTo>
                      <a:cubicBezTo>
                        <a:pt x="452" y="40"/>
                        <a:pt x="551" y="12"/>
                        <a:pt x="642" y="12"/>
                      </a:cubicBezTo>
                      <a:close/>
                      <a:moveTo>
                        <a:pt x="636" y="0"/>
                      </a:moveTo>
                      <a:cubicBezTo>
                        <a:pt x="536" y="0"/>
                        <a:pt x="443" y="23"/>
                        <a:pt x="360" y="68"/>
                      </a:cubicBezTo>
                      <a:cubicBezTo>
                        <a:pt x="163" y="188"/>
                        <a:pt x="50" y="428"/>
                        <a:pt x="50" y="759"/>
                      </a:cubicBezTo>
                      <a:lnTo>
                        <a:pt x="1" y="15866"/>
                      </a:lnTo>
                      <a:cubicBezTo>
                        <a:pt x="1" y="16542"/>
                        <a:pt x="480" y="17360"/>
                        <a:pt x="1058" y="17699"/>
                      </a:cubicBezTo>
                      <a:lnTo>
                        <a:pt x="28854" y="33736"/>
                      </a:lnTo>
                      <a:cubicBezTo>
                        <a:pt x="28995" y="33827"/>
                        <a:pt x="29157" y="33877"/>
                        <a:pt x="29333" y="33884"/>
                      </a:cubicBezTo>
                      <a:cubicBezTo>
                        <a:pt x="29425" y="33884"/>
                        <a:pt x="29523" y="33862"/>
                        <a:pt x="29608" y="33813"/>
                      </a:cubicBezTo>
                      <a:cubicBezTo>
                        <a:pt x="29812" y="33700"/>
                        <a:pt x="29925" y="33454"/>
                        <a:pt x="29925" y="33129"/>
                      </a:cubicBezTo>
                      <a:lnTo>
                        <a:pt x="29967" y="18016"/>
                      </a:lnTo>
                      <a:cubicBezTo>
                        <a:pt x="29967" y="17346"/>
                        <a:pt x="29495" y="16521"/>
                        <a:pt x="28910" y="16183"/>
                      </a:cubicBezTo>
                      <a:lnTo>
                        <a:pt x="1122" y="146"/>
                      </a:lnTo>
                      <a:cubicBezTo>
                        <a:pt x="949" y="49"/>
                        <a:pt x="785" y="0"/>
                        <a:pt x="63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2603850" y="1652500"/>
                  <a:ext cx="14300" cy="7950"/>
                </a:xfrm>
                <a:custGeom>
                  <a:avLst/>
                  <a:gdLst/>
                  <a:ahLst/>
                  <a:cxnLst/>
                  <a:rect l="l" t="t" r="r" b="b"/>
                  <a:pathLst>
                    <a:path w="572" h="318" extrusionOk="0">
                      <a:moveTo>
                        <a:pt x="565" y="1"/>
                      </a:moveTo>
                      <a:lnTo>
                        <a:pt x="1" y="297"/>
                      </a:lnTo>
                      <a:lnTo>
                        <a:pt x="15" y="318"/>
                      </a:lnTo>
                      <a:lnTo>
                        <a:pt x="572" y="22"/>
                      </a:lnTo>
                      <a:lnTo>
                        <a:pt x="565"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148475" y="1752475"/>
                  <a:ext cx="65925" cy="38400"/>
                </a:xfrm>
                <a:custGeom>
                  <a:avLst/>
                  <a:gdLst/>
                  <a:ahLst/>
                  <a:cxnLst/>
                  <a:rect l="l" t="t" r="r" b="b"/>
                  <a:pathLst>
                    <a:path w="2637" h="1536" extrusionOk="0">
                      <a:moveTo>
                        <a:pt x="1974" y="27"/>
                      </a:moveTo>
                      <a:lnTo>
                        <a:pt x="2609" y="393"/>
                      </a:lnTo>
                      <a:lnTo>
                        <a:pt x="670" y="1514"/>
                      </a:lnTo>
                      <a:lnTo>
                        <a:pt x="36" y="1148"/>
                      </a:lnTo>
                      <a:lnTo>
                        <a:pt x="1974" y="27"/>
                      </a:lnTo>
                      <a:close/>
                      <a:moveTo>
                        <a:pt x="1974" y="0"/>
                      </a:moveTo>
                      <a:cubicBezTo>
                        <a:pt x="1972" y="0"/>
                        <a:pt x="1971" y="2"/>
                        <a:pt x="1967" y="6"/>
                      </a:cubicBezTo>
                      <a:lnTo>
                        <a:pt x="7" y="1141"/>
                      </a:lnTo>
                      <a:cubicBezTo>
                        <a:pt x="7" y="1141"/>
                        <a:pt x="0" y="1148"/>
                        <a:pt x="7" y="1148"/>
                      </a:cubicBezTo>
                      <a:cubicBezTo>
                        <a:pt x="0" y="1155"/>
                        <a:pt x="7" y="1162"/>
                        <a:pt x="7" y="1162"/>
                      </a:cubicBezTo>
                      <a:cubicBezTo>
                        <a:pt x="7" y="1162"/>
                        <a:pt x="663" y="1535"/>
                        <a:pt x="670" y="1535"/>
                      </a:cubicBezTo>
                      <a:lnTo>
                        <a:pt x="2630" y="400"/>
                      </a:lnTo>
                      <a:cubicBezTo>
                        <a:pt x="2637" y="393"/>
                        <a:pt x="2637" y="393"/>
                        <a:pt x="2637" y="386"/>
                      </a:cubicBezTo>
                      <a:cubicBezTo>
                        <a:pt x="2637" y="386"/>
                        <a:pt x="2637" y="379"/>
                        <a:pt x="2630" y="379"/>
                      </a:cubicBezTo>
                      <a:lnTo>
                        <a:pt x="1981" y="6"/>
                      </a:lnTo>
                      <a:cubicBezTo>
                        <a:pt x="1978" y="2"/>
                        <a:pt x="1976" y="0"/>
                        <a:pt x="197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144600" y="1706250"/>
                  <a:ext cx="55875" cy="75275"/>
                </a:xfrm>
                <a:custGeom>
                  <a:avLst/>
                  <a:gdLst/>
                  <a:ahLst/>
                  <a:cxnLst/>
                  <a:rect l="l" t="t" r="r" b="b"/>
                  <a:pathLst>
                    <a:path w="2235" h="3011" extrusionOk="0">
                      <a:moveTo>
                        <a:pt x="2101" y="1"/>
                      </a:moveTo>
                      <a:lnTo>
                        <a:pt x="141" y="1143"/>
                      </a:lnTo>
                      <a:cubicBezTo>
                        <a:pt x="127" y="1150"/>
                        <a:pt x="113" y="1164"/>
                        <a:pt x="99" y="1178"/>
                      </a:cubicBezTo>
                      <a:cubicBezTo>
                        <a:pt x="92" y="1178"/>
                        <a:pt x="92" y="1178"/>
                        <a:pt x="92" y="1185"/>
                      </a:cubicBezTo>
                      <a:cubicBezTo>
                        <a:pt x="71" y="1199"/>
                        <a:pt x="64" y="1213"/>
                        <a:pt x="50" y="1227"/>
                      </a:cubicBezTo>
                      <a:cubicBezTo>
                        <a:pt x="43" y="1241"/>
                        <a:pt x="35" y="1255"/>
                        <a:pt x="28" y="1270"/>
                      </a:cubicBezTo>
                      <a:lnTo>
                        <a:pt x="21" y="1298"/>
                      </a:lnTo>
                      <a:lnTo>
                        <a:pt x="21" y="1305"/>
                      </a:lnTo>
                      <a:cubicBezTo>
                        <a:pt x="21" y="1305"/>
                        <a:pt x="14" y="1319"/>
                        <a:pt x="14" y="1326"/>
                      </a:cubicBezTo>
                      <a:cubicBezTo>
                        <a:pt x="7" y="1333"/>
                        <a:pt x="0" y="1340"/>
                        <a:pt x="0" y="1361"/>
                      </a:cubicBezTo>
                      <a:lnTo>
                        <a:pt x="0" y="1375"/>
                      </a:lnTo>
                      <a:cubicBezTo>
                        <a:pt x="0" y="1382"/>
                        <a:pt x="0" y="1396"/>
                        <a:pt x="0" y="1403"/>
                      </a:cubicBezTo>
                      <a:lnTo>
                        <a:pt x="0" y="1411"/>
                      </a:lnTo>
                      <a:lnTo>
                        <a:pt x="0" y="1425"/>
                      </a:lnTo>
                      <a:cubicBezTo>
                        <a:pt x="0" y="1439"/>
                        <a:pt x="0" y="1446"/>
                        <a:pt x="0" y="1453"/>
                      </a:cubicBezTo>
                      <a:cubicBezTo>
                        <a:pt x="0" y="1460"/>
                        <a:pt x="0" y="1467"/>
                        <a:pt x="0" y="1481"/>
                      </a:cubicBezTo>
                      <a:cubicBezTo>
                        <a:pt x="0" y="1488"/>
                        <a:pt x="0" y="1495"/>
                        <a:pt x="0" y="1502"/>
                      </a:cubicBezTo>
                      <a:cubicBezTo>
                        <a:pt x="0" y="1509"/>
                        <a:pt x="0" y="1516"/>
                        <a:pt x="0" y="1530"/>
                      </a:cubicBezTo>
                      <a:lnTo>
                        <a:pt x="0" y="1552"/>
                      </a:lnTo>
                      <a:lnTo>
                        <a:pt x="0" y="1580"/>
                      </a:lnTo>
                      <a:lnTo>
                        <a:pt x="0" y="1608"/>
                      </a:lnTo>
                      <a:cubicBezTo>
                        <a:pt x="0" y="1615"/>
                        <a:pt x="0" y="1622"/>
                        <a:pt x="0" y="1629"/>
                      </a:cubicBezTo>
                      <a:cubicBezTo>
                        <a:pt x="7" y="1636"/>
                        <a:pt x="0" y="1650"/>
                        <a:pt x="7" y="1657"/>
                      </a:cubicBezTo>
                      <a:lnTo>
                        <a:pt x="14" y="1643"/>
                      </a:lnTo>
                      <a:cubicBezTo>
                        <a:pt x="14" y="1643"/>
                        <a:pt x="14" y="1636"/>
                        <a:pt x="14" y="1629"/>
                      </a:cubicBezTo>
                      <a:cubicBezTo>
                        <a:pt x="14" y="1622"/>
                        <a:pt x="21" y="1615"/>
                        <a:pt x="14" y="1601"/>
                      </a:cubicBezTo>
                      <a:cubicBezTo>
                        <a:pt x="7" y="1594"/>
                        <a:pt x="7" y="1587"/>
                        <a:pt x="7" y="1580"/>
                      </a:cubicBezTo>
                      <a:lnTo>
                        <a:pt x="7" y="1552"/>
                      </a:lnTo>
                      <a:lnTo>
                        <a:pt x="7" y="1530"/>
                      </a:lnTo>
                      <a:cubicBezTo>
                        <a:pt x="7" y="1516"/>
                        <a:pt x="7" y="1509"/>
                        <a:pt x="7" y="1502"/>
                      </a:cubicBezTo>
                      <a:cubicBezTo>
                        <a:pt x="7" y="1495"/>
                        <a:pt x="7" y="1488"/>
                        <a:pt x="7" y="1481"/>
                      </a:cubicBezTo>
                      <a:lnTo>
                        <a:pt x="7" y="1453"/>
                      </a:lnTo>
                      <a:cubicBezTo>
                        <a:pt x="7" y="1446"/>
                        <a:pt x="7" y="1439"/>
                        <a:pt x="7" y="1432"/>
                      </a:cubicBezTo>
                      <a:lnTo>
                        <a:pt x="7" y="1418"/>
                      </a:lnTo>
                      <a:lnTo>
                        <a:pt x="7" y="1403"/>
                      </a:lnTo>
                      <a:cubicBezTo>
                        <a:pt x="7" y="1396"/>
                        <a:pt x="7" y="1389"/>
                        <a:pt x="7" y="1382"/>
                      </a:cubicBezTo>
                      <a:lnTo>
                        <a:pt x="7" y="1354"/>
                      </a:lnTo>
                      <a:cubicBezTo>
                        <a:pt x="14" y="1347"/>
                        <a:pt x="14" y="1340"/>
                        <a:pt x="14" y="1333"/>
                      </a:cubicBezTo>
                      <a:lnTo>
                        <a:pt x="28" y="1305"/>
                      </a:lnTo>
                      <a:cubicBezTo>
                        <a:pt x="28" y="1298"/>
                        <a:pt x="28" y="1291"/>
                        <a:pt x="35" y="1277"/>
                      </a:cubicBezTo>
                      <a:cubicBezTo>
                        <a:pt x="43" y="1262"/>
                        <a:pt x="50" y="1255"/>
                        <a:pt x="57" y="1241"/>
                      </a:cubicBezTo>
                      <a:cubicBezTo>
                        <a:pt x="64" y="1227"/>
                        <a:pt x="78" y="1213"/>
                        <a:pt x="92" y="1199"/>
                      </a:cubicBezTo>
                      <a:lnTo>
                        <a:pt x="99" y="1192"/>
                      </a:lnTo>
                      <a:cubicBezTo>
                        <a:pt x="113" y="1178"/>
                        <a:pt x="127" y="1171"/>
                        <a:pt x="141" y="1164"/>
                      </a:cubicBezTo>
                      <a:lnTo>
                        <a:pt x="2009" y="78"/>
                      </a:lnTo>
                      <a:lnTo>
                        <a:pt x="2009" y="78"/>
                      </a:lnTo>
                      <a:cubicBezTo>
                        <a:pt x="2002" y="85"/>
                        <a:pt x="2002" y="92"/>
                        <a:pt x="1995" y="92"/>
                      </a:cubicBezTo>
                      <a:cubicBezTo>
                        <a:pt x="1988" y="106"/>
                        <a:pt x="1981" y="121"/>
                        <a:pt x="1974" y="135"/>
                      </a:cubicBezTo>
                      <a:cubicBezTo>
                        <a:pt x="1967" y="149"/>
                        <a:pt x="1960" y="163"/>
                        <a:pt x="1960" y="177"/>
                      </a:cubicBezTo>
                      <a:lnTo>
                        <a:pt x="1960" y="184"/>
                      </a:lnTo>
                      <a:cubicBezTo>
                        <a:pt x="1953" y="198"/>
                        <a:pt x="1946" y="219"/>
                        <a:pt x="1946" y="233"/>
                      </a:cubicBezTo>
                      <a:cubicBezTo>
                        <a:pt x="1939" y="254"/>
                        <a:pt x="1939" y="269"/>
                        <a:pt x="1939" y="290"/>
                      </a:cubicBezTo>
                      <a:lnTo>
                        <a:pt x="1939" y="346"/>
                      </a:lnTo>
                      <a:cubicBezTo>
                        <a:pt x="1939" y="374"/>
                        <a:pt x="1939" y="402"/>
                        <a:pt x="1946" y="431"/>
                      </a:cubicBezTo>
                      <a:cubicBezTo>
                        <a:pt x="1946" y="459"/>
                        <a:pt x="1953" y="494"/>
                        <a:pt x="1960" y="522"/>
                      </a:cubicBezTo>
                      <a:cubicBezTo>
                        <a:pt x="1960" y="543"/>
                        <a:pt x="1974" y="586"/>
                        <a:pt x="1981" y="607"/>
                      </a:cubicBezTo>
                      <a:cubicBezTo>
                        <a:pt x="1988" y="635"/>
                        <a:pt x="2002" y="677"/>
                        <a:pt x="2016" y="699"/>
                      </a:cubicBezTo>
                      <a:cubicBezTo>
                        <a:pt x="2023" y="720"/>
                        <a:pt x="2030" y="741"/>
                        <a:pt x="2045" y="776"/>
                      </a:cubicBezTo>
                      <a:lnTo>
                        <a:pt x="2052" y="783"/>
                      </a:lnTo>
                      <a:lnTo>
                        <a:pt x="2059" y="797"/>
                      </a:lnTo>
                      <a:lnTo>
                        <a:pt x="2066" y="811"/>
                      </a:lnTo>
                      <a:cubicBezTo>
                        <a:pt x="2080" y="840"/>
                        <a:pt x="2094" y="868"/>
                        <a:pt x="2115" y="889"/>
                      </a:cubicBezTo>
                      <a:cubicBezTo>
                        <a:pt x="2122" y="903"/>
                        <a:pt x="2129" y="910"/>
                        <a:pt x="2136" y="924"/>
                      </a:cubicBezTo>
                      <a:cubicBezTo>
                        <a:pt x="2157" y="952"/>
                        <a:pt x="2178" y="988"/>
                        <a:pt x="2207" y="1016"/>
                      </a:cubicBezTo>
                      <a:lnTo>
                        <a:pt x="2136" y="1721"/>
                      </a:lnTo>
                      <a:lnTo>
                        <a:pt x="2122" y="1855"/>
                      </a:lnTo>
                      <a:lnTo>
                        <a:pt x="183" y="2983"/>
                      </a:lnTo>
                      <a:lnTo>
                        <a:pt x="261" y="2151"/>
                      </a:lnTo>
                      <a:cubicBezTo>
                        <a:pt x="261" y="2151"/>
                        <a:pt x="262" y="2151"/>
                        <a:pt x="262" y="2151"/>
                      </a:cubicBezTo>
                      <a:cubicBezTo>
                        <a:pt x="263" y="2151"/>
                        <a:pt x="263" y="2148"/>
                        <a:pt x="254" y="2130"/>
                      </a:cubicBezTo>
                      <a:cubicBezTo>
                        <a:pt x="233" y="2108"/>
                        <a:pt x="212" y="2080"/>
                        <a:pt x="191" y="2052"/>
                      </a:cubicBezTo>
                      <a:lnTo>
                        <a:pt x="169" y="2024"/>
                      </a:lnTo>
                      <a:cubicBezTo>
                        <a:pt x="155" y="1996"/>
                        <a:pt x="141" y="1967"/>
                        <a:pt x="120" y="1939"/>
                      </a:cubicBezTo>
                      <a:cubicBezTo>
                        <a:pt x="120" y="1932"/>
                        <a:pt x="120" y="1932"/>
                        <a:pt x="113" y="1925"/>
                      </a:cubicBezTo>
                      <a:lnTo>
                        <a:pt x="113" y="1918"/>
                      </a:lnTo>
                      <a:lnTo>
                        <a:pt x="113" y="1904"/>
                      </a:lnTo>
                      <a:lnTo>
                        <a:pt x="99" y="1890"/>
                      </a:lnTo>
                      <a:lnTo>
                        <a:pt x="92" y="1862"/>
                      </a:lnTo>
                      <a:cubicBezTo>
                        <a:pt x="85" y="1855"/>
                        <a:pt x="78" y="1833"/>
                        <a:pt x="71" y="1819"/>
                      </a:cubicBezTo>
                      <a:cubicBezTo>
                        <a:pt x="64" y="1805"/>
                        <a:pt x="64" y="1791"/>
                        <a:pt x="57" y="1784"/>
                      </a:cubicBezTo>
                      <a:cubicBezTo>
                        <a:pt x="57" y="1770"/>
                        <a:pt x="43" y="1756"/>
                        <a:pt x="43" y="1749"/>
                      </a:cubicBezTo>
                      <a:lnTo>
                        <a:pt x="43" y="1728"/>
                      </a:lnTo>
                      <a:cubicBezTo>
                        <a:pt x="35" y="1728"/>
                        <a:pt x="35" y="1721"/>
                        <a:pt x="35" y="1714"/>
                      </a:cubicBezTo>
                      <a:cubicBezTo>
                        <a:pt x="35" y="1707"/>
                        <a:pt x="28" y="1692"/>
                        <a:pt x="28" y="1685"/>
                      </a:cubicBezTo>
                      <a:cubicBezTo>
                        <a:pt x="28" y="1671"/>
                        <a:pt x="21" y="1664"/>
                        <a:pt x="21" y="1650"/>
                      </a:cubicBezTo>
                      <a:lnTo>
                        <a:pt x="7" y="1657"/>
                      </a:lnTo>
                      <a:cubicBezTo>
                        <a:pt x="14" y="1671"/>
                        <a:pt x="14" y="1678"/>
                        <a:pt x="14" y="1685"/>
                      </a:cubicBezTo>
                      <a:lnTo>
                        <a:pt x="21" y="1721"/>
                      </a:lnTo>
                      <a:lnTo>
                        <a:pt x="28" y="1735"/>
                      </a:lnTo>
                      <a:lnTo>
                        <a:pt x="28" y="1749"/>
                      </a:lnTo>
                      <a:cubicBezTo>
                        <a:pt x="35" y="1763"/>
                        <a:pt x="35" y="1770"/>
                        <a:pt x="43" y="1784"/>
                      </a:cubicBezTo>
                      <a:cubicBezTo>
                        <a:pt x="43" y="1798"/>
                        <a:pt x="50" y="1812"/>
                        <a:pt x="57" y="1833"/>
                      </a:cubicBezTo>
                      <a:lnTo>
                        <a:pt x="78" y="1876"/>
                      </a:lnTo>
                      <a:lnTo>
                        <a:pt x="85" y="1897"/>
                      </a:lnTo>
                      <a:lnTo>
                        <a:pt x="92" y="1911"/>
                      </a:lnTo>
                      <a:lnTo>
                        <a:pt x="99" y="1925"/>
                      </a:lnTo>
                      <a:lnTo>
                        <a:pt x="99" y="1932"/>
                      </a:lnTo>
                      <a:lnTo>
                        <a:pt x="113" y="1946"/>
                      </a:lnTo>
                      <a:cubicBezTo>
                        <a:pt x="127" y="1974"/>
                        <a:pt x="141" y="2003"/>
                        <a:pt x="155" y="2031"/>
                      </a:cubicBezTo>
                      <a:lnTo>
                        <a:pt x="176" y="2059"/>
                      </a:lnTo>
                      <a:cubicBezTo>
                        <a:pt x="198" y="2094"/>
                        <a:pt x="219" y="2115"/>
                        <a:pt x="247" y="2158"/>
                      </a:cubicBezTo>
                      <a:lnTo>
                        <a:pt x="176" y="2863"/>
                      </a:lnTo>
                      <a:lnTo>
                        <a:pt x="162" y="2997"/>
                      </a:lnTo>
                      <a:cubicBezTo>
                        <a:pt x="162" y="3004"/>
                        <a:pt x="162" y="3004"/>
                        <a:pt x="176" y="3011"/>
                      </a:cubicBezTo>
                      <a:lnTo>
                        <a:pt x="2150" y="1876"/>
                      </a:lnTo>
                      <a:cubicBezTo>
                        <a:pt x="2150" y="1869"/>
                        <a:pt x="2150" y="1869"/>
                        <a:pt x="2150" y="1862"/>
                      </a:cubicBezTo>
                      <a:lnTo>
                        <a:pt x="2235" y="1016"/>
                      </a:lnTo>
                      <a:cubicBezTo>
                        <a:pt x="2235" y="1016"/>
                        <a:pt x="2235" y="1016"/>
                        <a:pt x="2235" y="1009"/>
                      </a:cubicBezTo>
                      <a:lnTo>
                        <a:pt x="2228" y="1002"/>
                      </a:lnTo>
                      <a:lnTo>
                        <a:pt x="2228" y="995"/>
                      </a:lnTo>
                      <a:cubicBezTo>
                        <a:pt x="2207" y="973"/>
                        <a:pt x="2185" y="945"/>
                        <a:pt x="2164" y="917"/>
                      </a:cubicBezTo>
                      <a:cubicBezTo>
                        <a:pt x="2157" y="903"/>
                        <a:pt x="2150" y="896"/>
                        <a:pt x="2143" y="889"/>
                      </a:cubicBezTo>
                      <a:cubicBezTo>
                        <a:pt x="2129" y="861"/>
                        <a:pt x="2115" y="832"/>
                        <a:pt x="2101" y="804"/>
                      </a:cubicBezTo>
                      <a:lnTo>
                        <a:pt x="2094" y="790"/>
                      </a:lnTo>
                      <a:cubicBezTo>
                        <a:pt x="2087" y="790"/>
                        <a:pt x="2087" y="783"/>
                        <a:pt x="2087" y="776"/>
                      </a:cubicBezTo>
                      <a:lnTo>
                        <a:pt x="2080" y="762"/>
                      </a:lnTo>
                      <a:cubicBezTo>
                        <a:pt x="2066" y="734"/>
                        <a:pt x="2052" y="713"/>
                        <a:pt x="2045" y="684"/>
                      </a:cubicBezTo>
                      <a:cubicBezTo>
                        <a:pt x="2030" y="656"/>
                        <a:pt x="2016" y="628"/>
                        <a:pt x="2009" y="600"/>
                      </a:cubicBezTo>
                      <a:cubicBezTo>
                        <a:pt x="2002" y="572"/>
                        <a:pt x="1995" y="543"/>
                        <a:pt x="1988" y="508"/>
                      </a:cubicBezTo>
                      <a:cubicBezTo>
                        <a:pt x="1981" y="480"/>
                        <a:pt x="1981" y="459"/>
                        <a:pt x="1974" y="431"/>
                      </a:cubicBezTo>
                      <a:lnTo>
                        <a:pt x="1967" y="431"/>
                      </a:lnTo>
                      <a:lnTo>
                        <a:pt x="1974" y="424"/>
                      </a:lnTo>
                      <a:lnTo>
                        <a:pt x="1974" y="339"/>
                      </a:lnTo>
                      <a:cubicBezTo>
                        <a:pt x="1974" y="318"/>
                        <a:pt x="1974" y="297"/>
                        <a:pt x="1974" y="283"/>
                      </a:cubicBezTo>
                      <a:cubicBezTo>
                        <a:pt x="1974" y="261"/>
                        <a:pt x="1981" y="247"/>
                        <a:pt x="1981" y="226"/>
                      </a:cubicBezTo>
                      <a:cubicBezTo>
                        <a:pt x="1988" y="212"/>
                        <a:pt x="1988" y="191"/>
                        <a:pt x="1995" y="177"/>
                      </a:cubicBezTo>
                      <a:cubicBezTo>
                        <a:pt x="2002" y="163"/>
                        <a:pt x="2002" y="149"/>
                        <a:pt x="2009" y="142"/>
                      </a:cubicBezTo>
                      <a:cubicBezTo>
                        <a:pt x="2016" y="128"/>
                        <a:pt x="2023" y="113"/>
                        <a:pt x="2030" y="106"/>
                      </a:cubicBezTo>
                      <a:cubicBezTo>
                        <a:pt x="2045" y="85"/>
                        <a:pt x="2052" y="71"/>
                        <a:pt x="2066" y="64"/>
                      </a:cubicBezTo>
                      <a:lnTo>
                        <a:pt x="2073" y="50"/>
                      </a:lnTo>
                      <a:cubicBezTo>
                        <a:pt x="2087" y="43"/>
                        <a:pt x="2101" y="29"/>
                        <a:pt x="2115" y="22"/>
                      </a:cubicBezTo>
                      <a:cubicBezTo>
                        <a:pt x="2122" y="15"/>
                        <a:pt x="2122" y="8"/>
                        <a:pt x="2115" y="8"/>
                      </a:cubicBezTo>
                      <a:cubicBezTo>
                        <a:pt x="2115" y="1"/>
                        <a:pt x="2108" y="1"/>
                        <a:pt x="210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2103350" y="1628350"/>
                  <a:ext cx="68400" cy="33350"/>
                </a:xfrm>
                <a:custGeom>
                  <a:avLst/>
                  <a:gdLst/>
                  <a:ahLst/>
                  <a:cxnLst/>
                  <a:rect l="l" t="t" r="r" b="b"/>
                  <a:pathLst>
                    <a:path w="2736" h="1334" extrusionOk="0">
                      <a:moveTo>
                        <a:pt x="2151" y="1"/>
                      </a:moveTo>
                      <a:cubicBezTo>
                        <a:pt x="2137" y="1"/>
                        <a:pt x="2115" y="1"/>
                        <a:pt x="2101" y="8"/>
                      </a:cubicBezTo>
                      <a:lnTo>
                        <a:pt x="2087" y="8"/>
                      </a:lnTo>
                      <a:cubicBezTo>
                        <a:pt x="2066" y="8"/>
                        <a:pt x="2052" y="15"/>
                        <a:pt x="2038" y="22"/>
                      </a:cubicBezTo>
                      <a:cubicBezTo>
                        <a:pt x="2010" y="29"/>
                        <a:pt x="1989" y="43"/>
                        <a:pt x="1960" y="57"/>
                      </a:cubicBezTo>
                      <a:lnTo>
                        <a:pt x="1" y="1192"/>
                      </a:lnTo>
                      <a:cubicBezTo>
                        <a:pt x="29" y="1178"/>
                        <a:pt x="50" y="1171"/>
                        <a:pt x="71" y="1164"/>
                      </a:cubicBezTo>
                      <a:cubicBezTo>
                        <a:pt x="92" y="1157"/>
                        <a:pt x="106" y="1150"/>
                        <a:pt x="128" y="1143"/>
                      </a:cubicBezTo>
                      <a:lnTo>
                        <a:pt x="142" y="1143"/>
                      </a:lnTo>
                      <a:cubicBezTo>
                        <a:pt x="163" y="1143"/>
                        <a:pt x="184" y="1136"/>
                        <a:pt x="205" y="1136"/>
                      </a:cubicBezTo>
                      <a:lnTo>
                        <a:pt x="297" y="1136"/>
                      </a:lnTo>
                      <a:cubicBezTo>
                        <a:pt x="325" y="1136"/>
                        <a:pt x="346" y="1143"/>
                        <a:pt x="374" y="1150"/>
                      </a:cubicBezTo>
                      <a:cubicBezTo>
                        <a:pt x="402" y="1150"/>
                        <a:pt x="438" y="1164"/>
                        <a:pt x="466" y="1171"/>
                      </a:cubicBezTo>
                      <a:cubicBezTo>
                        <a:pt x="487" y="1178"/>
                        <a:pt x="529" y="1199"/>
                        <a:pt x="558" y="1206"/>
                      </a:cubicBezTo>
                      <a:cubicBezTo>
                        <a:pt x="586" y="1220"/>
                        <a:pt x="621" y="1242"/>
                        <a:pt x="649" y="1256"/>
                      </a:cubicBezTo>
                      <a:lnTo>
                        <a:pt x="783" y="1333"/>
                      </a:lnTo>
                      <a:lnTo>
                        <a:pt x="2736" y="191"/>
                      </a:lnTo>
                      <a:lnTo>
                        <a:pt x="2609" y="114"/>
                      </a:lnTo>
                      <a:lnTo>
                        <a:pt x="2581" y="100"/>
                      </a:lnTo>
                      <a:lnTo>
                        <a:pt x="2545" y="78"/>
                      </a:lnTo>
                      <a:lnTo>
                        <a:pt x="2517" y="71"/>
                      </a:lnTo>
                      <a:cubicBezTo>
                        <a:pt x="2496" y="57"/>
                        <a:pt x="2482" y="50"/>
                        <a:pt x="2468" y="50"/>
                      </a:cubicBezTo>
                      <a:lnTo>
                        <a:pt x="2433" y="36"/>
                      </a:lnTo>
                      <a:lnTo>
                        <a:pt x="2397" y="22"/>
                      </a:lnTo>
                      <a:cubicBezTo>
                        <a:pt x="2383" y="15"/>
                        <a:pt x="2369" y="15"/>
                        <a:pt x="2362" y="8"/>
                      </a:cubicBezTo>
                      <a:lnTo>
                        <a:pt x="2320" y="8"/>
                      </a:lnTo>
                      <a:lnTo>
                        <a:pt x="2285"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2324875" y="1753875"/>
                  <a:ext cx="22050" cy="28550"/>
                </a:xfrm>
                <a:custGeom>
                  <a:avLst/>
                  <a:gdLst/>
                  <a:ahLst/>
                  <a:cxnLst/>
                  <a:rect l="l" t="t" r="r" b="b"/>
                  <a:pathLst>
                    <a:path w="882" h="1142" extrusionOk="0">
                      <a:moveTo>
                        <a:pt x="258" y="40"/>
                      </a:moveTo>
                      <a:cubicBezTo>
                        <a:pt x="315" y="40"/>
                        <a:pt x="378" y="58"/>
                        <a:pt x="445" y="98"/>
                      </a:cubicBezTo>
                      <a:cubicBezTo>
                        <a:pt x="684" y="253"/>
                        <a:pt x="840" y="521"/>
                        <a:pt x="854" y="810"/>
                      </a:cubicBezTo>
                      <a:cubicBezTo>
                        <a:pt x="854" y="994"/>
                        <a:pt x="762" y="1100"/>
                        <a:pt x="630" y="1100"/>
                      </a:cubicBezTo>
                      <a:cubicBezTo>
                        <a:pt x="574" y="1100"/>
                        <a:pt x="511" y="1082"/>
                        <a:pt x="445" y="1042"/>
                      </a:cubicBezTo>
                      <a:cubicBezTo>
                        <a:pt x="198" y="887"/>
                        <a:pt x="43" y="619"/>
                        <a:pt x="29" y="330"/>
                      </a:cubicBezTo>
                      <a:cubicBezTo>
                        <a:pt x="29" y="146"/>
                        <a:pt x="124" y="40"/>
                        <a:pt x="258" y="40"/>
                      </a:cubicBezTo>
                      <a:close/>
                      <a:moveTo>
                        <a:pt x="243" y="0"/>
                      </a:moveTo>
                      <a:cubicBezTo>
                        <a:pt x="97" y="0"/>
                        <a:pt x="1" y="117"/>
                        <a:pt x="1" y="316"/>
                      </a:cubicBezTo>
                      <a:cubicBezTo>
                        <a:pt x="15" y="626"/>
                        <a:pt x="177" y="908"/>
                        <a:pt x="438" y="1078"/>
                      </a:cubicBezTo>
                      <a:cubicBezTo>
                        <a:pt x="459" y="1092"/>
                        <a:pt x="487" y="1106"/>
                        <a:pt x="508" y="1113"/>
                      </a:cubicBezTo>
                      <a:lnTo>
                        <a:pt x="536" y="1127"/>
                      </a:lnTo>
                      <a:cubicBezTo>
                        <a:pt x="570" y="1136"/>
                        <a:pt x="602" y="1141"/>
                        <a:pt x="632" y="1141"/>
                      </a:cubicBezTo>
                      <a:cubicBezTo>
                        <a:pt x="780" y="1141"/>
                        <a:pt x="882" y="1029"/>
                        <a:pt x="882" y="824"/>
                      </a:cubicBezTo>
                      <a:cubicBezTo>
                        <a:pt x="868" y="514"/>
                        <a:pt x="706" y="232"/>
                        <a:pt x="445" y="62"/>
                      </a:cubicBezTo>
                      <a:cubicBezTo>
                        <a:pt x="424" y="48"/>
                        <a:pt x="402" y="41"/>
                        <a:pt x="381" y="27"/>
                      </a:cubicBezTo>
                      <a:lnTo>
                        <a:pt x="353" y="20"/>
                      </a:lnTo>
                      <a:cubicBezTo>
                        <a:pt x="314" y="7"/>
                        <a:pt x="277" y="0"/>
                        <a:pt x="2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2048200" y="1752300"/>
                  <a:ext cx="22225" cy="28525"/>
                </a:xfrm>
                <a:custGeom>
                  <a:avLst/>
                  <a:gdLst/>
                  <a:ahLst/>
                  <a:cxnLst/>
                  <a:rect l="l" t="t" r="r" b="b"/>
                  <a:pathLst>
                    <a:path w="889" h="1141" extrusionOk="0">
                      <a:moveTo>
                        <a:pt x="271" y="44"/>
                      </a:moveTo>
                      <a:cubicBezTo>
                        <a:pt x="326" y="44"/>
                        <a:pt x="387" y="61"/>
                        <a:pt x="451" y="97"/>
                      </a:cubicBezTo>
                      <a:cubicBezTo>
                        <a:pt x="698" y="259"/>
                        <a:pt x="846" y="520"/>
                        <a:pt x="867" y="809"/>
                      </a:cubicBezTo>
                      <a:cubicBezTo>
                        <a:pt x="867" y="995"/>
                        <a:pt x="770" y="1102"/>
                        <a:pt x="633" y="1102"/>
                      </a:cubicBezTo>
                      <a:cubicBezTo>
                        <a:pt x="578" y="1102"/>
                        <a:pt x="516" y="1085"/>
                        <a:pt x="451" y="1049"/>
                      </a:cubicBezTo>
                      <a:cubicBezTo>
                        <a:pt x="205" y="887"/>
                        <a:pt x="57" y="626"/>
                        <a:pt x="43" y="337"/>
                      </a:cubicBezTo>
                      <a:cubicBezTo>
                        <a:pt x="43" y="151"/>
                        <a:pt x="136" y="44"/>
                        <a:pt x="271" y="44"/>
                      </a:cubicBezTo>
                      <a:close/>
                      <a:moveTo>
                        <a:pt x="254" y="0"/>
                      </a:moveTo>
                      <a:cubicBezTo>
                        <a:pt x="194" y="0"/>
                        <a:pt x="141" y="20"/>
                        <a:pt x="99" y="55"/>
                      </a:cubicBezTo>
                      <a:lnTo>
                        <a:pt x="78" y="76"/>
                      </a:lnTo>
                      <a:cubicBezTo>
                        <a:pt x="28" y="140"/>
                        <a:pt x="0" y="224"/>
                        <a:pt x="7" y="309"/>
                      </a:cubicBezTo>
                      <a:cubicBezTo>
                        <a:pt x="21" y="626"/>
                        <a:pt x="184" y="908"/>
                        <a:pt x="444" y="1077"/>
                      </a:cubicBezTo>
                      <a:cubicBezTo>
                        <a:pt x="508" y="1119"/>
                        <a:pt x="585" y="1141"/>
                        <a:pt x="663" y="1141"/>
                      </a:cubicBezTo>
                      <a:lnTo>
                        <a:pt x="691" y="1141"/>
                      </a:lnTo>
                      <a:cubicBezTo>
                        <a:pt x="811" y="1119"/>
                        <a:pt x="888" y="1007"/>
                        <a:pt x="888" y="830"/>
                      </a:cubicBezTo>
                      <a:cubicBezTo>
                        <a:pt x="874" y="520"/>
                        <a:pt x="712" y="231"/>
                        <a:pt x="451" y="62"/>
                      </a:cubicBezTo>
                      <a:cubicBezTo>
                        <a:pt x="381" y="20"/>
                        <a:pt x="314" y="0"/>
                        <a:pt x="25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2350425" y="1989775"/>
                  <a:ext cx="20650" cy="26625"/>
                </a:xfrm>
                <a:custGeom>
                  <a:avLst/>
                  <a:gdLst/>
                  <a:ahLst/>
                  <a:cxnLst/>
                  <a:rect l="l" t="t" r="r" b="b"/>
                  <a:pathLst>
                    <a:path w="826" h="1065" extrusionOk="0">
                      <a:moveTo>
                        <a:pt x="231" y="0"/>
                      </a:moveTo>
                      <a:cubicBezTo>
                        <a:pt x="96" y="0"/>
                        <a:pt x="1" y="109"/>
                        <a:pt x="1" y="298"/>
                      </a:cubicBezTo>
                      <a:cubicBezTo>
                        <a:pt x="15" y="587"/>
                        <a:pt x="170" y="848"/>
                        <a:pt x="417" y="1010"/>
                      </a:cubicBezTo>
                      <a:cubicBezTo>
                        <a:pt x="483" y="1047"/>
                        <a:pt x="545" y="1065"/>
                        <a:pt x="600" y="1065"/>
                      </a:cubicBezTo>
                      <a:cubicBezTo>
                        <a:pt x="734" y="1065"/>
                        <a:pt x="826" y="960"/>
                        <a:pt x="826" y="770"/>
                      </a:cubicBezTo>
                      <a:cubicBezTo>
                        <a:pt x="811" y="481"/>
                        <a:pt x="656" y="213"/>
                        <a:pt x="417" y="58"/>
                      </a:cubicBezTo>
                      <a:cubicBezTo>
                        <a:pt x="351" y="19"/>
                        <a:pt x="287" y="0"/>
                        <a:pt x="23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100875" y="1981700"/>
                  <a:ext cx="197600" cy="110700"/>
                </a:xfrm>
                <a:custGeom>
                  <a:avLst/>
                  <a:gdLst/>
                  <a:ahLst/>
                  <a:cxnLst/>
                  <a:rect l="l" t="t" r="r" b="b"/>
                  <a:pathLst>
                    <a:path w="7904" h="4428" extrusionOk="0">
                      <a:moveTo>
                        <a:pt x="8" y="1"/>
                      </a:moveTo>
                      <a:lnTo>
                        <a:pt x="1" y="22"/>
                      </a:lnTo>
                      <a:lnTo>
                        <a:pt x="7889" y="4428"/>
                      </a:lnTo>
                      <a:lnTo>
                        <a:pt x="7903" y="4406"/>
                      </a:lnTo>
                      <a:lnTo>
                        <a:pt x="8"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22"/>
              <p:cNvGrpSpPr/>
              <p:nvPr/>
            </p:nvGrpSpPr>
            <p:grpSpPr>
              <a:xfrm>
                <a:off x="6670301" y="3135215"/>
                <a:ext cx="1418607" cy="1374718"/>
                <a:chOff x="2424100" y="2559575"/>
                <a:chExt cx="375750" cy="364125"/>
              </a:xfrm>
            </p:grpSpPr>
            <p:sp>
              <p:nvSpPr>
                <p:cNvPr id="171" name="Google Shape;171;p22"/>
                <p:cNvSpPr/>
                <p:nvPr/>
              </p:nvSpPr>
              <p:spPr>
                <a:xfrm>
                  <a:off x="2427275" y="2724000"/>
                  <a:ext cx="365875" cy="199475"/>
                </a:xfrm>
                <a:custGeom>
                  <a:avLst/>
                  <a:gdLst/>
                  <a:ahLst/>
                  <a:cxnLst/>
                  <a:rect l="l" t="t" r="r" b="b"/>
                  <a:pathLst>
                    <a:path w="14635" h="7979" extrusionOk="0">
                      <a:moveTo>
                        <a:pt x="9706" y="1"/>
                      </a:moveTo>
                      <a:cubicBezTo>
                        <a:pt x="9566" y="1"/>
                        <a:pt x="9425" y="28"/>
                        <a:pt x="9291" y="85"/>
                      </a:cubicBezTo>
                      <a:lnTo>
                        <a:pt x="247" y="4568"/>
                      </a:lnTo>
                      <a:cubicBezTo>
                        <a:pt x="14" y="4688"/>
                        <a:pt x="0" y="4899"/>
                        <a:pt x="219" y="5047"/>
                      </a:cubicBezTo>
                      <a:lnTo>
                        <a:pt x="4371" y="7825"/>
                      </a:lnTo>
                      <a:cubicBezTo>
                        <a:pt x="4536" y="7926"/>
                        <a:pt x="4724" y="7978"/>
                        <a:pt x="4915" y="7978"/>
                      </a:cubicBezTo>
                      <a:cubicBezTo>
                        <a:pt x="5057" y="7978"/>
                        <a:pt x="5201" y="7949"/>
                        <a:pt x="5337" y="7888"/>
                      </a:cubicBezTo>
                      <a:lnTo>
                        <a:pt x="14381" y="3412"/>
                      </a:lnTo>
                      <a:cubicBezTo>
                        <a:pt x="14621" y="3292"/>
                        <a:pt x="14635" y="3081"/>
                        <a:pt x="14409" y="2933"/>
                      </a:cubicBezTo>
                      <a:lnTo>
                        <a:pt x="10264" y="155"/>
                      </a:lnTo>
                      <a:cubicBezTo>
                        <a:pt x="10093" y="53"/>
                        <a:pt x="9900" y="1"/>
                        <a:pt x="970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426750" y="2723700"/>
                  <a:ext cx="365175" cy="200000"/>
                </a:xfrm>
                <a:custGeom>
                  <a:avLst/>
                  <a:gdLst/>
                  <a:ahLst/>
                  <a:cxnLst/>
                  <a:rect l="l" t="t" r="r" b="b"/>
                  <a:pathLst>
                    <a:path w="14607" h="8000" extrusionOk="0">
                      <a:moveTo>
                        <a:pt x="9692" y="25"/>
                      </a:moveTo>
                      <a:cubicBezTo>
                        <a:pt x="9704" y="25"/>
                        <a:pt x="9716" y="26"/>
                        <a:pt x="9728" y="26"/>
                      </a:cubicBezTo>
                      <a:cubicBezTo>
                        <a:pt x="9739" y="26"/>
                        <a:pt x="9750" y="26"/>
                        <a:pt x="9761" y="26"/>
                      </a:cubicBezTo>
                      <a:cubicBezTo>
                        <a:pt x="9947" y="26"/>
                        <a:pt x="10125" y="81"/>
                        <a:pt x="10278" y="174"/>
                      </a:cubicBezTo>
                      <a:lnTo>
                        <a:pt x="14423" y="2952"/>
                      </a:lnTo>
                      <a:cubicBezTo>
                        <a:pt x="14515" y="3001"/>
                        <a:pt x="14571" y="3093"/>
                        <a:pt x="14578" y="3191"/>
                      </a:cubicBezTo>
                      <a:cubicBezTo>
                        <a:pt x="14557" y="3297"/>
                        <a:pt x="14493" y="3375"/>
                        <a:pt x="14402" y="3417"/>
                      </a:cubicBezTo>
                      <a:lnTo>
                        <a:pt x="5358" y="7893"/>
                      </a:lnTo>
                      <a:cubicBezTo>
                        <a:pt x="5221" y="7951"/>
                        <a:pt x="5077" y="7980"/>
                        <a:pt x="4935" y="7980"/>
                      </a:cubicBezTo>
                      <a:cubicBezTo>
                        <a:pt x="4748" y="7980"/>
                        <a:pt x="4563" y="7930"/>
                        <a:pt x="4399" y="7830"/>
                      </a:cubicBezTo>
                      <a:lnTo>
                        <a:pt x="247" y="5052"/>
                      </a:lnTo>
                      <a:cubicBezTo>
                        <a:pt x="155" y="5010"/>
                        <a:pt x="99" y="4911"/>
                        <a:pt x="92" y="4813"/>
                      </a:cubicBezTo>
                      <a:cubicBezTo>
                        <a:pt x="113" y="4707"/>
                        <a:pt x="183" y="4629"/>
                        <a:pt x="275" y="4594"/>
                      </a:cubicBezTo>
                      <a:lnTo>
                        <a:pt x="9319" y="111"/>
                      </a:lnTo>
                      <a:cubicBezTo>
                        <a:pt x="9435" y="59"/>
                        <a:pt x="9563" y="25"/>
                        <a:pt x="9692" y="25"/>
                      </a:cubicBezTo>
                      <a:close/>
                      <a:moveTo>
                        <a:pt x="9737" y="0"/>
                      </a:moveTo>
                      <a:cubicBezTo>
                        <a:pt x="9593" y="0"/>
                        <a:pt x="9448" y="29"/>
                        <a:pt x="9312" y="90"/>
                      </a:cubicBezTo>
                      <a:lnTo>
                        <a:pt x="268" y="4573"/>
                      </a:lnTo>
                      <a:cubicBezTo>
                        <a:pt x="21" y="4637"/>
                        <a:pt x="0" y="4975"/>
                        <a:pt x="233" y="5074"/>
                      </a:cubicBezTo>
                      <a:lnTo>
                        <a:pt x="4385" y="7851"/>
                      </a:lnTo>
                      <a:cubicBezTo>
                        <a:pt x="4544" y="7944"/>
                        <a:pt x="4723" y="8000"/>
                        <a:pt x="4914" y="8000"/>
                      </a:cubicBezTo>
                      <a:cubicBezTo>
                        <a:pt x="4926" y="8000"/>
                        <a:pt x="4937" y="7999"/>
                        <a:pt x="4949" y="7999"/>
                      </a:cubicBezTo>
                      <a:cubicBezTo>
                        <a:pt x="4961" y="8000"/>
                        <a:pt x="4973" y="8000"/>
                        <a:pt x="4985" y="8000"/>
                      </a:cubicBezTo>
                      <a:cubicBezTo>
                        <a:pt x="5114" y="8000"/>
                        <a:pt x="5242" y="7966"/>
                        <a:pt x="5365" y="7914"/>
                      </a:cubicBezTo>
                      <a:lnTo>
                        <a:pt x="14409" y="3431"/>
                      </a:lnTo>
                      <a:cubicBezTo>
                        <a:pt x="14515" y="3396"/>
                        <a:pt x="14585" y="3304"/>
                        <a:pt x="14606" y="3198"/>
                      </a:cubicBezTo>
                      <a:cubicBezTo>
                        <a:pt x="14599" y="3086"/>
                        <a:pt x="14543" y="2987"/>
                        <a:pt x="14444" y="2931"/>
                      </a:cubicBezTo>
                      <a:lnTo>
                        <a:pt x="10292" y="153"/>
                      </a:lnTo>
                      <a:cubicBezTo>
                        <a:pt x="10123" y="52"/>
                        <a:pt x="9930" y="0"/>
                        <a:pt x="97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2424450" y="2769100"/>
                  <a:ext cx="375400" cy="133500"/>
                </a:xfrm>
                <a:custGeom>
                  <a:avLst/>
                  <a:gdLst/>
                  <a:ahLst/>
                  <a:cxnLst/>
                  <a:rect l="l" t="t" r="r" b="b"/>
                  <a:pathLst>
                    <a:path w="15016" h="5340" extrusionOk="0">
                      <a:moveTo>
                        <a:pt x="14776" y="1"/>
                      </a:moveTo>
                      <a:cubicBezTo>
                        <a:pt x="14762" y="107"/>
                        <a:pt x="14684" y="198"/>
                        <a:pt x="14585" y="233"/>
                      </a:cubicBezTo>
                      <a:lnTo>
                        <a:pt x="5548" y="4717"/>
                      </a:lnTo>
                      <a:cubicBezTo>
                        <a:pt x="5415" y="4773"/>
                        <a:pt x="5274" y="4801"/>
                        <a:pt x="5133" y="4801"/>
                      </a:cubicBezTo>
                      <a:cubicBezTo>
                        <a:pt x="4940" y="4801"/>
                        <a:pt x="4747" y="4748"/>
                        <a:pt x="4575" y="4646"/>
                      </a:cubicBezTo>
                      <a:lnTo>
                        <a:pt x="430" y="1869"/>
                      </a:lnTo>
                      <a:cubicBezTo>
                        <a:pt x="332" y="1820"/>
                        <a:pt x="275" y="1721"/>
                        <a:pt x="275" y="1615"/>
                      </a:cubicBezTo>
                      <a:lnTo>
                        <a:pt x="275" y="1615"/>
                      </a:lnTo>
                      <a:cubicBezTo>
                        <a:pt x="275" y="1615"/>
                        <a:pt x="1" y="2137"/>
                        <a:pt x="395" y="2412"/>
                      </a:cubicBezTo>
                      <a:lnTo>
                        <a:pt x="4540" y="5189"/>
                      </a:lnTo>
                      <a:cubicBezTo>
                        <a:pt x="4708" y="5289"/>
                        <a:pt x="4897" y="5339"/>
                        <a:pt x="5086" y="5339"/>
                      </a:cubicBezTo>
                      <a:cubicBezTo>
                        <a:pt x="5229" y="5339"/>
                        <a:pt x="5372" y="5310"/>
                        <a:pt x="5506" y="5253"/>
                      </a:cubicBezTo>
                      <a:lnTo>
                        <a:pt x="14550" y="776"/>
                      </a:lnTo>
                      <a:cubicBezTo>
                        <a:pt x="15015" y="515"/>
                        <a:pt x="14776" y="1"/>
                        <a:pt x="1477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2424100" y="2768925"/>
                  <a:ext cx="375750" cy="134000"/>
                </a:xfrm>
                <a:custGeom>
                  <a:avLst/>
                  <a:gdLst/>
                  <a:ahLst/>
                  <a:cxnLst/>
                  <a:rect l="l" t="t" r="r" b="b"/>
                  <a:pathLst>
                    <a:path w="15030" h="5360" extrusionOk="0">
                      <a:moveTo>
                        <a:pt x="14790" y="50"/>
                      </a:moveTo>
                      <a:cubicBezTo>
                        <a:pt x="14832" y="170"/>
                        <a:pt x="14945" y="558"/>
                        <a:pt x="14557" y="776"/>
                      </a:cubicBezTo>
                      <a:lnTo>
                        <a:pt x="5513" y="5252"/>
                      </a:lnTo>
                      <a:cubicBezTo>
                        <a:pt x="5379" y="5310"/>
                        <a:pt x="5236" y="5339"/>
                        <a:pt x="5093" y="5339"/>
                      </a:cubicBezTo>
                      <a:cubicBezTo>
                        <a:pt x="4905" y="5339"/>
                        <a:pt x="4718" y="5289"/>
                        <a:pt x="4554" y="5189"/>
                      </a:cubicBezTo>
                      <a:lnTo>
                        <a:pt x="409" y="2412"/>
                      </a:lnTo>
                      <a:cubicBezTo>
                        <a:pt x="92" y="2186"/>
                        <a:pt x="219" y="1798"/>
                        <a:pt x="275" y="1671"/>
                      </a:cubicBezTo>
                      <a:lnTo>
                        <a:pt x="275" y="1671"/>
                      </a:lnTo>
                      <a:cubicBezTo>
                        <a:pt x="289" y="1763"/>
                        <a:pt x="353" y="1841"/>
                        <a:pt x="430" y="1890"/>
                      </a:cubicBezTo>
                      <a:lnTo>
                        <a:pt x="4582" y="4667"/>
                      </a:lnTo>
                      <a:cubicBezTo>
                        <a:pt x="4751" y="4767"/>
                        <a:pt x="4942" y="4818"/>
                        <a:pt x="5133" y="4818"/>
                      </a:cubicBezTo>
                      <a:cubicBezTo>
                        <a:pt x="5279" y="4818"/>
                        <a:pt x="5425" y="4789"/>
                        <a:pt x="5562" y="4731"/>
                      </a:cubicBezTo>
                      <a:lnTo>
                        <a:pt x="14607" y="247"/>
                      </a:lnTo>
                      <a:cubicBezTo>
                        <a:pt x="14691" y="212"/>
                        <a:pt x="14762" y="142"/>
                        <a:pt x="14790" y="50"/>
                      </a:cubicBezTo>
                      <a:close/>
                      <a:moveTo>
                        <a:pt x="14776" y="1"/>
                      </a:moveTo>
                      <a:cubicBezTo>
                        <a:pt x="14776" y="1"/>
                        <a:pt x="14769" y="8"/>
                        <a:pt x="14769" y="15"/>
                      </a:cubicBezTo>
                      <a:cubicBezTo>
                        <a:pt x="14755" y="114"/>
                        <a:pt x="14684" y="191"/>
                        <a:pt x="14592" y="233"/>
                      </a:cubicBezTo>
                      <a:lnTo>
                        <a:pt x="5548" y="4710"/>
                      </a:lnTo>
                      <a:cubicBezTo>
                        <a:pt x="5414" y="4767"/>
                        <a:pt x="5271" y="4796"/>
                        <a:pt x="5128" y="4796"/>
                      </a:cubicBezTo>
                      <a:cubicBezTo>
                        <a:pt x="4941" y="4796"/>
                        <a:pt x="4754" y="4746"/>
                        <a:pt x="4589" y="4646"/>
                      </a:cubicBezTo>
                      <a:lnTo>
                        <a:pt x="444" y="1869"/>
                      </a:lnTo>
                      <a:cubicBezTo>
                        <a:pt x="353" y="1819"/>
                        <a:pt x="296" y="1728"/>
                        <a:pt x="289" y="1622"/>
                      </a:cubicBezTo>
                      <a:cubicBezTo>
                        <a:pt x="289" y="1622"/>
                        <a:pt x="289" y="1615"/>
                        <a:pt x="282" y="1615"/>
                      </a:cubicBezTo>
                      <a:cubicBezTo>
                        <a:pt x="282" y="1615"/>
                        <a:pt x="275" y="1615"/>
                        <a:pt x="268" y="1622"/>
                      </a:cubicBezTo>
                      <a:cubicBezTo>
                        <a:pt x="268" y="1622"/>
                        <a:pt x="0" y="2151"/>
                        <a:pt x="395" y="2433"/>
                      </a:cubicBezTo>
                      <a:lnTo>
                        <a:pt x="4540" y="5210"/>
                      </a:lnTo>
                      <a:cubicBezTo>
                        <a:pt x="4700" y="5303"/>
                        <a:pt x="4885" y="5359"/>
                        <a:pt x="5071" y="5359"/>
                      </a:cubicBezTo>
                      <a:cubicBezTo>
                        <a:pt x="5082" y="5359"/>
                        <a:pt x="5093" y="5359"/>
                        <a:pt x="5104" y="5358"/>
                      </a:cubicBezTo>
                      <a:cubicBezTo>
                        <a:pt x="5116" y="5359"/>
                        <a:pt x="5128" y="5359"/>
                        <a:pt x="5140" y="5359"/>
                      </a:cubicBezTo>
                      <a:cubicBezTo>
                        <a:pt x="5269" y="5359"/>
                        <a:pt x="5397" y="5325"/>
                        <a:pt x="5513" y="5274"/>
                      </a:cubicBezTo>
                      <a:lnTo>
                        <a:pt x="14564" y="790"/>
                      </a:lnTo>
                      <a:cubicBezTo>
                        <a:pt x="15029" y="536"/>
                        <a:pt x="14790" y="15"/>
                        <a:pt x="14790" y="8"/>
                      </a:cubicBezTo>
                      <a:cubicBezTo>
                        <a:pt x="14790" y="1"/>
                        <a:pt x="14783" y="1"/>
                        <a:pt x="14776"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2429550" y="2689650"/>
                  <a:ext cx="365900" cy="199475"/>
                </a:xfrm>
                <a:custGeom>
                  <a:avLst/>
                  <a:gdLst/>
                  <a:ahLst/>
                  <a:cxnLst/>
                  <a:rect l="l" t="t" r="r" b="b"/>
                  <a:pathLst>
                    <a:path w="14636" h="7979" extrusionOk="0">
                      <a:moveTo>
                        <a:pt x="9714" y="0"/>
                      </a:moveTo>
                      <a:cubicBezTo>
                        <a:pt x="9573" y="0"/>
                        <a:pt x="9432" y="28"/>
                        <a:pt x="9299" y="84"/>
                      </a:cubicBezTo>
                      <a:lnTo>
                        <a:pt x="255" y="4568"/>
                      </a:lnTo>
                      <a:cubicBezTo>
                        <a:pt x="15" y="4687"/>
                        <a:pt x="1" y="4899"/>
                        <a:pt x="226" y="5047"/>
                      </a:cubicBezTo>
                      <a:lnTo>
                        <a:pt x="4371" y="7824"/>
                      </a:lnTo>
                      <a:cubicBezTo>
                        <a:pt x="4543" y="7926"/>
                        <a:pt x="4736" y="7979"/>
                        <a:pt x="4929" y="7979"/>
                      </a:cubicBezTo>
                      <a:cubicBezTo>
                        <a:pt x="5070" y="7979"/>
                        <a:pt x="5211" y="7951"/>
                        <a:pt x="5344" y="7895"/>
                      </a:cubicBezTo>
                      <a:lnTo>
                        <a:pt x="14381" y="3411"/>
                      </a:lnTo>
                      <a:cubicBezTo>
                        <a:pt x="14621" y="3292"/>
                        <a:pt x="14635" y="3080"/>
                        <a:pt x="14410" y="2932"/>
                      </a:cubicBezTo>
                      <a:lnTo>
                        <a:pt x="10272" y="155"/>
                      </a:lnTo>
                      <a:cubicBezTo>
                        <a:pt x="10100" y="53"/>
                        <a:pt x="9907" y="0"/>
                        <a:pt x="971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2429025" y="2689400"/>
                  <a:ext cx="365000" cy="199950"/>
                </a:xfrm>
                <a:custGeom>
                  <a:avLst/>
                  <a:gdLst/>
                  <a:ahLst/>
                  <a:cxnLst/>
                  <a:rect l="l" t="t" r="r" b="b"/>
                  <a:pathLst>
                    <a:path w="14600" h="7998" extrusionOk="0">
                      <a:moveTo>
                        <a:pt x="9693" y="23"/>
                      </a:moveTo>
                      <a:cubicBezTo>
                        <a:pt x="9705" y="23"/>
                        <a:pt x="9717" y="23"/>
                        <a:pt x="9729" y="24"/>
                      </a:cubicBezTo>
                      <a:cubicBezTo>
                        <a:pt x="9739" y="23"/>
                        <a:pt x="9750" y="23"/>
                        <a:pt x="9761" y="23"/>
                      </a:cubicBezTo>
                      <a:cubicBezTo>
                        <a:pt x="9940" y="23"/>
                        <a:pt x="10119" y="79"/>
                        <a:pt x="10272" y="172"/>
                      </a:cubicBezTo>
                      <a:lnTo>
                        <a:pt x="14424" y="2949"/>
                      </a:lnTo>
                      <a:cubicBezTo>
                        <a:pt x="14508" y="2998"/>
                        <a:pt x="14572" y="3090"/>
                        <a:pt x="14572" y="3189"/>
                      </a:cubicBezTo>
                      <a:cubicBezTo>
                        <a:pt x="14558" y="3295"/>
                        <a:pt x="14487" y="3372"/>
                        <a:pt x="14395" y="3414"/>
                      </a:cubicBezTo>
                      <a:lnTo>
                        <a:pt x="5351" y="7891"/>
                      </a:lnTo>
                      <a:cubicBezTo>
                        <a:pt x="5217" y="7948"/>
                        <a:pt x="5074" y="7977"/>
                        <a:pt x="4931" y="7977"/>
                      </a:cubicBezTo>
                      <a:cubicBezTo>
                        <a:pt x="4744" y="7977"/>
                        <a:pt x="4557" y="7927"/>
                        <a:pt x="4392" y="7827"/>
                      </a:cubicBezTo>
                      <a:lnTo>
                        <a:pt x="247" y="5050"/>
                      </a:lnTo>
                      <a:cubicBezTo>
                        <a:pt x="156" y="5008"/>
                        <a:pt x="99" y="4909"/>
                        <a:pt x="92" y="4810"/>
                      </a:cubicBezTo>
                      <a:cubicBezTo>
                        <a:pt x="114" y="4704"/>
                        <a:pt x="184" y="4627"/>
                        <a:pt x="276" y="4592"/>
                      </a:cubicBezTo>
                      <a:lnTo>
                        <a:pt x="9320" y="108"/>
                      </a:lnTo>
                      <a:cubicBezTo>
                        <a:pt x="9436" y="57"/>
                        <a:pt x="9564" y="23"/>
                        <a:pt x="9693" y="23"/>
                      </a:cubicBezTo>
                      <a:close/>
                      <a:moveTo>
                        <a:pt x="9740" y="0"/>
                      </a:moveTo>
                      <a:cubicBezTo>
                        <a:pt x="9595" y="0"/>
                        <a:pt x="9450" y="29"/>
                        <a:pt x="9313" y="87"/>
                      </a:cubicBezTo>
                      <a:lnTo>
                        <a:pt x="269" y="4570"/>
                      </a:lnTo>
                      <a:cubicBezTo>
                        <a:pt x="22" y="4634"/>
                        <a:pt x="1" y="4972"/>
                        <a:pt x="233" y="5071"/>
                      </a:cubicBezTo>
                      <a:lnTo>
                        <a:pt x="4385" y="7848"/>
                      </a:lnTo>
                      <a:cubicBezTo>
                        <a:pt x="4545" y="7942"/>
                        <a:pt x="4724" y="7997"/>
                        <a:pt x="4915" y="7997"/>
                      </a:cubicBezTo>
                      <a:cubicBezTo>
                        <a:pt x="4926" y="7997"/>
                        <a:pt x="4938" y="7997"/>
                        <a:pt x="4949" y="7996"/>
                      </a:cubicBezTo>
                      <a:cubicBezTo>
                        <a:pt x="4961" y="7997"/>
                        <a:pt x="4973" y="7997"/>
                        <a:pt x="4985" y="7997"/>
                      </a:cubicBezTo>
                      <a:cubicBezTo>
                        <a:pt x="5114" y="7997"/>
                        <a:pt x="5243" y="7963"/>
                        <a:pt x="5365" y="7912"/>
                      </a:cubicBezTo>
                      <a:lnTo>
                        <a:pt x="14410" y="3436"/>
                      </a:lnTo>
                      <a:cubicBezTo>
                        <a:pt x="14508" y="3393"/>
                        <a:pt x="14586" y="3302"/>
                        <a:pt x="14600" y="3196"/>
                      </a:cubicBezTo>
                      <a:cubicBezTo>
                        <a:pt x="14600" y="3083"/>
                        <a:pt x="14536" y="2984"/>
                        <a:pt x="14438" y="2928"/>
                      </a:cubicBezTo>
                      <a:lnTo>
                        <a:pt x="10293" y="151"/>
                      </a:lnTo>
                      <a:cubicBezTo>
                        <a:pt x="10121" y="50"/>
                        <a:pt x="9930" y="0"/>
                        <a:pt x="974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2469750" y="2702325"/>
                  <a:ext cx="296450" cy="165850"/>
                </a:xfrm>
                <a:custGeom>
                  <a:avLst/>
                  <a:gdLst/>
                  <a:ahLst/>
                  <a:cxnLst/>
                  <a:rect l="l" t="t" r="r" b="b"/>
                  <a:pathLst>
                    <a:path w="11858" h="6634" extrusionOk="0">
                      <a:moveTo>
                        <a:pt x="7479" y="0"/>
                      </a:moveTo>
                      <a:lnTo>
                        <a:pt x="0" y="3708"/>
                      </a:lnTo>
                      <a:lnTo>
                        <a:pt x="4371" y="6633"/>
                      </a:lnTo>
                      <a:lnTo>
                        <a:pt x="11857" y="2933"/>
                      </a:lnTo>
                      <a:lnTo>
                        <a:pt x="7479"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2469575" y="2702150"/>
                  <a:ext cx="296800" cy="166375"/>
                </a:xfrm>
                <a:custGeom>
                  <a:avLst/>
                  <a:gdLst/>
                  <a:ahLst/>
                  <a:cxnLst/>
                  <a:rect l="l" t="t" r="r" b="b"/>
                  <a:pathLst>
                    <a:path w="11872" h="6655" extrusionOk="0">
                      <a:moveTo>
                        <a:pt x="7486" y="21"/>
                      </a:moveTo>
                      <a:lnTo>
                        <a:pt x="11843" y="2940"/>
                      </a:lnTo>
                      <a:lnTo>
                        <a:pt x="4385" y="6633"/>
                      </a:lnTo>
                      <a:lnTo>
                        <a:pt x="28" y="3715"/>
                      </a:lnTo>
                      <a:lnTo>
                        <a:pt x="7486" y="21"/>
                      </a:lnTo>
                      <a:close/>
                      <a:moveTo>
                        <a:pt x="7486" y="0"/>
                      </a:moveTo>
                      <a:lnTo>
                        <a:pt x="7" y="3701"/>
                      </a:lnTo>
                      <a:cubicBezTo>
                        <a:pt x="0" y="3701"/>
                        <a:pt x="0" y="3708"/>
                        <a:pt x="0" y="3715"/>
                      </a:cubicBezTo>
                      <a:cubicBezTo>
                        <a:pt x="0" y="3715"/>
                        <a:pt x="0" y="3715"/>
                        <a:pt x="0" y="3722"/>
                      </a:cubicBezTo>
                      <a:cubicBezTo>
                        <a:pt x="0" y="3722"/>
                        <a:pt x="4378" y="6655"/>
                        <a:pt x="4385" y="6655"/>
                      </a:cubicBezTo>
                      <a:lnTo>
                        <a:pt x="11864" y="2954"/>
                      </a:lnTo>
                      <a:cubicBezTo>
                        <a:pt x="11871" y="2947"/>
                        <a:pt x="11871" y="2947"/>
                        <a:pt x="11871" y="2940"/>
                      </a:cubicBezTo>
                      <a:cubicBezTo>
                        <a:pt x="11871" y="2940"/>
                        <a:pt x="11871" y="2933"/>
                        <a:pt x="11871" y="2933"/>
                      </a:cubicBezTo>
                      <a:lnTo>
                        <a:pt x="749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2489300" y="2830250"/>
                  <a:ext cx="31400" cy="12375"/>
                </a:xfrm>
                <a:custGeom>
                  <a:avLst/>
                  <a:gdLst/>
                  <a:ahLst/>
                  <a:cxnLst/>
                  <a:rect l="l" t="t" r="r" b="b"/>
                  <a:pathLst>
                    <a:path w="1256" h="495" extrusionOk="0">
                      <a:moveTo>
                        <a:pt x="431" y="1"/>
                      </a:moveTo>
                      <a:lnTo>
                        <a:pt x="374" y="15"/>
                      </a:lnTo>
                      <a:lnTo>
                        <a:pt x="367" y="15"/>
                      </a:lnTo>
                      <a:lnTo>
                        <a:pt x="318" y="29"/>
                      </a:lnTo>
                      <a:lnTo>
                        <a:pt x="311" y="29"/>
                      </a:lnTo>
                      <a:lnTo>
                        <a:pt x="261" y="43"/>
                      </a:lnTo>
                      <a:cubicBezTo>
                        <a:pt x="240" y="50"/>
                        <a:pt x="226" y="57"/>
                        <a:pt x="212" y="64"/>
                      </a:cubicBezTo>
                      <a:cubicBezTo>
                        <a:pt x="106" y="107"/>
                        <a:pt x="29" y="198"/>
                        <a:pt x="8" y="311"/>
                      </a:cubicBezTo>
                      <a:lnTo>
                        <a:pt x="1" y="403"/>
                      </a:lnTo>
                      <a:cubicBezTo>
                        <a:pt x="22" y="290"/>
                        <a:pt x="99" y="191"/>
                        <a:pt x="205" y="156"/>
                      </a:cubicBezTo>
                      <a:lnTo>
                        <a:pt x="247" y="135"/>
                      </a:lnTo>
                      <a:cubicBezTo>
                        <a:pt x="269" y="128"/>
                        <a:pt x="283" y="121"/>
                        <a:pt x="304" y="114"/>
                      </a:cubicBezTo>
                      <a:lnTo>
                        <a:pt x="311" y="114"/>
                      </a:lnTo>
                      <a:lnTo>
                        <a:pt x="360" y="100"/>
                      </a:lnTo>
                      <a:lnTo>
                        <a:pt x="367" y="100"/>
                      </a:lnTo>
                      <a:cubicBezTo>
                        <a:pt x="381" y="100"/>
                        <a:pt x="402" y="93"/>
                        <a:pt x="417" y="93"/>
                      </a:cubicBezTo>
                      <a:lnTo>
                        <a:pt x="473" y="85"/>
                      </a:lnTo>
                      <a:lnTo>
                        <a:pt x="487" y="85"/>
                      </a:lnTo>
                      <a:lnTo>
                        <a:pt x="536" y="78"/>
                      </a:lnTo>
                      <a:lnTo>
                        <a:pt x="663" y="78"/>
                      </a:lnTo>
                      <a:lnTo>
                        <a:pt x="720" y="85"/>
                      </a:lnTo>
                      <a:lnTo>
                        <a:pt x="734" y="85"/>
                      </a:lnTo>
                      <a:lnTo>
                        <a:pt x="776" y="93"/>
                      </a:lnTo>
                      <a:lnTo>
                        <a:pt x="790" y="93"/>
                      </a:lnTo>
                      <a:cubicBezTo>
                        <a:pt x="804" y="93"/>
                        <a:pt x="825" y="93"/>
                        <a:pt x="839" y="100"/>
                      </a:cubicBezTo>
                      <a:lnTo>
                        <a:pt x="889" y="114"/>
                      </a:lnTo>
                      <a:lnTo>
                        <a:pt x="903" y="121"/>
                      </a:lnTo>
                      <a:lnTo>
                        <a:pt x="945" y="135"/>
                      </a:lnTo>
                      <a:lnTo>
                        <a:pt x="959" y="135"/>
                      </a:lnTo>
                      <a:lnTo>
                        <a:pt x="1002" y="149"/>
                      </a:lnTo>
                      <a:lnTo>
                        <a:pt x="1016" y="156"/>
                      </a:lnTo>
                      <a:lnTo>
                        <a:pt x="1051" y="177"/>
                      </a:lnTo>
                      <a:lnTo>
                        <a:pt x="1065" y="184"/>
                      </a:lnTo>
                      <a:lnTo>
                        <a:pt x="1107" y="205"/>
                      </a:lnTo>
                      <a:lnTo>
                        <a:pt x="1129" y="219"/>
                      </a:lnTo>
                      <a:lnTo>
                        <a:pt x="1136" y="226"/>
                      </a:lnTo>
                      <a:lnTo>
                        <a:pt x="1150" y="255"/>
                      </a:lnTo>
                      <a:lnTo>
                        <a:pt x="1157" y="255"/>
                      </a:lnTo>
                      <a:lnTo>
                        <a:pt x="1171" y="269"/>
                      </a:lnTo>
                      <a:lnTo>
                        <a:pt x="1178" y="276"/>
                      </a:lnTo>
                      <a:cubicBezTo>
                        <a:pt x="1178" y="276"/>
                        <a:pt x="1185" y="283"/>
                        <a:pt x="1185" y="283"/>
                      </a:cubicBezTo>
                      <a:lnTo>
                        <a:pt x="1192" y="290"/>
                      </a:lnTo>
                      <a:lnTo>
                        <a:pt x="1199" y="297"/>
                      </a:lnTo>
                      <a:lnTo>
                        <a:pt x="1206" y="311"/>
                      </a:lnTo>
                      <a:lnTo>
                        <a:pt x="1213" y="318"/>
                      </a:lnTo>
                      <a:lnTo>
                        <a:pt x="1220" y="325"/>
                      </a:lnTo>
                      <a:cubicBezTo>
                        <a:pt x="1227" y="325"/>
                        <a:pt x="1227" y="332"/>
                        <a:pt x="1227" y="332"/>
                      </a:cubicBezTo>
                      <a:lnTo>
                        <a:pt x="1234" y="339"/>
                      </a:lnTo>
                      <a:lnTo>
                        <a:pt x="1241" y="353"/>
                      </a:lnTo>
                      <a:lnTo>
                        <a:pt x="1248" y="360"/>
                      </a:lnTo>
                      <a:cubicBezTo>
                        <a:pt x="1248" y="360"/>
                        <a:pt x="1248" y="367"/>
                        <a:pt x="1248" y="367"/>
                      </a:cubicBezTo>
                      <a:lnTo>
                        <a:pt x="1248" y="382"/>
                      </a:lnTo>
                      <a:cubicBezTo>
                        <a:pt x="1248" y="382"/>
                        <a:pt x="1248" y="382"/>
                        <a:pt x="1248" y="389"/>
                      </a:cubicBezTo>
                      <a:lnTo>
                        <a:pt x="1248" y="396"/>
                      </a:lnTo>
                      <a:lnTo>
                        <a:pt x="1248" y="403"/>
                      </a:lnTo>
                      <a:cubicBezTo>
                        <a:pt x="1248" y="410"/>
                        <a:pt x="1248" y="410"/>
                        <a:pt x="1248" y="417"/>
                      </a:cubicBezTo>
                      <a:lnTo>
                        <a:pt x="1248" y="424"/>
                      </a:lnTo>
                      <a:cubicBezTo>
                        <a:pt x="1248" y="424"/>
                        <a:pt x="1248" y="431"/>
                        <a:pt x="1248" y="431"/>
                      </a:cubicBezTo>
                      <a:cubicBezTo>
                        <a:pt x="1248" y="438"/>
                        <a:pt x="1248" y="445"/>
                        <a:pt x="1248" y="452"/>
                      </a:cubicBezTo>
                      <a:cubicBezTo>
                        <a:pt x="1248" y="459"/>
                        <a:pt x="1248" y="466"/>
                        <a:pt x="1248" y="473"/>
                      </a:cubicBezTo>
                      <a:lnTo>
                        <a:pt x="1248" y="494"/>
                      </a:lnTo>
                      <a:lnTo>
                        <a:pt x="1255" y="410"/>
                      </a:lnTo>
                      <a:lnTo>
                        <a:pt x="1255" y="389"/>
                      </a:lnTo>
                      <a:cubicBezTo>
                        <a:pt x="1255" y="382"/>
                        <a:pt x="1255" y="375"/>
                        <a:pt x="1255" y="375"/>
                      </a:cubicBezTo>
                      <a:lnTo>
                        <a:pt x="1255" y="353"/>
                      </a:lnTo>
                      <a:lnTo>
                        <a:pt x="1255" y="332"/>
                      </a:lnTo>
                      <a:cubicBezTo>
                        <a:pt x="1255" y="332"/>
                        <a:pt x="1255" y="332"/>
                        <a:pt x="1255" y="325"/>
                      </a:cubicBezTo>
                      <a:cubicBezTo>
                        <a:pt x="1255" y="325"/>
                        <a:pt x="1255" y="318"/>
                        <a:pt x="1255" y="318"/>
                      </a:cubicBezTo>
                      <a:cubicBezTo>
                        <a:pt x="1255" y="318"/>
                        <a:pt x="1255" y="311"/>
                        <a:pt x="1255" y="311"/>
                      </a:cubicBezTo>
                      <a:cubicBezTo>
                        <a:pt x="1255" y="304"/>
                        <a:pt x="1255" y="304"/>
                        <a:pt x="1255" y="297"/>
                      </a:cubicBezTo>
                      <a:lnTo>
                        <a:pt x="1255" y="290"/>
                      </a:lnTo>
                      <a:lnTo>
                        <a:pt x="1248" y="283"/>
                      </a:lnTo>
                      <a:cubicBezTo>
                        <a:pt x="1255" y="276"/>
                        <a:pt x="1255" y="276"/>
                        <a:pt x="1248" y="276"/>
                      </a:cubicBezTo>
                      <a:lnTo>
                        <a:pt x="1248" y="262"/>
                      </a:lnTo>
                      <a:lnTo>
                        <a:pt x="1241" y="255"/>
                      </a:lnTo>
                      <a:lnTo>
                        <a:pt x="1234" y="248"/>
                      </a:lnTo>
                      <a:lnTo>
                        <a:pt x="1227" y="234"/>
                      </a:lnTo>
                      <a:lnTo>
                        <a:pt x="1220" y="226"/>
                      </a:lnTo>
                      <a:lnTo>
                        <a:pt x="1213" y="219"/>
                      </a:lnTo>
                      <a:lnTo>
                        <a:pt x="1206" y="212"/>
                      </a:lnTo>
                      <a:lnTo>
                        <a:pt x="1199" y="205"/>
                      </a:lnTo>
                      <a:lnTo>
                        <a:pt x="1192" y="198"/>
                      </a:lnTo>
                      <a:lnTo>
                        <a:pt x="1185" y="184"/>
                      </a:lnTo>
                      <a:lnTo>
                        <a:pt x="1178" y="177"/>
                      </a:lnTo>
                      <a:lnTo>
                        <a:pt x="1164" y="170"/>
                      </a:lnTo>
                      <a:lnTo>
                        <a:pt x="1157" y="163"/>
                      </a:lnTo>
                      <a:lnTo>
                        <a:pt x="1143" y="156"/>
                      </a:lnTo>
                      <a:lnTo>
                        <a:pt x="1136" y="149"/>
                      </a:lnTo>
                      <a:lnTo>
                        <a:pt x="1114" y="135"/>
                      </a:lnTo>
                      <a:cubicBezTo>
                        <a:pt x="1100" y="121"/>
                        <a:pt x="1086" y="114"/>
                        <a:pt x="1072" y="107"/>
                      </a:cubicBezTo>
                      <a:lnTo>
                        <a:pt x="1058" y="100"/>
                      </a:lnTo>
                      <a:lnTo>
                        <a:pt x="1023" y="85"/>
                      </a:lnTo>
                      <a:lnTo>
                        <a:pt x="1016" y="78"/>
                      </a:lnTo>
                      <a:cubicBezTo>
                        <a:pt x="995" y="71"/>
                        <a:pt x="980" y="64"/>
                        <a:pt x="966" y="57"/>
                      </a:cubicBezTo>
                      <a:lnTo>
                        <a:pt x="959" y="57"/>
                      </a:lnTo>
                      <a:cubicBezTo>
                        <a:pt x="945" y="57"/>
                        <a:pt x="931" y="50"/>
                        <a:pt x="917" y="43"/>
                      </a:cubicBezTo>
                      <a:lnTo>
                        <a:pt x="903" y="36"/>
                      </a:lnTo>
                      <a:lnTo>
                        <a:pt x="854" y="29"/>
                      </a:lnTo>
                      <a:lnTo>
                        <a:pt x="797" y="15"/>
                      </a:lnTo>
                      <a:lnTo>
                        <a:pt x="783" y="15"/>
                      </a:lnTo>
                      <a:lnTo>
                        <a:pt x="741" y="8"/>
                      </a:lnTo>
                      <a:lnTo>
                        <a:pt x="727" y="8"/>
                      </a:lnTo>
                      <a:cubicBezTo>
                        <a:pt x="706" y="8"/>
                        <a:pt x="691" y="8"/>
                        <a:pt x="6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2489125" y="2830250"/>
                  <a:ext cx="32450" cy="12725"/>
                </a:xfrm>
                <a:custGeom>
                  <a:avLst/>
                  <a:gdLst/>
                  <a:ahLst/>
                  <a:cxnLst/>
                  <a:rect l="l" t="t" r="r" b="b"/>
                  <a:pathLst>
                    <a:path w="1298" h="509" extrusionOk="0">
                      <a:moveTo>
                        <a:pt x="684" y="15"/>
                      </a:moveTo>
                      <a:cubicBezTo>
                        <a:pt x="698" y="15"/>
                        <a:pt x="720" y="22"/>
                        <a:pt x="734" y="22"/>
                      </a:cubicBezTo>
                      <a:lnTo>
                        <a:pt x="748" y="22"/>
                      </a:lnTo>
                      <a:lnTo>
                        <a:pt x="790" y="29"/>
                      </a:lnTo>
                      <a:lnTo>
                        <a:pt x="804" y="29"/>
                      </a:lnTo>
                      <a:lnTo>
                        <a:pt x="861" y="43"/>
                      </a:lnTo>
                      <a:lnTo>
                        <a:pt x="910" y="50"/>
                      </a:lnTo>
                      <a:lnTo>
                        <a:pt x="924" y="57"/>
                      </a:lnTo>
                      <a:lnTo>
                        <a:pt x="966" y="71"/>
                      </a:lnTo>
                      <a:lnTo>
                        <a:pt x="973" y="71"/>
                      </a:lnTo>
                      <a:cubicBezTo>
                        <a:pt x="987" y="78"/>
                        <a:pt x="1002" y="85"/>
                        <a:pt x="1023" y="93"/>
                      </a:cubicBezTo>
                      <a:lnTo>
                        <a:pt x="1030" y="93"/>
                      </a:lnTo>
                      <a:lnTo>
                        <a:pt x="1065" y="114"/>
                      </a:lnTo>
                      <a:lnTo>
                        <a:pt x="1079" y="121"/>
                      </a:lnTo>
                      <a:lnTo>
                        <a:pt x="1121" y="142"/>
                      </a:lnTo>
                      <a:cubicBezTo>
                        <a:pt x="1128" y="149"/>
                        <a:pt x="1136" y="156"/>
                        <a:pt x="1143" y="156"/>
                      </a:cubicBezTo>
                      <a:lnTo>
                        <a:pt x="1150" y="163"/>
                      </a:lnTo>
                      <a:lnTo>
                        <a:pt x="1157" y="177"/>
                      </a:lnTo>
                      <a:lnTo>
                        <a:pt x="1171" y="184"/>
                      </a:lnTo>
                      <a:lnTo>
                        <a:pt x="1178" y="191"/>
                      </a:lnTo>
                      <a:lnTo>
                        <a:pt x="1185" y="198"/>
                      </a:lnTo>
                      <a:lnTo>
                        <a:pt x="1192" y="205"/>
                      </a:lnTo>
                      <a:lnTo>
                        <a:pt x="1206" y="212"/>
                      </a:lnTo>
                      <a:lnTo>
                        <a:pt x="1213" y="219"/>
                      </a:lnTo>
                      <a:lnTo>
                        <a:pt x="1220" y="234"/>
                      </a:lnTo>
                      <a:lnTo>
                        <a:pt x="1227" y="241"/>
                      </a:lnTo>
                      <a:lnTo>
                        <a:pt x="1234" y="248"/>
                      </a:lnTo>
                      <a:lnTo>
                        <a:pt x="1248" y="269"/>
                      </a:lnTo>
                      <a:cubicBezTo>
                        <a:pt x="1248" y="276"/>
                        <a:pt x="1255" y="283"/>
                        <a:pt x="1255" y="290"/>
                      </a:cubicBezTo>
                      <a:cubicBezTo>
                        <a:pt x="1262" y="304"/>
                        <a:pt x="1269" y="325"/>
                        <a:pt x="1277" y="339"/>
                      </a:cubicBezTo>
                      <a:lnTo>
                        <a:pt x="1277" y="360"/>
                      </a:lnTo>
                      <a:lnTo>
                        <a:pt x="1277" y="375"/>
                      </a:lnTo>
                      <a:cubicBezTo>
                        <a:pt x="1277" y="382"/>
                        <a:pt x="1277" y="389"/>
                        <a:pt x="1277" y="389"/>
                      </a:cubicBezTo>
                      <a:cubicBezTo>
                        <a:pt x="1277" y="382"/>
                        <a:pt x="1269" y="375"/>
                        <a:pt x="1269" y="375"/>
                      </a:cubicBezTo>
                      <a:lnTo>
                        <a:pt x="1262" y="360"/>
                      </a:lnTo>
                      <a:lnTo>
                        <a:pt x="1248" y="346"/>
                      </a:lnTo>
                      <a:lnTo>
                        <a:pt x="1255" y="339"/>
                      </a:lnTo>
                      <a:lnTo>
                        <a:pt x="1248" y="325"/>
                      </a:lnTo>
                      <a:cubicBezTo>
                        <a:pt x="1248" y="325"/>
                        <a:pt x="1241" y="318"/>
                        <a:pt x="1241" y="311"/>
                      </a:cubicBezTo>
                      <a:lnTo>
                        <a:pt x="1227" y="290"/>
                      </a:lnTo>
                      <a:lnTo>
                        <a:pt x="1213" y="276"/>
                      </a:lnTo>
                      <a:lnTo>
                        <a:pt x="1192" y="262"/>
                      </a:lnTo>
                      <a:lnTo>
                        <a:pt x="1178" y="241"/>
                      </a:lnTo>
                      <a:lnTo>
                        <a:pt x="1164" y="234"/>
                      </a:lnTo>
                      <a:lnTo>
                        <a:pt x="1157" y="226"/>
                      </a:lnTo>
                      <a:lnTo>
                        <a:pt x="1143" y="219"/>
                      </a:lnTo>
                      <a:lnTo>
                        <a:pt x="1136" y="212"/>
                      </a:lnTo>
                      <a:lnTo>
                        <a:pt x="1114" y="191"/>
                      </a:lnTo>
                      <a:cubicBezTo>
                        <a:pt x="1100" y="184"/>
                        <a:pt x="1086" y="177"/>
                        <a:pt x="1072" y="170"/>
                      </a:cubicBezTo>
                      <a:lnTo>
                        <a:pt x="1058" y="163"/>
                      </a:lnTo>
                      <a:lnTo>
                        <a:pt x="1023" y="142"/>
                      </a:lnTo>
                      <a:lnTo>
                        <a:pt x="1016" y="135"/>
                      </a:lnTo>
                      <a:lnTo>
                        <a:pt x="966" y="121"/>
                      </a:lnTo>
                      <a:lnTo>
                        <a:pt x="952" y="121"/>
                      </a:lnTo>
                      <a:lnTo>
                        <a:pt x="917" y="107"/>
                      </a:lnTo>
                      <a:lnTo>
                        <a:pt x="896" y="100"/>
                      </a:lnTo>
                      <a:lnTo>
                        <a:pt x="846" y="85"/>
                      </a:lnTo>
                      <a:cubicBezTo>
                        <a:pt x="832" y="85"/>
                        <a:pt x="811" y="78"/>
                        <a:pt x="790" y="78"/>
                      </a:cubicBezTo>
                      <a:lnTo>
                        <a:pt x="776" y="78"/>
                      </a:lnTo>
                      <a:lnTo>
                        <a:pt x="734" y="71"/>
                      </a:lnTo>
                      <a:lnTo>
                        <a:pt x="473" y="71"/>
                      </a:lnTo>
                      <a:lnTo>
                        <a:pt x="424" y="78"/>
                      </a:lnTo>
                      <a:lnTo>
                        <a:pt x="367" y="93"/>
                      </a:lnTo>
                      <a:lnTo>
                        <a:pt x="360" y="93"/>
                      </a:lnTo>
                      <a:lnTo>
                        <a:pt x="311" y="107"/>
                      </a:lnTo>
                      <a:lnTo>
                        <a:pt x="304" y="107"/>
                      </a:lnTo>
                      <a:cubicBezTo>
                        <a:pt x="283" y="114"/>
                        <a:pt x="268" y="114"/>
                        <a:pt x="254" y="121"/>
                      </a:cubicBezTo>
                      <a:cubicBezTo>
                        <a:pt x="233" y="128"/>
                        <a:pt x="219" y="135"/>
                        <a:pt x="205" y="142"/>
                      </a:cubicBezTo>
                      <a:cubicBezTo>
                        <a:pt x="127" y="177"/>
                        <a:pt x="71" y="234"/>
                        <a:pt x="29" y="304"/>
                      </a:cubicBezTo>
                      <a:cubicBezTo>
                        <a:pt x="50" y="198"/>
                        <a:pt x="127" y="114"/>
                        <a:pt x="226" y="78"/>
                      </a:cubicBezTo>
                      <a:cubicBezTo>
                        <a:pt x="233" y="71"/>
                        <a:pt x="254" y="64"/>
                        <a:pt x="276" y="57"/>
                      </a:cubicBezTo>
                      <a:cubicBezTo>
                        <a:pt x="290" y="50"/>
                        <a:pt x="304" y="43"/>
                        <a:pt x="318" y="43"/>
                      </a:cubicBezTo>
                      <a:lnTo>
                        <a:pt x="325" y="43"/>
                      </a:lnTo>
                      <a:cubicBezTo>
                        <a:pt x="346" y="36"/>
                        <a:pt x="360" y="29"/>
                        <a:pt x="374" y="29"/>
                      </a:cubicBezTo>
                      <a:lnTo>
                        <a:pt x="381" y="29"/>
                      </a:lnTo>
                      <a:cubicBezTo>
                        <a:pt x="402" y="22"/>
                        <a:pt x="416" y="15"/>
                        <a:pt x="438" y="15"/>
                      </a:cubicBezTo>
                      <a:close/>
                      <a:moveTo>
                        <a:pt x="459" y="1"/>
                      </a:moveTo>
                      <a:lnTo>
                        <a:pt x="431" y="8"/>
                      </a:lnTo>
                      <a:lnTo>
                        <a:pt x="381" y="15"/>
                      </a:lnTo>
                      <a:lnTo>
                        <a:pt x="367" y="15"/>
                      </a:lnTo>
                      <a:cubicBezTo>
                        <a:pt x="353" y="22"/>
                        <a:pt x="339" y="22"/>
                        <a:pt x="325" y="29"/>
                      </a:cubicBezTo>
                      <a:lnTo>
                        <a:pt x="311" y="29"/>
                      </a:lnTo>
                      <a:lnTo>
                        <a:pt x="261" y="50"/>
                      </a:lnTo>
                      <a:lnTo>
                        <a:pt x="212" y="71"/>
                      </a:lnTo>
                      <a:cubicBezTo>
                        <a:pt x="106" y="114"/>
                        <a:pt x="22" y="205"/>
                        <a:pt x="8" y="325"/>
                      </a:cubicBezTo>
                      <a:lnTo>
                        <a:pt x="1" y="417"/>
                      </a:lnTo>
                      <a:cubicBezTo>
                        <a:pt x="1" y="417"/>
                        <a:pt x="1" y="424"/>
                        <a:pt x="8" y="424"/>
                      </a:cubicBezTo>
                      <a:cubicBezTo>
                        <a:pt x="15" y="424"/>
                        <a:pt x="22" y="424"/>
                        <a:pt x="22" y="417"/>
                      </a:cubicBezTo>
                      <a:cubicBezTo>
                        <a:pt x="36" y="304"/>
                        <a:pt x="113" y="212"/>
                        <a:pt x="219" y="177"/>
                      </a:cubicBezTo>
                      <a:lnTo>
                        <a:pt x="268" y="156"/>
                      </a:lnTo>
                      <a:lnTo>
                        <a:pt x="318" y="142"/>
                      </a:lnTo>
                      <a:lnTo>
                        <a:pt x="325" y="142"/>
                      </a:lnTo>
                      <a:lnTo>
                        <a:pt x="367" y="128"/>
                      </a:lnTo>
                      <a:lnTo>
                        <a:pt x="381" y="128"/>
                      </a:lnTo>
                      <a:cubicBezTo>
                        <a:pt x="395" y="121"/>
                        <a:pt x="416" y="121"/>
                        <a:pt x="438" y="114"/>
                      </a:cubicBezTo>
                      <a:lnTo>
                        <a:pt x="480" y="107"/>
                      </a:lnTo>
                      <a:lnTo>
                        <a:pt x="741" y="107"/>
                      </a:lnTo>
                      <a:lnTo>
                        <a:pt x="783" y="114"/>
                      </a:lnTo>
                      <a:lnTo>
                        <a:pt x="797" y="114"/>
                      </a:lnTo>
                      <a:cubicBezTo>
                        <a:pt x="811" y="121"/>
                        <a:pt x="832" y="121"/>
                        <a:pt x="854" y="128"/>
                      </a:cubicBezTo>
                      <a:lnTo>
                        <a:pt x="896" y="142"/>
                      </a:lnTo>
                      <a:lnTo>
                        <a:pt x="910" y="142"/>
                      </a:lnTo>
                      <a:cubicBezTo>
                        <a:pt x="924" y="149"/>
                        <a:pt x="938" y="156"/>
                        <a:pt x="952" y="156"/>
                      </a:cubicBezTo>
                      <a:lnTo>
                        <a:pt x="959" y="156"/>
                      </a:lnTo>
                      <a:lnTo>
                        <a:pt x="1009" y="177"/>
                      </a:lnTo>
                      <a:lnTo>
                        <a:pt x="1016" y="184"/>
                      </a:lnTo>
                      <a:cubicBezTo>
                        <a:pt x="1030" y="191"/>
                        <a:pt x="1044" y="191"/>
                        <a:pt x="1058" y="198"/>
                      </a:cubicBezTo>
                      <a:lnTo>
                        <a:pt x="1065" y="205"/>
                      </a:lnTo>
                      <a:lnTo>
                        <a:pt x="1107" y="234"/>
                      </a:lnTo>
                      <a:lnTo>
                        <a:pt x="1136" y="241"/>
                      </a:lnTo>
                      <a:lnTo>
                        <a:pt x="1143" y="248"/>
                      </a:lnTo>
                      <a:lnTo>
                        <a:pt x="1150" y="255"/>
                      </a:lnTo>
                      <a:lnTo>
                        <a:pt x="1164" y="269"/>
                      </a:lnTo>
                      <a:lnTo>
                        <a:pt x="1171" y="276"/>
                      </a:lnTo>
                      <a:lnTo>
                        <a:pt x="1178" y="283"/>
                      </a:lnTo>
                      <a:lnTo>
                        <a:pt x="1199" y="297"/>
                      </a:lnTo>
                      <a:lnTo>
                        <a:pt x="1213" y="311"/>
                      </a:lnTo>
                      <a:cubicBezTo>
                        <a:pt x="1213" y="318"/>
                        <a:pt x="1220" y="325"/>
                        <a:pt x="1227" y="332"/>
                      </a:cubicBezTo>
                      <a:lnTo>
                        <a:pt x="1241" y="353"/>
                      </a:lnTo>
                      <a:cubicBezTo>
                        <a:pt x="1241" y="360"/>
                        <a:pt x="1241" y="360"/>
                        <a:pt x="1277" y="445"/>
                      </a:cubicBezTo>
                      <a:lnTo>
                        <a:pt x="1277" y="459"/>
                      </a:lnTo>
                      <a:cubicBezTo>
                        <a:pt x="1277" y="466"/>
                        <a:pt x="1277" y="473"/>
                        <a:pt x="1277" y="480"/>
                      </a:cubicBezTo>
                      <a:lnTo>
                        <a:pt x="1277" y="494"/>
                      </a:lnTo>
                      <a:cubicBezTo>
                        <a:pt x="1277" y="501"/>
                        <a:pt x="1277" y="508"/>
                        <a:pt x="1284" y="508"/>
                      </a:cubicBezTo>
                      <a:cubicBezTo>
                        <a:pt x="1291" y="501"/>
                        <a:pt x="1291" y="501"/>
                        <a:pt x="1291" y="494"/>
                      </a:cubicBezTo>
                      <a:lnTo>
                        <a:pt x="1298" y="410"/>
                      </a:lnTo>
                      <a:lnTo>
                        <a:pt x="1298" y="389"/>
                      </a:lnTo>
                      <a:lnTo>
                        <a:pt x="1298" y="367"/>
                      </a:lnTo>
                      <a:lnTo>
                        <a:pt x="1298" y="346"/>
                      </a:lnTo>
                      <a:lnTo>
                        <a:pt x="1291" y="325"/>
                      </a:lnTo>
                      <a:cubicBezTo>
                        <a:pt x="1291" y="318"/>
                        <a:pt x="1284" y="311"/>
                        <a:pt x="1284" y="311"/>
                      </a:cubicBezTo>
                      <a:lnTo>
                        <a:pt x="1277" y="290"/>
                      </a:lnTo>
                      <a:cubicBezTo>
                        <a:pt x="1277" y="290"/>
                        <a:pt x="1269" y="276"/>
                        <a:pt x="1262" y="269"/>
                      </a:cubicBezTo>
                      <a:cubicBezTo>
                        <a:pt x="1262" y="269"/>
                        <a:pt x="1262" y="269"/>
                        <a:pt x="1248" y="248"/>
                      </a:cubicBezTo>
                      <a:lnTo>
                        <a:pt x="1234" y="226"/>
                      </a:lnTo>
                      <a:lnTo>
                        <a:pt x="1227" y="219"/>
                      </a:lnTo>
                      <a:lnTo>
                        <a:pt x="1220" y="212"/>
                      </a:lnTo>
                      <a:lnTo>
                        <a:pt x="1213" y="205"/>
                      </a:lnTo>
                      <a:lnTo>
                        <a:pt x="1206" y="191"/>
                      </a:lnTo>
                      <a:lnTo>
                        <a:pt x="1199" y="184"/>
                      </a:lnTo>
                      <a:lnTo>
                        <a:pt x="1185" y="177"/>
                      </a:lnTo>
                      <a:lnTo>
                        <a:pt x="1178" y="170"/>
                      </a:lnTo>
                      <a:lnTo>
                        <a:pt x="1171" y="163"/>
                      </a:lnTo>
                      <a:lnTo>
                        <a:pt x="1157" y="149"/>
                      </a:lnTo>
                      <a:lnTo>
                        <a:pt x="1150" y="142"/>
                      </a:lnTo>
                      <a:lnTo>
                        <a:pt x="1128" y="128"/>
                      </a:lnTo>
                      <a:lnTo>
                        <a:pt x="1079" y="107"/>
                      </a:lnTo>
                      <a:lnTo>
                        <a:pt x="1072" y="100"/>
                      </a:lnTo>
                      <a:lnTo>
                        <a:pt x="1037" y="78"/>
                      </a:lnTo>
                      <a:lnTo>
                        <a:pt x="1023" y="71"/>
                      </a:lnTo>
                      <a:cubicBezTo>
                        <a:pt x="1009" y="64"/>
                        <a:pt x="995" y="57"/>
                        <a:pt x="973" y="50"/>
                      </a:cubicBezTo>
                      <a:lnTo>
                        <a:pt x="966" y="50"/>
                      </a:lnTo>
                      <a:lnTo>
                        <a:pt x="924" y="36"/>
                      </a:lnTo>
                      <a:lnTo>
                        <a:pt x="910" y="36"/>
                      </a:lnTo>
                      <a:lnTo>
                        <a:pt x="861" y="22"/>
                      </a:lnTo>
                      <a:lnTo>
                        <a:pt x="804" y="15"/>
                      </a:lnTo>
                      <a:lnTo>
                        <a:pt x="790" y="15"/>
                      </a:lnTo>
                      <a:lnTo>
                        <a:pt x="748" y="8"/>
                      </a:lnTo>
                      <a:lnTo>
                        <a:pt x="734" y="8"/>
                      </a:lnTo>
                      <a:cubicBezTo>
                        <a:pt x="713" y="1"/>
                        <a:pt x="698" y="1"/>
                        <a:pt x="67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2487725" y="2832250"/>
                  <a:ext cx="35275" cy="18600"/>
                </a:xfrm>
                <a:custGeom>
                  <a:avLst/>
                  <a:gdLst/>
                  <a:ahLst/>
                  <a:cxnLst/>
                  <a:rect l="l" t="t" r="r" b="b"/>
                  <a:pathLst>
                    <a:path w="1411" h="744" extrusionOk="0">
                      <a:moveTo>
                        <a:pt x="665" y="1"/>
                      </a:moveTo>
                      <a:cubicBezTo>
                        <a:pt x="531" y="1"/>
                        <a:pt x="396" y="28"/>
                        <a:pt x="268" y="83"/>
                      </a:cubicBezTo>
                      <a:cubicBezTo>
                        <a:pt x="14" y="210"/>
                        <a:pt x="0" y="443"/>
                        <a:pt x="240" y="605"/>
                      </a:cubicBezTo>
                      <a:cubicBezTo>
                        <a:pt x="396" y="697"/>
                        <a:pt x="570" y="743"/>
                        <a:pt x="745" y="743"/>
                      </a:cubicBezTo>
                      <a:cubicBezTo>
                        <a:pt x="879" y="743"/>
                        <a:pt x="1014" y="716"/>
                        <a:pt x="1142" y="661"/>
                      </a:cubicBezTo>
                      <a:cubicBezTo>
                        <a:pt x="1396" y="534"/>
                        <a:pt x="1410" y="302"/>
                        <a:pt x="1170" y="139"/>
                      </a:cubicBezTo>
                      <a:cubicBezTo>
                        <a:pt x="1014" y="47"/>
                        <a:pt x="840" y="1"/>
                        <a:pt x="66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2487200" y="2831975"/>
                  <a:ext cx="36325" cy="19125"/>
                </a:xfrm>
                <a:custGeom>
                  <a:avLst/>
                  <a:gdLst/>
                  <a:ahLst/>
                  <a:cxnLst/>
                  <a:rect l="l" t="t" r="r" b="b"/>
                  <a:pathLst>
                    <a:path w="1453" h="765" extrusionOk="0">
                      <a:moveTo>
                        <a:pt x="636" y="22"/>
                      </a:moveTo>
                      <a:cubicBezTo>
                        <a:pt x="650" y="22"/>
                        <a:pt x="663" y="23"/>
                        <a:pt x="677" y="24"/>
                      </a:cubicBezTo>
                      <a:cubicBezTo>
                        <a:pt x="688" y="23"/>
                        <a:pt x="699" y="23"/>
                        <a:pt x="710" y="23"/>
                      </a:cubicBezTo>
                      <a:cubicBezTo>
                        <a:pt x="876" y="23"/>
                        <a:pt x="1046" y="72"/>
                        <a:pt x="1184" y="165"/>
                      </a:cubicBezTo>
                      <a:cubicBezTo>
                        <a:pt x="1283" y="214"/>
                        <a:pt x="1346" y="313"/>
                        <a:pt x="1354" y="425"/>
                      </a:cubicBezTo>
                      <a:cubicBezTo>
                        <a:pt x="1332" y="531"/>
                        <a:pt x="1262" y="623"/>
                        <a:pt x="1156" y="665"/>
                      </a:cubicBezTo>
                      <a:cubicBezTo>
                        <a:pt x="1033" y="716"/>
                        <a:pt x="903" y="741"/>
                        <a:pt x="773" y="741"/>
                      </a:cubicBezTo>
                      <a:cubicBezTo>
                        <a:pt x="597" y="741"/>
                        <a:pt x="422" y="695"/>
                        <a:pt x="268" y="602"/>
                      </a:cubicBezTo>
                      <a:cubicBezTo>
                        <a:pt x="21" y="510"/>
                        <a:pt x="42" y="165"/>
                        <a:pt x="296" y="101"/>
                      </a:cubicBezTo>
                      <a:cubicBezTo>
                        <a:pt x="404" y="50"/>
                        <a:pt x="517" y="22"/>
                        <a:pt x="636" y="22"/>
                      </a:cubicBezTo>
                      <a:close/>
                      <a:moveTo>
                        <a:pt x="678" y="1"/>
                      </a:moveTo>
                      <a:cubicBezTo>
                        <a:pt x="546" y="1"/>
                        <a:pt x="414" y="26"/>
                        <a:pt x="289" y="80"/>
                      </a:cubicBezTo>
                      <a:cubicBezTo>
                        <a:pt x="28" y="157"/>
                        <a:pt x="0" y="517"/>
                        <a:pt x="254" y="623"/>
                      </a:cubicBezTo>
                      <a:cubicBezTo>
                        <a:pt x="399" y="715"/>
                        <a:pt x="569" y="764"/>
                        <a:pt x="741" y="764"/>
                      </a:cubicBezTo>
                      <a:cubicBezTo>
                        <a:pt x="752" y="764"/>
                        <a:pt x="764" y="764"/>
                        <a:pt x="775" y="764"/>
                      </a:cubicBezTo>
                      <a:cubicBezTo>
                        <a:pt x="789" y="764"/>
                        <a:pt x="803" y="765"/>
                        <a:pt x="816" y="765"/>
                      </a:cubicBezTo>
                      <a:cubicBezTo>
                        <a:pt x="936" y="765"/>
                        <a:pt x="1055" y="737"/>
                        <a:pt x="1163" y="686"/>
                      </a:cubicBezTo>
                      <a:cubicBezTo>
                        <a:pt x="1424" y="609"/>
                        <a:pt x="1452" y="249"/>
                        <a:pt x="1198" y="143"/>
                      </a:cubicBezTo>
                      <a:cubicBezTo>
                        <a:pt x="1039" y="50"/>
                        <a:pt x="859" y="1"/>
                        <a:pt x="6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2704125" y="2719575"/>
                  <a:ext cx="4800" cy="3375"/>
                </a:xfrm>
                <a:custGeom>
                  <a:avLst/>
                  <a:gdLst/>
                  <a:ahLst/>
                  <a:cxnLst/>
                  <a:rect l="l" t="t" r="r" b="b"/>
                  <a:pathLst>
                    <a:path w="192" h="135" extrusionOk="0">
                      <a:moveTo>
                        <a:pt x="57" y="1"/>
                      </a:moveTo>
                      <a:lnTo>
                        <a:pt x="36" y="8"/>
                      </a:lnTo>
                      <a:cubicBezTo>
                        <a:pt x="15" y="15"/>
                        <a:pt x="8" y="29"/>
                        <a:pt x="1" y="50"/>
                      </a:cubicBezTo>
                      <a:lnTo>
                        <a:pt x="1" y="114"/>
                      </a:lnTo>
                      <a:cubicBezTo>
                        <a:pt x="8" y="100"/>
                        <a:pt x="15" y="86"/>
                        <a:pt x="36" y="78"/>
                      </a:cubicBezTo>
                      <a:lnTo>
                        <a:pt x="50" y="71"/>
                      </a:lnTo>
                      <a:lnTo>
                        <a:pt x="71" y="64"/>
                      </a:lnTo>
                      <a:lnTo>
                        <a:pt x="121" y="64"/>
                      </a:lnTo>
                      <a:lnTo>
                        <a:pt x="142" y="71"/>
                      </a:lnTo>
                      <a:lnTo>
                        <a:pt x="156" y="78"/>
                      </a:lnTo>
                      <a:cubicBezTo>
                        <a:pt x="163" y="78"/>
                        <a:pt x="170" y="86"/>
                        <a:pt x="170" y="86"/>
                      </a:cubicBezTo>
                      <a:lnTo>
                        <a:pt x="184" y="100"/>
                      </a:lnTo>
                      <a:lnTo>
                        <a:pt x="184" y="107"/>
                      </a:lnTo>
                      <a:cubicBezTo>
                        <a:pt x="184" y="114"/>
                        <a:pt x="184" y="114"/>
                        <a:pt x="184" y="121"/>
                      </a:cubicBezTo>
                      <a:cubicBezTo>
                        <a:pt x="184" y="121"/>
                        <a:pt x="184" y="128"/>
                        <a:pt x="184" y="135"/>
                      </a:cubicBezTo>
                      <a:lnTo>
                        <a:pt x="191" y="64"/>
                      </a:lnTo>
                      <a:cubicBezTo>
                        <a:pt x="191" y="64"/>
                        <a:pt x="191" y="57"/>
                        <a:pt x="191" y="57"/>
                      </a:cubicBezTo>
                      <a:cubicBezTo>
                        <a:pt x="191" y="50"/>
                        <a:pt x="191" y="43"/>
                        <a:pt x="184" y="43"/>
                      </a:cubicBezTo>
                      <a:lnTo>
                        <a:pt x="184" y="36"/>
                      </a:lnTo>
                      <a:cubicBezTo>
                        <a:pt x="177" y="29"/>
                        <a:pt x="170" y="29"/>
                        <a:pt x="163" y="22"/>
                      </a:cubicBezTo>
                      <a:cubicBezTo>
                        <a:pt x="163" y="22"/>
                        <a:pt x="156" y="15"/>
                        <a:pt x="149" y="15"/>
                      </a:cubicBezTo>
                      <a:lnTo>
                        <a:pt x="135" y="8"/>
                      </a:lnTo>
                      <a:lnTo>
                        <a:pt x="114"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2703950" y="2719575"/>
                  <a:ext cx="5500" cy="3675"/>
                </a:xfrm>
                <a:custGeom>
                  <a:avLst/>
                  <a:gdLst/>
                  <a:ahLst/>
                  <a:cxnLst/>
                  <a:rect l="l" t="t" r="r" b="b"/>
                  <a:pathLst>
                    <a:path w="220" h="147" extrusionOk="0">
                      <a:moveTo>
                        <a:pt x="128" y="8"/>
                      </a:moveTo>
                      <a:lnTo>
                        <a:pt x="142" y="15"/>
                      </a:lnTo>
                      <a:lnTo>
                        <a:pt x="156" y="22"/>
                      </a:lnTo>
                      <a:lnTo>
                        <a:pt x="170" y="29"/>
                      </a:lnTo>
                      <a:cubicBezTo>
                        <a:pt x="177" y="29"/>
                        <a:pt x="184" y="36"/>
                        <a:pt x="184" y="43"/>
                      </a:cubicBezTo>
                      <a:cubicBezTo>
                        <a:pt x="191" y="50"/>
                        <a:pt x="191" y="50"/>
                        <a:pt x="191" y="57"/>
                      </a:cubicBezTo>
                      <a:lnTo>
                        <a:pt x="191" y="86"/>
                      </a:lnTo>
                      <a:lnTo>
                        <a:pt x="177" y="71"/>
                      </a:lnTo>
                      <a:lnTo>
                        <a:pt x="156" y="64"/>
                      </a:lnTo>
                      <a:lnTo>
                        <a:pt x="142" y="57"/>
                      </a:lnTo>
                      <a:lnTo>
                        <a:pt x="92" y="57"/>
                      </a:lnTo>
                      <a:lnTo>
                        <a:pt x="85" y="50"/>
                      </a:lnTo>
                      <a:lnTo>
                        <a:pt x="71" y="50"/>
                      </a:lnTo>
                      <a:lnTo>
                        <a:pt x="50" y="57"/>
                      </a:lnTo>
                      <a:cubicBezTo>
                        <a:pt x="43" y="57"/>
                        <a:pt x="36" y="57"/>
                        <a:pt x="29" y="64"/>
                      </a:cubicBezTo>
                      <a:lnTo>
                        <a:pt x="22" y="71"/>
                      </a:lnTo>
                      <a:lnTo>
                        <a:pt x="22" y="43"/>
                      </a:lnTo>
                      <a:cubicBezTo>
                        <a:pt x="22" y="29"/>
                        <a:pt x="29" y="22"/>
                        <a:pt x="43" y="15"/>
                      </a:cubicBezTo>
                      <a:cubicBezTo>
                        <a:pt x="50" y="8"/>
                        <a:pt x="57" y="8"/>
                        <a:pt x="64" y="8"/>
                      </a:cubicBezTo>
                      <a:close/>
                      <a:moveTo>
                        <a:pt x="64" y="1"/>
                      </a:moveTo>
                      <a:lnTo>
                        <a:pt x="43" y="8"/>
                      </a:lnTo>
                      <a:cubicBezTo>
                        <a:pt x="22" y="15"/>
                        <a:pt x="8" y="36"/>
                        <a:pt x="8" y="57"/>
                      </a:cubicBezTo>
                      <a:lnTo>
                        <a:pt x="1" y="121"/>
                      </a:lnTo>
                      <a:cubicBezTo>
                        <a:pt x="1" y="128"/>
                        <a:pt x="6" y="131"/>
                        <a:pt x="11" y="131"/>
                      </a:cubicBezTo>
                      <a:cubicBezTo>
                        <a:pt x="17" y="131"/>
                        <a:pt x="22" y="128"/>
                        <a:pt x="22" y="121"/>
                      </a:cubicBezTo>
                      <a:cubicBezTo>
                        <a:pt x="22" y="114"/>
                        <a:pt x="29" y="100"/>
                        <a:pt x="50" y="93"/>
                      </a:cubicBezTo>
                      <a:cubicBezTo>
                        <a:pt x="57" y="93"/>
                        <a:pt x="64" y="86"/>
                        <a:pt x="71" y="86"/>
                      </a:cubicBezTo>
                      <a:lnTo>
                        <a:pt x="142" y="86"/>
                      </a:lnTo>
                      <a:lnTo>
                        <a:pt x="156" y="93"/>
                      </a:lnTo>
                      <a:lnTo>
                        <a:pt x="170" y="100"/>
                      </a:lnTo>
                      <a:cubicBezTo>
                        <a:pt x="177" y="100"/>
                        <a:pt x="184" y="107"/>
                        <a:pt x="191" y="114"/>
                      </a:cubicBezTo>
                      <a:cubicBezTo>
                        <a:pt x="191" y="121"/>
                        <a:pt x="191" y="128"/>
                        <a:pt x="191" y="128"/>
                      </a:cubicBezTo>
                      <a:cubicBezTo>
                        <a:pt x="184" y="135"/>
                        <a:pt x="191" y="142"/>
                        <a:pt x="198" y="142"/>
                      </a:cubicBezTo>
                      <a:cubicBezTo>
                        <a:pt x="201" y="145"/>
                        <a:pt x="205" y="147"/>
                        <a:pt x="209" y="147"/>
                      </a:cubicBezTo>
                      <a:cubicBezTo>
                        <a:pt x="214" y="147"/>
                        <a:pt x="219" y="143"/>
                        <a:pt x="219" y="135"/>
                      </a:cubicBezTo>
                      <a:lnTo>
                        <a:pt x="219" y="71"/>
                      </a:lnTo>
                      <a:cubicBezTo>
                        <a:pt x="219" y="64"/>
                        <a:pt x="219" y="57"/>
                        <a:pt x="219" y="57"/>
                      </a:cubicBezTo>
                      <a:cubicBezTo>
                        <a:pt x="219" y="50"/>
                        <a:pt x="219" y="43"/>
                        <a:pt x="219" y="43"/>
                      </a:cubicBezTo>
                      <a:lnTo>
                        <a:pt x="205" y="29"/>
                      </a:lnTo>
                      <a:lnTo>
                        <a:pt x="191" y="15"/>
                      </a:lnTo>
                      <a:lnTo>
                        <a:pt x="177" y="8"/>
                      </a:lnTo>
                      <a:lnTo>
                        <a:pt x="15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2703775" y="2721200"/>
                  <a:ext cx="5500" cy="2950"/>
                </a:xfrm>
                <a:custGeom>
                  <a:avLst/>
                  <a:gdLst/>
                  <a:ahLst/>
                  <a:cxnLst/>
                  <a:rect l="l" t="t" r="r" b="b"/>
                  <a:pathLst>
                    <a:path w="220" h="118" extrusionOk="0">
                      <a:moveTo>
                        <a:pt x="94" y="1"/>
                      </a:moveTo>
                      <a:cubicBezTo>
                        <a:pt x="74" y="1"/>
                        <a:pt x="54" y="5"/>
                        <a:pt x="36" y="13"/>
                      </a:cubicBezTo>
                      <a:cubicBezTo>
                        <a:pt x="1" y="35"/>
                        <a:pt x="1" y="70"/>
                        <a:pt x="36" y="98"/>
                      </a:cubicBezTo>
                      <a:cubicBezTo>
                        <a:pt x="60" y="110"/>
                        <a:pt x="87" y="118"/>
                        <a:pt x="115" y="118"/>
                      </a:cubicBezTo>
                      <a:cubicBezTo>
                        <a:pt x="136" y="118"/>
                        <a:pt x="156" y="114"/>
                        <a:pt x="177" y="105"/>
                      </a:cubicBezTo>
                      <a:cubicBezTo>
                        <a:pt x="212" y="84"/>
                        <a:pt x="219" y="49"/>
                        <a:pt x="177" y="21"/>
                      </a:cubicBezTo>
                      <a:cubicBezTo>
                        <a:pt x="152" y="8"/>
                        <a:pt x="123" y="1"/>
                        <a:pt x="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2703600" y="2720975"/>
                  <a:ext cx="5500" cy="3400"/>
                </a:xfrm>
                <a:custGeom>
                  <a:avLst/>
                  <a:gdLst/>
                  <a:ahLst/>
                  <a:cxnLst/>
                  <a:rect l="l" t="t" r="r" b="b"/>
                  <a:pathLst>
                    <a:path w="220" h="136" extrusionOk="0">
                      <a:moveTo>
                        <a:pt x="106" y="22"/>
                      </a:moveTo>
                      <a:cubicBezTo>
                        <a:pt x="135" y="22"/>
                        <a:pt x="156" y="30"/>
                        <a:pt x="184" y="44"/>
                      </a:cubicBezTo>
                      <a:cubicBezTo>
                        <a:pt x="191" y="44"/>
                        <a:pt x="198" y="58"/>
                        <a:pt x="205" y="72"/>
                      </a:cubicBezTo>
                      <a:cubicBezTo>
                        <a:pt x="205" y="86"/>
                        <a:pt x="191" y="93"/>
                        <a:pt x="177" y="100"/>
                      </a:cubicBezTo>
                      <a:cubicBezTo>
                        <a:pt x="159" y="109"/>
                        <a:pt x="140" y="113"/>
                        <a:pt x="121" y="113"/>
                      </a:cubicBezTo>
                      <a:cubicBezTo>
                        <a:pt x="96" y="113"/>
                        <a:pt x="70" y="105"/>
                        <a:pt x="50" y="93"/>
                      </a:cubicBezTo>
                      <a:cubicBezTo>
                        <a:pt x="36" y="86"/>
                        <a:pt x="29" y="72"/>
                        <a:pt x="29" y="65"/>
                      </a:cubicBezTo>
                      <a:cubicBezTo>
                        <a:pt x="29" y="51"/>
                        <a:pt x="36" y="44"/>
                        <a:pt x="50" y="30"/>
                      </a:cubicBezTo>
                      <a:cubicBezTo>
                        <a:pt x="71" y="22"/>
                        <a:pt x="85" y="22"/>
                        <a:pt x="106" y="22"/>
                      </a:cubicBezTo>
                      <a:close/>
                      <a:moveTo>
                        <a:pt x="112" y="0"/>
                      </a:moveTo>
                      <a:cubicBezTo>
                        <a:pt x="89" y="0"/>
                        <a:pt x="66" y="6"/>
                        <a:pt x="43" y="15"/>
                      </a:cubicBezTo>
                      <a:cubicBezTo>
                        <a:pt x="22" y="22"/>
                        <a:pt x="8" y="37"/>
                        <a:pt x="1" y="58"/>
                      </a:cubicBezTo>
                      <a:cubicBezTo>
                        <a:pt x="1" y="86"/>
                        <a:pt x="15" y="100"/>
                        <a:pt x="36" y="114"/>
                      </a:cubicBezTo>
                      <a:cubicBezTo>
                        <a:pt x="57" y="128"/>
                        <a:pt x="92" y="135"/>
                        <a:pt x="120" y="135"/>
                      </a:cubicBezTo>
                      <a:cubicBezTo>
                        <a:pt x="142" y="135"/>
                        <a:pt x="163" y="128"/>
                        <a:pt x="184" y="121"/>
                      </a:cubicBezTo>
                      <a:cubicBezTo>
                        <a:pt x="205" y="114"/>
                        <a:pt x="219" y="100"/>
                        <a:pt x="219" y="79"/>
                      </a:cubicBezTo>
                      <a:cubicBezTo>
                        <a:pt x="219" y="51"/>
                        <a:pt x="212" y="37"/>
                        <a:pt x="191" y="22"/>
                      </a:cubicBezTo>
                      <a:cubicBezTo>
                        <a:pt x="164" y="7"/>
                        <a:pt x="138" y="0"/>
                        <a:pt x="11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2712600" y="2725400"/>
                  <a:ext cx="22575" cy="15000"/>
                </a:xfrm>
                <a:custGeom>
                  <a:avLst/>
                  <a:gdLst/>
                  <a:ahLst/>
                  <a:cxnLst/>
                  <a:rect l="l" t="t" r="r" b="b"/>
                  <a:pathLst>
                    <a:path w="903" h="600" extrusionOk="0">
                      <a:moveTo>
                        <a:pt x="56" y="1"/>
                      </a:moveTo>
                      <a:lnTo>
                        <a:pt x="35" y="8"/>
                      </a:lnTo>
                      <a:cubicBezTo>
                        <a:pt x="21" y="15"/>
                        <a:pt x="7" y="29"/>
                        <a:pt x="0" y="43"/>
                      </a:cubicBezTo>
                      <a:lnTo>
                        <a:pt x="0" y="113"/>
                      </a:lnTo>
                      <a:cubicBezTo>
                        <a:pt x="0" y="92"/>
                        <a:pt x="14" y="78"/>
                        <a:pt x="28" y="71"/>
                      </a:cubicBezTo>
                      <a:lnTo>
                        <a:pt x="49" y="64"/>
                      </a:lnTo>
                      <a:lnTo>
                        <a:pt x="134" y="64"/>
                      </a:lnTo>
                      <a:lnTo>
                        <a:pt x="155" y="71"/>
                      </a:lnTo>
                      <a:lnTo>
                        <a:pt x="169" y="78"/>
                      </a:lnTo>
                      <a:lnTo>
                        <a:pt x="874" y="557"/>
                      </a:lnTo>
                      <a:lnTo>
                        <a:pt x="888" y="565"/>
                      </a:lnTo>
                      <a:lnTo>
                        <a:pt x="895" y="579"/>
                      </a:lnTo>
                      <a:cubicBezTo>
                        <a:pt x="895" y="579"/>
                        <a:pt x="895" y="586"/>
                        <a:pt x="895" y="586"/>
                      </a:cubicBezTo>
                      <a:cubicBezTo>
                        <a:pt x="895" y="593"/>
                        <a:pt x="895" y="593"/>
                        <a:pt x="895" y="600"/>
                      </a:cubicBezTo>
                      <a:lnTo>
                        <a:pt x="902" y="529"/>
                      </a:lnTo>
                      <a:cubicBezTo>
                        <a:pt x="902" y="529"/>
                        <a:pt x="902" y="522"/>
                        <a:pt x="902" y="522"/>
                      </a:cubicBezTo>
                      <a:cubicBezTo>
                        <a:pt x="902" y="515"/>
                        <a:pt x="902" y="515"/>
                        <a:pt x="902" y="508"/>
                      </a:cubicBezTo>
                      <a:lnTo>
                        <a:pt x="895" y="501"/>
                      </a:lnTo>
                      <a:lnTo>
                        <a:pt x="881" y="487"/>
                      </a:lnTo>
                      <a:lnTo>
                        <a:pt x="176" y="15"/>
                      </a:lnTo>
                      <a:lnTo>
                        <a:pt x="162" y="8"/>
                      </a:lnTo>
                      <a:lnTo>
                        <a:pt x="14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2712600" y="2725225"/>
                  <a:ext cx="23100" cy="15350"/>
                </a:xfrm>
                <a:custGeom>
                  <a:avLst/>
                  <a:gdLst/>
                  <a:ahLst/>
                  <a:cxnLst/>
                  <a:rect l="l" t="t" r="r" b="b"/>
                  <a:pathLst>
                    <a:path w="924" h="614" extrusionOk="0">
                      <a:moveTo>
                        <a:pt x="148" y="15"/>
                      </a:moveTo>
                      <a:lnTo>
                        <a:pt x="162" y="22"/>
                      </a:lnTo>
                      <a:lnTo>
                        <a:pt x="176" y="29"/>
                      </a:lnTo>
                      <a:lnTo>
                        <a:pt x="881" y="501"/>
                      </a:lnTo>
                      <a:cubicBezTo>
                        <a:pt x="888" y="508"/>
                        <a:pt x="888" y="515"/>
                        <a:pt x="895" y="522"/>
                      </a:cubicBezTo>
                      <a:cubicBezTo>
                        <a:pt x="895" y="522"/>
                        <a:pt x="895" y="529"/>
                        <a:pt x="895" y="536"/>
                      </a:cubicBezTo>
                      <a:lnTo>
                        <a:pt x="895" y="564"/>
                      </a:lnTo>
                      <a:lnTo>
                        <a:pt x="881" y="550"/>
                      </a:lnTo>
                      <a:lnTo>
                        <a:pt x="176" y="78"/>
                      </a:lnTo>
                      <a:lnTo>
                        <a:pt x="162" y="71"/>
                      </a:lnTo>
                      <a:lnTo>
                        <a:pt x="141" y="64"/>
                      </a:lnTo>
                      <a:cubicBezTo>
                        <a:pt x="134" y="64"/>
                        <a:pt x="127" y="57"/>
                        <a:pt x="120" y="57"/>
                      </a:cubicBezTo>
                      <a:lnTo>
                        <a:pt x="92" y="57"/>
                      </a:lnTo>
                      <a:lnTo>
                        <a:pt x="92" y="64"/>
                      </a:lnTo>
                      <a:lnTo>
                        <a:pt x="56" y="64"/>
                      </a:lnTo>
                      <a:lnTo>
                        <a:pt x="35" y="71"/>
                      </a:lnTo>
                      <a:lnTo>
                        <a:pt x="21" y="78"/>
                      </a:lnTo>
                      <a:lnTo>
                        <a:pt x="21" y="57"/>
                      </a:lnTo>
                      <a:cubicBezTo>
                        <a:pt x="21" y="43"/>
                        <a:pt x="35" y="36"/>
                        <a:pt x="49" y="22"/>
                      </a:cubicBezTo>
                      <a:cubicBezTo>
                        <a:pt x="56" y="22"/>
                        <a:pt x="64" y="22"/>
                        <a:pt x="71" y="15"/>
                      </a:cubicBezTo>
                      <a:close/>
                      <a:moveTo>
                        <a:pt x="56" y="1"/>
                      </a:moveTo>
                      <a:cubicBezTo>
                        <a:pt x="49" y="1"/>
                        <a:pt x="42" y="1"/>
                        <a:pt x="35" y="8"/>
                      </a:cubicBezTo>
                      <a:cubicBezTo>
                        <a:pt x="14" y="15"/>
                        <a:pt x="0" y="29"/>
                        <a:pt x="0" y="57"/>
                      </a:cubicBezTo>
                      <a:lnTo>
                        <a:pt x="0" y="120"/>
                      </a:lnTo>
                      <a:cubicBezTo>
                        <a:pt x="0" y="127"/>
                        <a:pt x="0" y="134"/>
                        <a:pt x="7" y="134"/>
                      </a:cubicBezTo>
                      <a:cubicBezTo>
                        <a:pt x="14" y="134"/>
                        <a:pt x="21" y="127"/>
                        <a:pt x="21" y="120"/>
                      </a:cubicBezTo>
                      <a:cubicBezTo>
                        <a:pt x="21" y="106"/>
                        <a:pt x="28" y="99"/>
                        <a:pt x="42" y="92"/>
                      </a:cubicBezTo>
                      <a:cubicBezTo>
                        <a:pt x="49" y="92"/>
                        <a:pt x="56" y="85"/>
                        <a:pt x="64" y="85"/>
                      </a:cubicBezTo>
                      <a:lnTo>
                        <a:pt x="141" y="85"/>
                      </a:lnTo>
                      <a:lnTo>
                        <a:pt x="155" y="92"/>
                      </a:lnTo>
                      <a:lnTo>
                        <a:pt x="169" y="99"/>
                      </a:lnTo>
                      <a:lnTo>
                        <a:pt x="874" y="572"/>
                      </a:lnTo>
                      <a:cubicBezTo>
                        <a:pt x="881" y="579"/>
                        <a:pt x="888" y="586"/>
                        <a:pt x="895" y="593"/>
                      </a:cubicBezTo>
                      <a:cubicBezTo>
                        <a:pt x="895" y="593"/>
                        <a:pt x="895" y="600"/>
                        <a:pt x="895" y="607"/>
                      </a:cubicBezTo>
                      <a:cubicBezTo>
                        <a:pt x="895" y="614"/>
                        <a:pt x="895" y="614"/>
                        <a:pt x="902" y="614"/>
                      </a:cubicBezTo>
                      <a:cubicBezTo>
                        <a:pt x="909" y="614"/>
                        <a:pt x="916" y="614"/>
                        <a:pt x="916" y="607"/>
                      </a:cubicBezTo>
                      <a:lnTo>
                        <a:pt x="924" y="536"/>
                      </a:lnTo>
                      <a:cubicBezTo>
                        <a:pt x="924" y="536"/>
                        <a:pt x="924" y="529"/>
                        <a:pt x="924" y="529"/>
                      </a:cubicBezTo>
                      <a:cubicBezTo>
                        <a:pt x="916" y="522"/>
                        <a:pt x="916" y="515"/>
                        <a:pt x="916" y="508"/>
                      </a:cubicBezTo>
                      <a:lnTo>
                        <a:pt x="902" y="501"/>
                      </a:lnTo>
                      <a:lnTo>
                        <a:pt x="888" y="487"/>
                      </a:lnTo>
                      <a:lnTo>
                        <a:pt x="183" y="15"/>
                      </a:lnTo>
                      <a:cubicBezTo>
                        <a:pt x="183" y="15"/>
                        <a:pt x="176" y="8"/>
                        <a:pt x="169" y="8"/>
                      </a:cubicBezTo>
                      <a:lnTo>
                        <a:pt x="14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2712425" y="2726975"/>
                  <a:ext cx="23100" cy="14625"/>
                </a:xfrm>
                <a:custGeom>
                  <a:avLst/>
                  <a:gdLst/>
                  <a:ahLst/>
                  <a:cxnLst/>
                  <a:rect l="l" t="t" r="r" b="b"/>
                  <a:pathLst>
                    <a:path w="924" h="585" extrusionOk="0">
                      <a:moveTo>
                        <a:pt x="110" y="0"/>
                      </a:moveTo>
                      <a:cubicBezTo>
                        <a:pt x="88" y="0"/>
                        <a:pt x="65" y="5"/>
                        <a:pt x="42" y="15"/>
                      </a:cubicBezTo>
                      <a:cubicBezTo>
                        <a:pt x="7" y="22"/>
                        <a:pt x="0" y="79"/>
                        <a:pt x="42" y="93"/>
                      </a:cubicBezTo>
                      <a:lnTo>
                        <a:pt x="747" y="565"/>
                      </a:lnTo>
                      <a:cubicBezTo>
                        <a:pt x="772" y="577"/>
                        <a:pt x="799" y="585"/>
                        <a:pt x="825" y="585"/>
                      </a:cubicBezTo>
                      <a:cubicBezTo>
                        <a:pt x="845" y="585"/>
                        <a:pt x="863" y="581"/>
                        <a:pt x="881" y="572"/>
                      </a:cubicBezTo>
                      <a:cubicBezTo>
                        <a:pt x="923" y="558"/>
                        <a:pt x="923" y="509"/>
                        <a:pt x="881" y="494"/>
                      </a:cubicBezTo>
                      <a:lnTo>
                        <a:pt x="183" y="22"/>
                      </a:lnTo>
                      <a:cubicBezTo>
                        <a:pt x="161" y="7"/>
                        <a:pt x="136" y="0"/>
                        <a:pt x="11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2711875" y="2726675"/>
                  <a:ext cx="23475" cy="15325"/>
                </a:xfrm>
                <a:custGeom>
                  <a:avLst/>
                  <a:gdLst/>
                  <a:ahLst/>
                  <a:cxnLst/>
                  <a:rect l="l" t="t" r="r" b="b"/>
                  <a:pathLst>
                    <a:path w="939" h="613" extrusionOk="0">
                      <a:moveTo>
                        <a:pt x="121" y="20"/>
                      </a:moveTo>
                      <a:cubicBezTo>
                        <a:pt x="149" y="20"/>
                        <a:pt x="170" y="27"/>
                        <a:pt x="198" y="41"/>
                      </a:cubicBezTo>
                      <a:lnTo>
                        <a:pt x="903" y="514"/>
                      </a:lnTo>
                      <a:cubicBezTo>
                        <a:pt x="910" y="521"/>
                        <a:pt x="924" y="535"/>
                        <a:pt x="924" y="549"/>
                      </a:cubicBezTo>
                      <a:cubicBezTo>
                        <a:pt x="917" y="563"/>
                        <a:pt x="910" y="570"/>
                        <a:pt x="896" y="577"/>
                      </a:cubicBezTo>
                      <a:cubicBezTo>
                        <a:pt x="877" y="583"/>
                        <a:pt x="857" y="587"/>
                        <a:pt x="837" y="587"/>
                      </a:cubicBezTo>
                      <a:cubicBezTo>
                        <a:pt x="812" y="587"/>
                        <a:pt x="789" y="582"/>
                        <a:pt x="769" y="570"/>
                      </a:cubicBezTo>
                      <a:lnTo>
                        <a:pt x="64" y="98"/>
                      </a:lnTo>
                      <a:cubicBezTo>
                        <a:pt x="50" y="91"/>
                        <a:pt x="43" y="76"/>
                        <a:pt x="43" y="62"/>
                      </a:cubicBezTo>
                      <a:cubicBezTo>
                        <a:pt x="43" y="48"/>
                        <a:pt x="50" y="41"/>
                        <a:pt x="64" y="34"/>
                      </a:cubicBezTo>
                      <a:cubicBezTo>
                        <a:pt x="85" y="27"/>
                        <a:pt x="100" y="20"/>
                        <a:pt x="121" y="20"/>
                      </a:cubicBezTo>
                      <a:close/>
                      <a:moveTo>
                        <a:pt x="113" y="1"/>
                      </a:moveTo>
                      <a:cubicBezTo>
                        <a:pt x="93" y="1"/>
                        <a:pt x="74" y="5"/>
                        <a:pt x="57" y="13"/>
                      </a:cubicBezTo>
                      <a:cubicBezTo>
                        <a:pt x="8" y="27"/>
                        <a:pt x="1" y="98"/>
                        <a:pt x="50" y="112"/>
                      </a:cubicBezTo>
                      <a:lnTo>
                        <a:pt x="755" y="584"/>
                      </a:lnTo>
                      <a:cubicBezTo>
                        <a:pt x="776" y="598"/>
                        <a:pt x="812" y="612"/>
                        <a:pt x="840" y="612"/>
                      </a:cubicBezTo>
                      <a:cubicBezTo>
                        <a:pt x="861" y="612"/>
                        <a:pt x="882" y="605"/>
                        <a:pt x="903" y="598"/>
                      </a:cubicBezTo>
                      <a:cubicBezTo>
                        <a:pt x="924" y="584"/>
                        <a:pt x="938" y="570"/>
                        <a:pt x="938" y="549"/>
                      </a:cubicBezTo>
                      <a:cubicBezTo>
                        <a:pt x="938" y="528"/>
                        <a:pt x="931" y="506"/>
                        <a:pt x="910" y="499"/>
                      </a:cubicBezTo>
                      <a:lnTo>
                        <a:pt x="205" y="27"/>
                      </a:lnTo>
                      <a:cubicBezTo>
                        <a:pt x="175" y="10"/>
                        <a:pt x="143" y="1"/>
                        <a:pt x="11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2474150" y="2847800"/>
                  <a:ext cx="14125" cy="12525"/>
                </a:xfrm>
                <a:custGeom>
                  <a:avLst/>
                  <a:gdLst/>
                  <a:ahLst/>
                  <a:cxnLst/>
                  <a:rect l="l" t="t" r="r" b="b"/>
                  <a:pathLst>
                    <a:path w="565" h="501" extrusionOk="0">
                      <a:moveTo>
                        <a:pt x="47" y="1"/>
                      </a:moveTo>
                      <a:cubicBezTo>
                        <a:pt x="20" y="1"/>
                        <a:pt x="0" y="24"/>
                        <a:pt x="0" y="67"/>
                      </a:cubicBezTo>
                      <a:cubicBezTo>
                        <a:pt x="0" y="131"/>
                        <a:pt x="29" y="187"/>
                        <a:pt x="78" y="229"/>
                      </a:cubicBezTo>
                      <a:lnTo>
                        <a:pt x="466" y="483"/>
                      </a:lnTo>
                      <a:cubicBezTo>
                        <a:pt x="482" y="495"/>
                        <a:pt x="499" y="500"/>
                        <a:pt x="513" y="500"/>
                      </a:cubicBezTo>
                      <a:cubicBezTo>
                        <a:pt x="542" y="500"/>
                        <a:pt x="564" y="478"/>
                        <a:pt x="564" y="441"/>
                      </a:cubicBezTo>
                      <a:cubicBezTo>
                        <a:pt x="564" y="377"/>
                        <a:pt x="536" y="314"/>
                        <a:pt x="480" y="279"/>
                      </a:cubicBezTo>
                      <a:lnTo>
                        <a:pt x="92" y="18"/>
                      </a:lnTo>
                      <a:cubicBezTo>
                        <a:pt x="76" y="6"/>
                        <a:pt x="61" y="1"/>
                        <a:pt x="4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2473800" y="2847450"/>
                  <a:ext cx="14650" cy="13150"/>
                </a:xfrm>
                <a:custGeom>
                  <a:avLst/>
                  <a:gdLst/>
                  <a:ahLst/>
                  <a:cxnLst/>
                  <a:rect l="l" t="t" r="r" b="b"/>
                  <a:pathLst>
                    <a:path w="586" h="526" extrusionOk="0">
                      <a:moveTo>
                        <a:pt x="64" y="25"/>
                      </a:moveTo>
                      <a:cubicBezTo>
                        <a:pt x="78" y="25"/>
                        <a:pt x="92" y="32"/>
                        <a:pt x="106" y="39"/>
                      </a:cubicBezTo>
                      <a:lnTo>
                        <a:pt x="494" y="300"/>
                      </a:lnTo>
                      <a:cubicBezTo>
                        <a:pt x="536" y="335"/>
                        <a:pt x="564" y="391"/>
                        <a:pt x="564" y="448"/>
                      </a:cubicBezTo>
                      <a:cubicBezTo>
                        <a:pt x="564" y="469"/>
                        <a:pt x="557" y="490"/>
                        <a:pt x="543" y="497"/>
                      </a:cubicBezTo>
                      <a:cubicBezTo>
                        <a:pt x="537" y="499"/>
                        <a:pt x="531" y="500"/>
                        <a:pt x="525" y="500"/>
                      </a:cubicBezTo>
                      <a:cubicBezTo>
                        <a:pt x="510" y="500"/>
                        <a:pt x="497" y="495"/>
                        <a:pt x="487" y="490"/>
                      </a:cubicBezTo>
                      <a:lnTo>
                        <a:pt x="99" y="229"/>
                      </a:lnTo>
                      <a:cubicBezTo>
                        <a:pt x="50" y="194"/>
                        <a:pt x="21" y="138"/>
                        <a:pt x="28" y="74"/>
                      </a:cubicBezTo>
                      <a:cubicBezTo>
                        <a:pt x="21" y="53"/>
                        <a:pt x="36" y="39"/>
                        <a:pt x="50" y="25"/>
                      </a:cubicBezTo>
                      <a:close/>
                      <a:moveTo>
                        <a:pt x="58" y="1"/>
                      </a:moveTo>
                      <a:cubicBezTo>
                        <a:pt x="51" y="1"/>
                        <a:pt x="43" y="2"/>
                        <a:pt x="36" y="4"/>
                      </a:cubicBezTo>
                      <a:cubicBezTo>
                        <a:pt x="14" y="18"/>
                        <a:pt x="0" y="46"/>
                        <a:pt x="0" y="74"/>
                      </a:cubicBezTo>
                      <a:cubicBezTo>
                        <a:pt x="0" y="145"/>
                        <a:pt x="28" y="208"/>
                        <a:pt x="92" y="250"/>
                      </a:cubicBezTo>
                      <a:lnTo>
                        <a:pt x="473" y="511"/>
                      </a:lnTo>
                      <a:cubicBezTo>
                        <a:pt x="487" y="518"/>
                        <a:pt x="508" y="525"/>
                        <a:pt x="529" y="525"/>
                      </a:cubicBezTo>
                      <a:cubicBezTo>
                        <a:pt x="536" y="525"/>
                        <a:pt x="543" y="525"/>
                        <a:pt x="550" y="518"/>
                      </a:cubicBezTo>
                      <a:cubicBezTo>
                        <a:pt x="571" y="504"/>
                        <a:pt x="585" y="483"/>
                        <a:pt x="585" y="455"/>
                      </a:cubicBezTo>
                      <a:cubicBezTo>
                        <a:pt x="585" y="384"/>
                        <a:pt x="557" y="321"/>
                        <a:pt x="501" y="279"/>
                      </a:cubicBezTo>
                      <a:lnTo>
                        <a:pt x="113" y="18"/>
                      </a:lnTo>
                      <a:cubicBezTo>
                        <a:pt x="98" y="7"/>
                        <a:pt x="78" y="1"/>
                        <a:pt x="5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2730925" y="2798175"/>
                  <a:ext cx="24150" cy="17125"/>
                </a:xfrm>
                <a:custGeom>
                  <a:avLst/>
                  <a:gdLst/>
                  <a:ahLst/>
                  <a:cxnLst/>
                  <a:rect l="l" t="t" r="r" b="b"/>
                  <a:pathLst>
                    <a:path w="966" h="685" extrusionOk="0">
                      <a:moveTo>
                        <a:pt x="957" y="44"/>
                      </a:moveTo>
                      <a:lnTo>
                        <a:pt x="966" y="50"/>
                      </a:lnTo>
                      <a:cubicBezTo>
                        <a:pt x="963" y="47"/>
                        <a:pt x="960" y="45"/>
                        <a:pt x="957" y="44"/>
                      </a:cubicBezTo>
                      <a:close/>
                      <a:moveTo>
                        <a:pt x="825" y="1"/>
                      </a:moveTo>
                      <a:lnTo>
                        <a:pt x="804" y="15"/>
                      </a:lnTo>
                      <a:lnTo>
                        <a:pt x="155" y="332"/>
                      </a:lnTo>
                      <a:lnTo>
                        <a:pt x="134" y="339"/>
                      </a:lnTo>
                      <a:lnTo>
                        <a:pt x="120" y="353"/>
                      </a:lnTo>
                      <a:lnTo>
                        <a:pt x="106" y="367"/>
                      </a:lnTo>
                      <a:lnTo>
                        <a:pt x="85" y="382"/>
                      </a:lnTo>
                      <a:cubicBezTo>
                        <a:pt x="78" y="389"/>
                        <a:pt x="78" y="396"/>
                        <a:pt x="71" y="403"/>
                      </a:cubicBezTo>
                      <a:lnTo>
                        <a:pt x="57" y="424"/>
                      </a:lnTo>
                      <a:cubicBezTo>
                        <a:pt x="50" y="431"/>
                        <a:pt x="42" y="438"/>
                        <a:pt x="42" y="445"/>
                      </a:cubicBezTo>
                      <a:cubicBezTo>
                        <a:pt x="35" y="452"/>
                        <a:pt x="35" y="459"/>
                        <a:pt x="28" y="466"/>
                      </a:cubicBezTo>
                      <a:cubicBezTo>
                        <a:pt x="28" y="473"/>
                        <a:pt x="21" y="480"/>
                        <a:pt x="21" y="487"/>
                      </a:cubicBezTo>
                      <a:cubicBezTo>
                        <a:pt x="14" y="494"/>
                        <a:pt x="14" y="501"/>
                        <a:pt x="14" y="508"/>
                      </a:cubicBezTo>
                      <a:cubicBezTo>
                        <a:pt x="14" y="523"/>
                        <a:pt x="14" y="523"/>
                        <a:pt x="7" y="530"/>
                      </a:cubicBezTo>
                      <a:lnTo>
                        <a:pt x="7" y="558"/>
                      </a:lnTo>
                      <a:cubicBezTo>
                        <a:pt x="0" y="586"/>
                        <a:pt x="14" y="621"/>
                        <a:pt x="42" y="642"/>
                      </a:cubicBezTo>
                      <a:lnTo>
                        <a:pt x="106" y="685"/>
                      </a:lnTo>
                      <a:cubicBezTo>
                        <a:pt x="78" y="664"/>
                        <a:pt x="64" y="635"/>
                        <a:pt x="71" y="600"/>
                      </a:cubicBezTo>
                      <a:lnTo>
                        <a:pt x="71" y="579"/>
                      </a:lnTo>
                      <a:lnTo>
                        <a:pt x="71" y="558"/>
                      </a:lnTo>
                      <a:cubicBezTo>
                        <a:pt x="71" y="551"/>
                        <a:pt x="78" y="544"/>
                        <a:pt x="78" y="530"/>
                      </a:cubicBezTo>
                      <a:lnTo>
                        <a:pt x="85" y="516"/>
                      </a:lnTo>
                      <a:lnTo>
                        <a:pt x="99" y="494"/>
                      </a:lnTo>
                      <a:cubicBezTo>
                        <a:pt x="106" y="480"/>
                        <a:pt x="106" y="473"/>
                        <a:pt x="113" y="466"/>
                      </a:cubicBezTo>
                      <a:lnTo>
                        <a:pt x="127" y="452"/>
                      </a:lnTo>
                      <a:lnTo>
                        <a:pt x="141" y="431"/>
                      </a:lnTo>
                      <a:lnTo>
                        <a:pt x="162" y="417"/>
                      </a:lnTo>
                      <a:cubicBezTo>
                        <a:pt x="162" y="410"/>
                        <a:pt x="169" y="403"/>
                        <a:pt x="176" y="403"/>
                      </a:cubicBezTo>
                      <a:lnTo>
                        <a:pt x="191" y="389"/>
                      </a:lnTo>
                      <a:lnTo>
                        <a:pt x="212" y="375"/>
                      </a:lnTo>
                      <a:lnTo>
                        <a:pt x="867" y="57"/>
                      </a:lnTo>
                      <a:lnTo>
                        <a:pt x="881" y="50"/>
                      </a:lnTo>
                      <a:lnTo>
                        <a:pt x="888" y="43"/>
                      </a:lnTo>
                      <a:lnTo>
                        <a:pt x="952" y="43"/>
                      </a:lnTo>
                      <a:cubicBezTo>
                        <a:pt x="952" y="43"/>
                        <a:pt x="954" y="43"/>
                        <a:pt x="957" y="44"/>
                      </a:cubicBezTo>
                      <a:lnTo>
                        <a:pt x="957" y="44"/>
                      </a:lnTo>
                      <a:lnTo>
                        <a:pt x="903" y="8"/>
                      </a:lnTo>
                      <a:lnTo>
                        <a:pt x="88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730575" y="2797700"/>
                  <a:ext cx="24500" cy="17950"/>
                </a:xfrm>
                <a:custGeom>
                  <a:avLst/>
                  <a:gdLst/>
                  <a:ahLst/>
                  <a:cxnLst/>
                  <a:rect l="l" t="t" r="r" b="b"/>
                  <a:pathLst>
                    <a:path w="980" h="718" extrusionOk="0">
                      <a:moveTo>
                        <a:pt x="902" y="27"/>
                      </a:moveTo>
                      <a:lnTo>
                        <a:pt x="917" y="34"/>
                      </a:lnTo>
                      <a:lnTo>
                        <a:pt x="931" y="48"/>
                      </a:lnTo>
                      <a:lnTo>
                        <a:pt x="902" y="55"/>
                      </a:lnTo>
                      <a:lnTo>
                        <a:pt x="881" y="62"/>
                      </a:lnTo>
                      <a:lnTo>
                        <a:pt x="233" y="379"/>
                      </a:lnTo>
                      <a:cubicBezTo>
                        <a:pt x="226" y="386"/>
                        <a:pt x="219" y="386"/>
                        <a:pt x="212" y="394"/>
                      </a:cubicBezTo>
                      <a:lnTo>
                        <a:pt x="190" y="408"/>
                      </a:lnTo>
                      <a:lnTo>
                        <a:pt x="176" y="422"/>
                      </a:lnTo>
                      <a:cubicBezTo>
                        <a:pt x="169" y="429"/>
                        <a:pt x="162" y="429"/>
                        <a:pt x="162" y="436"/>
                      </a:cubicBezTo>
                      <a:cubicBezTo>
                        <a:pt x="155" y="443"/>
                        <a:pt x="148" y="450"/>
                        <a:pt x="141" y="457"/>
                      </a:cubicBezTo>
                      <a:cubicBezTo>
                        <a:pt x="134" y="464"/>
                        <a:pt x="134" y="471"/>
                        <a:pt x="127" y="478"/>
                      </a:cubicBezTo>
                      <a:cubicBezTo>
                        <a:pt x="120" y="485"/>
                        <a:pt x="120" y="492"/>
                        <a:pt x="113" y="499"/>
                      </a:cubicBezTo>
                      <a:lnTo>
                        <a:pt x="99" y="520"/>
                      </a:lnTo>
                      <a:cubicBezTo>
                        <a:pt x="99" y="527"/>
                        <a:pt x="92" y="535"/>
                        <a:pt x="92" y="542"/>
                      </a:cubicBezTo>
                      <a:cubicBezTo>
                        <a:pt x="92" y="549"/>
                        <a:pt x="92" y="563"/>
                        <a:pt x="85" y="570"/>
                      </a:cubicBezTo>
                      <a:cubicBezTo>
                        <a:pt x="78" y="577"/>
                        <a:pt x="78" y="584"/>
                        <a:pt x="78" y="591"/>
                      </a:cubicBezTo>
                      <a:lnTo>
                        <a:pt x="78" y="612"/>
                      </a:lnTo>
                      <a:cubicBezTo>
                        <a:pt x="78" y="633"/>
                        <a:pt x="78" y="647"/>
                        <a:pt x="85" y="661"/>
                      </a:cubicBezTo>
                      <a:lnTo>
                        <a:pt x="64" y="647"/>
                      </a:lnTo>
                      <a:cubicBezTo>
                        <a:pt x="42" y="633"/>
                        <a:pt x="28" y="598"/>
                        <a:pt x="35" y="570"/>
                      </a:cubicBezTo>
                      <a:lnTo>
                        <a:pt x="35" y="549"/>
                      </a:lnTo>
                      <a:cubicBezTo>
                        <a:pt x="35" y="542"/>
                        <a:pt x="28" y="535"/>
                        <a:pt x="35" y="527"/>
                      </a:cubicBezTo>
                      <a:cubicBezTo>
                        <a:pt x="42" y="520"/>
                        <a:pt x="42" y="513"/>
                        <a:pt x="42" y="506"/>
                      </a:cubicBezTo>
                      <a:lnTo>
                        <a:pt x="49" y="506"/>
                      </a:lnTo>
                      <a:cubicBezTo>
                        <a:pt x="49" y="499"/>
                        <a:pt x="56" y="492"/>
                        <a:pt x="56" y="485"/>
                      </a:cubicBezTo>
                      <a:lnTo>
                        <a:pt x="71" y="464"/>
                      </a:lnTo>
                      <a:cubicBezTo>
                        <a:pt x="71" y="457"/>
                        <a:pt x="78" y="450"/>
                        <a:pt x="85" y="443"/>
                      </a:cubicBezTo>
                      <a:lnTo>
                        <a:pt x="99" y="422"/>
                      </a:lnTo>
                      <a:cubicBezTo>
                        <a:pt x="99" y="415"/>
                        <a:pt x="106" y="415"/>
                        <a:pt x="113" y="408"/>
                      </a:cubicBezTo>
                      <a:lnTo>
                        <a:pt x="127" y="386"/>
                      </a:lnTo>
                      <a:lnTo>
                        <a:pt x="148" y="379"/>
                      </a:lnTo>
                      <a:lnTo>
                        <a:pt x="162" y="365"/>
                      </a:lnTo>
                      <a:lnTo>
                        <a:pt x="176" y="358"/>
                      </a:lnTo>
                      <a:lnTo>
                        <a:pt x="825" y="34"/>
                      </a:lnTo>
                      <a:lnTo>
                        <a:pt x="846" y="27"/>
                      </a:lnTo>
                      <a:close/>
                      <a:moveTo>
                        <a:pt x="857" y="1"/>
                      </a:moveTo>
                      <a:cubicBezTo>
                        <a:pt x="855" y="1"/>
                        <a:pt x="853" y="2"/>
                        <a:pt x="853" y="6"/>
                      </a:cubicBezTo>
                      <a:lnTo>
                        <a:pt x="825" y="6"/>
                      </a:lnTo>
                      <a:lnTo>
                        <a:pt x="804" y="20"/>
                      </a:lnTo>
                      <a:lnTo>
                        <a:pt x="155" y="337"/>
                      </a:lnTo>
                      <a:cubicBezTo>
                        <a:pt x="148" y="337"/>
                        <a:pt x="141" y="344"/>
                        <a:pt x="134" y="351"/>
                      </a:cubicBezTo>
                      <a:lnTo>
                        <a:pt x="113" y="365"/>
                      </a:lnTo>
                      <a:lnTo>
                        <a:pt x="99" y="379"/>
                      </a:lnTo>
                      <a:lnTo>
                        <a:pt x="85" y="394"/>
                      </a:lnTo>
                      <a:lnTo>
                        <a:pt x="92" y="401"/>
                      </a:lnTo>
                      <a:lnTo>
                        <a:pt x="85" y="401"/>
                      </a:lnTo>
                      <a:lnTo>
                        <a:pt x="64" y="415"/>
                      </a:lnTo>
                      <a:lnTo>
                        <a:pt x="49" y="436"/>
                      </a:lnTo>
                      <a:cubicBezTo>
                        <a:pt x="42" y="443"/>
                        <a:pt x="42" y="450"/>
                        <a:pt x="35" y="464"/>
                      </a:cubicBezTo>
                      <a:lnTo>
                        <a:pt x="21" y="485"/>
                      </a:lnTo>
                      <a:lnTo>
                        <a:pt x="14" y="506"/>
                      </a:lnTo>
                      <a:cubicBezTo>
                        <a:pt x="14" y="513"/>
                        <a:pt x="7" y="520"/>
                        <a:pt x="7" y="527"/>
                      </a:cubicBezTo>
                      <a:lnTo>
                        <a:pt x="7" y="556"/>
                      </a:lnTo>
                      <a:lnTo>
                        <a:pt x="7" y="570"/>
                      </a:lnTo>
                      <a:cubicBezTo>
                        <a:pt x="0" y="612"/>
                        <a:pt x="14" y="647"/>
                        <a:pt x="49" y="668"/>
                      </a:cubicBezTo>
                      <a:cubicBezTo>
                        <a:pt x="49" y="668"/>
                        <a:pt x="113" y="718"/>
                        <a:pt x="113" y="718"/>
                      </a:cubicBezTo>
                      <a:cubicBezTo>
                        <a:pt x="120" y="711"/>
                        <a:pt x="120" y="704"/>
                        <a:pt x="113" y="697"/>
                      </a:cubicBezTo>
                      <a:cubicBezTo>
                        <a:pt x="120" y="697"/>
                        <a:pt x="120" y="690"/>
                        <a:pt x="113" y="683"/>
                      </a:cubicBezTo>
                      <a:cubicBezTo>
                        <a:pt x="92" y="668"/>
                        <a:pt x="78" y="633"/>
                        <a:pt x="85" y="605"/>
                      </a:cubicBezTo>
                      <a:lnTo>
                        <a:pt x="85" y="584"/>
                      </a:lnTo>
                      <a:cubicBezTo>
                        <a:pt x="92" y="577"/>
                        <a:pt x="85" y="570"/>
                        <a:pt x="92" y="563"/>
                      </a:cubicBezTo>
                      <a:cubicBezTo>
                        <a:pt x="99" y="556"/>
                        <a:pt x="99" y="549"/>
                        <a:pt x="99" y="542"/>
                      </a:cubicBezTo>
                      <a:cubicBezTo>
                        <a:pt x="99" y="535"/>
                        <a:pt x="99" y="527"/>
                        <a:pt x="106" y="520"/>
                      </a:cubicBezTo>
                      <a:lnTo>
                        <a:pt x="120" y="499"/>
                      </a:lnTo>
                      <a:cubicBezTo>
                        <a:pt x="120" y="492"/>
                        <a:pt x="127" y="485"/>
                        <a:pt x="134" y="478"/>
                      </a:cubicBezTo>
                      <a:lnTo>
                        <a:pt x="148" y="457"/>
                      </a:lnTo>
                      <a:lnTo>
                        <a:pt x="162" y="443"/>
                      </a:lnTo>
                      <a:lnTo>
                        <a:pt x="176" y="429"/>
                      </a:lnTo>
                      <a:lnTo>
                        <a:pt x="197" y="415"/>
                      </a:lnTo>
                      <a:lnTo>
                        <a:pt x="212" y="401"/>
                      </a:lnTo>
                      <a:lnTo>
                        <a:pt x="226" y="394"/>
                      </a:lnTo>
                      <a:lnTo>
                        <a:pt x="874" y="76"/>
                      </a:lnTo>
                      <a:lnTo>
                        <a:pt x="895" y="62"/>
                      </a:lnTo>
                      <a:lnTo>
                        <a:pt x="917" y="62"/>
                      </a:lnTo>
                      <a:cubicBezTo>
                        <a:pt x="931" y="62"/>
                        <a:pt x="938" y="62"/>
                        <a:pt x="952" y="69"/>
                      </a:cubicBezTo>
                      <a:lnTo>
                        <a:pt x="959" y="69"/>
                      </a:lnTo>
                      <a:cubicBezTo>
                        <a:pt x="962" y="73"/>
                        <a:pt x="966" y="75"/>
                        <a:pt x="969" y="75"/>
                      </a:cubicBezTo>
                      <a:cubicBezTo>
                        <a:pt x="971" y="75"/>
                        <a:pt x="973" y="73"/>
                        <a:pt x="973" y="69"/>
                      </a:cubicBezTo>
                      <a:cubicBezTo>
                        <a:pt x="980" y="62"/>
                        <a:pt x="980" y="55"/>
                        <a:pt x="973" y="55"/>
                      </a:cubicBezTo>
                      <a:lnTo>
                        <a:pt x="909" y="13"/>
                      </a:lnTo>
                      <a:cubicBezTo>
                        <a:pt x="902" y="6"/>
                        <a:pt x="902" y="6"/>
                        <a:pt x="895" y="6"/>
                      </a:cubicBezTo>
                      <a:lnTo>
                        <a:pt x="867" y="6"/>
                      </a:lnTo>
                      <a:cubicBezTo>
                        <a:pt x="864" y="2"/>
                        <a:pt x="860" y="1"/>
                        <a:pt x="8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2732500" y="2799175"/>
                  <a:ext cx="23425" cy="16550"/>
                </a:xfrm>
                <a:custGeom>
                  <a:avLst/>
                  <a:gdLst/>
                  <a:ahLst/>
                  <a:cxnLst/>
                  <a:rect l="l" t="t" r="r" b="b"/>
                  <a:pathLst>
                    <a:path w="937" h="662" extrusionOk="0">
                      <a:moveTo>
                        <a:pt x="861" y="1"/>
                      </a:moveTo>
                      <a:cubicBezTo>
                        <a:pt x="844" y="1"/>
                        <a:pt x="825" y="6"/>
                        <a:pt x="804" y="17"/>
                      </a:cubicBezTo>
                      <a:lnTo>
                        <a:pt x="156" y="335"/>
                      </a:lnTo>
                      <a:cubicBezTo>
                        <a:pt x="71" y="384"/>
                        <a:pt x="15" y="461"/>
                        <a:pt x="1" y="560"/>
                      </a:cubicBezTo>
                      <a:cubicBezTo>
                        <a:pt x="1" y="622"/>
                        <a:pt x="31" y="661"/>
                        <a:pt x="77" y="661"/>
                      </a:cubicBezTo>
                      <a:cubicBezTo>
                        <a:pt x="95" y="661"/>
                        <a:pt x="114" y="656"/>
                        <a:pt x="135" y="645"/>
                      </a:cubicBezTo>
                      <a:lnTo>
                        <a:pt x="783" y="327"/>
                      </a:lnTo>
                      <a:cubicBezTo>
                        <a:pt x="868" y="278"/>
                        <a:pt x="917" y="201"/>
                        <a:pt x="931" y="102"/>
                      </a:cubicBezTo>
                      <a:cubicBezTo>
                        <a:pt x="936" y="40"/>
                        <a:pt x="907" y="1"/>
                        <a:pt x="86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2732150" y="2798800"/>
                  <a:ext cx="24400" cy="17200"/>
                </a:xfrm>
                <a:custGeom>
                  <a:avLst/>
                  <a:gdLst/>
                  <a:ahLst/>
                  <a:cxnLst/>
                  <a:rect l="l" t="t" r="r" b="b"/>
                  <a:pathLst>
                    <a:path w="976" h="688" extrusionOk="0">
                      <a:moveTo>
                        <a:pt x="864" y="22"/>
                      </a:moveTo>
                      <a:cubicBezTo>
                        <a:pt x="880" y="22"/>
                        <a:pt x="896" y="25"/>
                        <a:pt x="910" y="32"/>
                      </a:cubicBezTo>
                      <a:cubicBezTo>
                        <a:pt x="931" y="53"/>
                        <a:pt x="945" y="89"/>
                        <a:pt x="938" y="117"/>
                      </a:cubicBezTo>
                      <a:cubicBezTo>
                        <a:pt x="924" y="209"/>
                        <a:pt x="875" y="286"/>
                        <a:pt x="790" y="328"/>
                      </a:cubicBezTo>
                      <a:lnTo>
                        <a:pt x="142" y="646"/>
                      </a:lnTo>
                      <a:cubicBezTo>
                        <a:pt x="128" y="659"/>
                        <a:pt x="113" y="664"/>
                        <a:pt x="97" y="664"/>
                      </a:cubicBezTo>
                      <a:cubicBezTo>
                        <a:pt x="55" y="664"/>
                        <a:pt x="13" y="622"/>
                        <a:pt x="29" y="575"/>
                      </a:cubicBezTo>
                      <a:cubicBezTo>
                        <a:pt x="43" y="483"/>
                        <a:pt x="92" y="406"/>
                        <a:pt x="177" y="357"/>
                      </a:cubicBezTo>
                      <a:lnTo>
                        <a:pt x="825" y="39"/>
                      </a:lnTo>
                      <a:lnTo>
                        <a:pt x="818" y="32"/>
                      </a:lnTo>
                      <a:cubicBezTo>
                        <a:pt x="832" y="25"/>
                        <a:pt x="848" y="22"/>
                        <a:pt x="864" y="22"/>
                      </a:cubicBezTo>
                      <a:close/>
                      <a:moveTo>
                        <a:pt x="865" y="1"/>
                      </a:moveTo>
                      <a:cubicBezTo>
                        <a:pt x="847" y="1"/>
                        <a:pt x="828" y="6"/>
                        <a:pt x="811" y="18"/>
                      </a:cubicBezTo>
                      <a:lnTo>
                        <a:pt x="163" y="342"/>
                      </a:lnTo>
                      <a:cubicBezTo>
                        <a:pt x="78" y="385"/>
                        <a:pt x="22" y="476"/>
                        <a:pt x="8" y="575"/>
                      </a:cubicBezTo>
                      <a:cubicBezTo>
                        <a:pt x="1" y="610"/>
                        <a:pt x="15" y="646"/>
                        <a:pt x="50" y="674"/>
                      </a:cubicBezTo>
                      <a:cubicBezTo>
                        <a:pt x="64" y="681"/>
                        <a:pt x="78" y="688"/>
                        <a:pt x="92" y="688"/>
                      </a:cubicBezTo>
                      <a:cubicBezTo>
                        <a:pt x="113" y="681"/>
                        <a:pt x="134" y="681"/>
                        <a:pt x="156" y="667"/>
                      </a:cubicBezTo>
                      <a:lnTo>
                        <a:pt x="804" y="350"/>
                      </a:lnTo>
                      <a:cubicBezTo>
                        <a:pt x="889" y="300"/>
                        <a:pt x="945" y="216"/>
                        <a:pt x="959" y="117"/>
                      </a:cubicBezTo>
                      <a:cubicBezTo>
                        <a:pt x="975" y="53"/>
                        <a:pt x="923" y="1"/>
                        <a:pt x="86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2769700" y="2783600"/>
                  <a:ext cx="6350" cy="14250"/>
                </a:xfrm>
                <a:custGeom>
                  <a:avLst/>
                  <a:gdLst/>
                  <a:ahLst/>
                  <a:cxnLst/>
                  <a:rect l="l" t="t" r="r" b="b"/>
                  <a:pathLst>
                    <a:path w="254" h="570" extrusionOk="0">
                      <a:moveTo>
                        <a:pt x="47" y="1"/>
                      </a:moveTo>
                      <a:cubicBezTo>
                        <a:pt x="44" y="1"/>
                        <a:pt x="42" y="2"/>
                        <a:pt x="42" y="6"/>
                      </a:cubicBezTo>
                      <a:cubicBezTo>
                        <a:pt x="35" y="6"/>
                        <a:pt x="35" y="13"/>
                        <a:pt x="42" y="20"/>
                      </a:cubicBezTo>
                      <a:cubicBezTo>
                        <a:pt x="42" y="20"/>
                        <a:pt x="226" y="260"/>
                        <a:pt x="7" y="549"/>
                      </a:cubicBezTo>
                      <a:cubicBezTo>
                        <a:pt x="0" y="556"/>
                        <a:pt x="0" y="563"/>
                        <a:pt x="14" y="570"/>
                      </a:cubicBezTo>
                      <a:cubicBezTo>
                        <a:pt x="14" y="563"/>
                        <a:pt x="14" y="563"/>
                        <a:pt x="21" y="563"/>
                      </a:cubicBezTo>
                      <a:cubicBezTo>
                        <a:pt x="254" y="260"/>
                        <a:pt x="56" y="6"/>
                        <a:pt x="56" y="6"/>
                      </a:cubicBezTo>
                      <a:cubicBezTo>
                        <a:pt x="53" y="2"/>
                        <a:pt x="49" y="1"/>
                        <a:pt x="4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2573725" y="2880650"/>
                  <a:ext cx="4250" cy="13775"/>
                </a:xfrm>
                <a:custGeom>
                  <a:avLst/>
                  <a:gdLst/>
                  <a:ahLst/>
                  <a:cxnLst/>
                  <a:rect l="l" t="t" r="r" b="b"/>
                  <a:pathLst>
                    <a:path w="170" h="551" extrusionOk="0">
                      <a:moveTo>
                        <a:pt x="43" y="1"/>
                      </a:moveTo>
                      <a:cubicBezTo>
                        <a:pt x="43" y="8"/>
                        <a:pt x="43" y="15"/>
                        <a:pt x="43" y="15"/>
                      </a:cubicBezTo>
                      <a:cubicBezTo>
                        <a:pt x="148" y="177"/>
                        <a:pt x="127" y="396"/>
                        <a:pt x="0" y="537"/>
                      </a:cubicBezTo>
                      <a:cubicBezTo>
                        <a:pt x="0" y="544"/>
                        <a:pt x="0" y="544"/>
                        <a:pt x="7" y="551"/>
                      </a:cubicBezTo>
                      <a:cubicBezTo>
                        <a:pt x="14" y="551"/>
                        <a:pt x="14" y="551"/>
                        <a:pt x="14" y="544"/>
                      </a:cubicBezTo>
                      <a:cubicBezTo>
                        <a:pt x="148" y="396"/>
                        <a:pt x="169" y="177"/>
                        <a:pt x="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2451950" y="2748025"/>
                  <a:ext cx="94300" cy="58750"/>
                </a:xfrm>
                <a:custGeom>
                  <a:avLst/>
                  <a:gdLst/>
                  <a:ahLst/>
                  <a:cxnLst/>
                  <a:rect l="l" t="t" r="r" b="b"/>
                  <a:pathLst>
                    <a:path w="3772" h="2350" extrusionOk="0">
                      <a:moveTo>
                        <a:pt x="617" y="1"/>
                      </a:moveTo>
                      <a:cubicBezTo>
                        <a:pt x="549" y="1"/>
                        <a:pt x="481" y="14"/>
                        <a:pt x="416" y="40"/>
                      </a:cubicBezTo>
                      <a:lnTo>
                        <a:pt x="120" y="188"/>
                      </a:lnTo>
                      <a:cubicBezTo>
                        <a:pt x="14" y="216"/>
                        <a:pt x="0" y="371"/>
                        <a:pt x="106" y="414"/>
                      </a:cubicBezTo>
                      <a:lnTo>
                        <a:pt x="2890" y="2275"/>
                      </a:lnTo>
                      <a:cubicBezTo>
                        <a:pt x="2973" y="2324"/>
                        <a:pt x="3067" y="2349"/>
                        <a:pt x="3162" y="2349"/>
                      </a:cubicBezTo>
                      <a:cubicBezTo>
                        <a:pt x="3230" y="2349"/>
                        <a:pt x="3298" y="2336"/>
                        <a:pt x="3363" y="2310"/>
                      </a:cubicBezTo>
                      <a:lnTo>
                        <a:pt x="3659" y="2162"/>
                      </a:lnTo>
                      <a:cubicBezTo>
                        <a:pt x="3764" y="2113"/>
                        <a:pt x="3772" y="2007"/>
                        <a:pt x="3673" y="1936"/>
                      </a:cubicBezTo>
                      <a:lnTo>
                        <a:pt x="888" y="75"/>
                      </a:lnTo>
                      <a:cubicBezTo>
                        <a:pt x="806" y="26"/>
                        <a:pt x="712" y="1"/>
                        <a:pt x="61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2451600" y="2747725"/>
                  <a:ext cx="94300" cy="59325"/>
                </a:xfrm>
                <a:custGeom>
                  <a:avLst/>
                  <a:gdLst/>
                  <a:ahLst/>
                  <a:cxnLst/>
                  <a:rect l="l" t="t" r="r" b="b"/>
                  <a:pathLst>
                    <a:path w="3772" h="2373" extrusionOk="0">
                      <a:moveTo>
                        <a:pt x="635" y="24"/>
                      </a:moveTo>
                      <a:cubicBezTo>
                        <a:pt x="726" y="24"/>
                        <a:pt x="818" y="45"/>
                        <a:pt x="895" y="94"/>
                      </a:cubicBezTo>
                      <a:lnTo>
                        <a:pt x="3680" y="1955"/>
                      </a:lnTo>
                      <a:cubicBezTo>
                        <a:pt x="3715" y="1977"/>
                        <a:pt x="3743" y="2019"/>
                        <a:pt x="3750" y="2068"/>
                      </a:cubicBezTo>
                      <a:cubicBezTo>
                        <a:pt x="3736" y="2111"/>
                        <a:pt x="3708" y="2146"/>
                        <a:pt x="3666" y="2167"/>
                      </a:cubicBezTo>
                      <a:lnTo>
                        <a:pt x="3370" y="2308"/>
                      </a:lnTo>
                      <a:cubicBezTo>
                        <a:pt x="3304" y="2336"/>
                        <a:pt x="3234" y="2350"/>
                        <a:pt x="3163" y="2350"/>
                      </a:cubicBezTo>
                      <a:cubicBezTo>
                        <a:pt x="3073" y="2350"/>
                        <a:pt x="2983" y="2327"/>
                        <a:pt x="2904" y="2280"/>
                      </a:cubicBezTo>
                      <a:lnTo>
                        <a:pt x="127" y="419"/>
                      </a:lnTo>
                      <a:cubicBezTo>
                        <a:pt x="85" y="398"/>
                        <a:pt x="64" y="355"/>
                        <a:pt x="56" y="306"/>
                      </a:cubicBezTo>
                      <a:cubicBezTo>
                        <a:pt x="64" y="264"/>
                        <a:pt x="99" y="228"/>
                        <a:pt x="141" y="207"/>
                      </a:cubicBezTo>
                      <a:lnTo>
                        <a:pt x="437" y="66"/>
                      </a:lnTo>
                      <a:cubicBezTo>
                        <a:pt x="501" y="38"/>
                        <a:pt x="564" y="24"/>
                        <a:pt x="635" y="24"/>
                      </a:cubicBezTo>
                      <a:close/>
                      <a:moveTo>
                        <a:pt x="635" y="1"/>
                      </a:moveTo>
                      <a:cubicBezTo>
                        <a:pt x="565" y="1"/>
                        <a:pt x="496" y="15"/>
                        <a:pt x="430" y="45"/>
                      </a:cubicBezTo>
                      <a:lnTo>
                        <a:pt x="134" y="193"/>
                      </a:lnTo>
                      <a:cubicBezTo>
                        <a:pt x="14" y="221"/>
                        <a:pt x="0" y="391"/>
                        <a:pt x="120" y="440"/>
                      </a:cubicBezTo>
                      <a:lnTo>
                        <a:pt x="2897" y="2301"/>
                      </a:lnTo>
                      <a:cubicBezTo>
                        <a:pt x="2973" y="2345"/>
                        <a:pt x="3055" y="2372"/>
                        <a:pt x="3142" y="2372"/>
                      </a:cubicBezTo>
                      <a:cubicBezTo>
                        <a:pt x="3152" y="2372"/>
                        <a:pt x="3162" y="2372"/>
                        <a:pt x="3172" y="2371"/>
                      </a:cubicBezTo>
                      <a:cubicBezTo>
                        <a:pt x="3243" y="2371"/>
                        <a:pt x="3313" y="2357"/>
                        <a:pt x="3377" y="2329"/>
                      </a:cubicBezTo>
                      <a:lnTo>
                        <a:pt x="3673" y="2181"/>
                      </a:lnTo>
                      <a:cubicBezTo>
                        <a:pt x="3722" y="2167"/>
                        <a:pt x="3757" y="2118"/>
                        <a:pt x="3771" y="2068"/>
                      </a:cubicBezTo>
                      <a:cubicBezTo>
                        <a:pt x="3764" y="2012"/>
                        <a:pt x="3736" y="1963"/>
                        <a:pt x="3687" y="1941"/>
                      </a:cubicBezTo>
                      <a:lnTo>
                        <a:pt x="909" y="80"/>
                      </a:lnTo>
                      <a:cubicBezTo>
                        <a:pt x="824" y="28"/>
                        <a:pt x="730" y="1"/>
                        <a:pt x="635"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2452825" y="2735025"/>
                  <a:ext cx="94300" cy="58850"/>
                </a:xfrm>
                <a:custGeom>
                  <a:avLst/>
                  <a:gdLst/>
                  <a:ahLst/>
                  <a:cxnLst/>
                  <a:rect l="l" t="t" r="r" b="b"/>
                  <a:pathLst>
                    <a:path w="3772" h="2354" extrusionOk="0">
                      <a:moveTo>
                        <a:pt x="625" y="0"/>
                      </a:moveTo>
                      <a:cubicBezTo>
                        <a:pt x="554" y="0"/>
                        <a:pt x="483" y="15"/>
                        <a:pt x="416" y="46"/>
                      </a:cubicBezTo>
                      <a:lnTo>
                        <a:pt x="120" y="194"/>
                      </a:lnTo>
                      <a:cubicBezTo>
                        <a:pt x="7" y="243"/>
                        <a:pt x="0" y="349"/>
                        <a:pt x="106" y="419"/>
                      </a:cubicBezTo>
                      <a:lnTo>
                        <a:pt x="2891" y="2280"/>
                      </a:lnTo>
                      <a:cubicBezTo>
                        <a:pt x="2971" y="2328"/>
                        <a:pt x="3062" y="2354"/>
                        <a:pt x="3155" y="2354"/>
                      </a:cubicBezTo>
                      <a:cubicBezTo>
                        <a:pt x="3225" y="2354"/>
                        <a:pt x="3296" y="2339"/>
                        <a:pt x="3363" y="2308"/>
                      </a:cubicBezTo>
                      <a:lnTo>
                        <a:pt x="3652" y="2167"/>
                      </a:lnTo>
                      <a:cubicBezTo>
                        <a:pt x="3765" y="2132"/>
                        <a:pt x="3772" y="1984"/>
                        <a:pt x="3666" y="1935"/>
                      </a:cubicBezTo>
                      <a:lnTo>
                        <a:pt x="889" y="74"/>
                      </a:lnTo>
                      <a:cubicBezTo>
                        <a:pt x="809" y="26"/>
                        <a:pt x="717" y="0"/>
                        <a:pt x="625"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2453350" y="2734850"/>
                  <a:ext cx="94125" cy="59300"/>
                </a:xfrm>
                <a:custGeom>
                  <a:avLst/>
                  <a:gdLst/>
                  <a:ahLst/>
                  <a:cxnLst/>
                  <a:rect l="l" t="t" r="r" b="b"/>
                  <a:pathLst>
                    <a:path w="3765" h="2372" extrusionOk="0">
                      <a:moveTo>
                        <a:pt x="600" y="17"/>
                      </a:moveTo>
                      <a:cubicBezTo>
                        <a:pt x="691" y="17"/>
                        <a:pt x="783" y="46"/>
                        <a:pt x="868" y="95"/>
                      </a:cubicBezTo>
                      <a:lnTo>
                        <a:pt x="3645" y="1956"/>
                      </a:lnTo>
                      <a:cubicBezTo>
                        <a:pt x="3744" y="1991"/>
                        <a:pt x="3737" y="2132"/>
                        <a:pt x="3631" y="2160"/>
                      </a:cubicBezTo>
                      <a:lnTo>
                        <a:pt x="3335" y="2308"/>
                      </a:lnTo>
                      <a:cubicBezTo>
                        <a:pt x="3272" y="2335"/>
                        <a:pt x="3205" y="2348"/>
                        <a:pt x="3138" y="2348"/>
                      </a:cubicBezTo>
                      <a:cubicBezTo>
                        <a:pt x="3048" y="2348"/>
                        <a:pt x="2958" y="2325"/>
                        <a:pt x="2877" y="2280"/>
                      </a:cubicBezTo>
                      <a:lnTo>
                        <a:pt x="99" y="419"/>
                      </a:lnTo>
                      <a:cubicBezTo>
                        <a:pt x="57" y="391"/>
                        <a:pt x="29" y="349"/>
                        <a:pt x="29" y="306"/>
                      </a:cubicBezTo>
                      <a:cubicBezTo>
                        <a:pt x="36" y="257"/>
                        <a:pt x="64" y="222"/>
                        <a:pt x="106" y="208"/>
                      </a:cubicBezTo>
                      <a:lnTo>
                        <a:pt x="402" y="60"/>
                      </a:lnTo>
                      <a:cubicBezTo>
                        <a:pt x="466" y="31"/>
                        <a:pt x="536" y="17"/>
                        <a:pt x="600" y="17"/>
                      </a:cubicBezTo>
                      <a:close/>
                      <a:moveTo>
                        <a:pt x="603" y="0"/>
                      </a:moveTo>
                      <a:cubicBezTo>
                        <a:pt x="531" y="0"/>
                        <a:pt x="458" y="15"/>
                        <a:pt x="388" y="46"/>
                      </a:cubicBezTo>
                      <a:lnTo>
                        <a:pt x="92" y="187"/>
                      </a:lnTo>
                      <a:cubicBezTo>
                        <a:pt x="43" y="208"/>
                        <a:pt x="8" y="250"/>
                        <a:pt x="1" y="306"/>
                      </a:cubicBezTo>
                      <a:cubicBezTo>
                        <a:pt x="1" y="363"/>
                        <a:pt x="36" y="412"/>
                        <a:pt x="78" y="433"/>
                      </a:cubicBezTo>
                      <a:lnTo>
                        <a:pt x="2863" y="2301"/>
                      </a:lnTo>
                      <a:cubicBezTo>
                        <a:pt x="2940" y="2351"/>
                        <a:pt x="3039" y="2372"/>
                        <a:pt x="3138" y="2372"/>
                      </a:cubicBezTo>
                      <a:cubicBezTo>
                        <a:pt x="3208" y="2372"/>
                        <a:pt x="3278" y="2358"/>
                        <a:pt x="3342" y="2322"/>
                      </a:cubicBezTo>
                      <a:lnTo>
                        <a:pt x="3638" y="2181"/>
                      </a:lnTo>
                      <a:cubicBezTo>
                        <a:pt x="3758" y="2146"/>
                        <a:pt x="3765" y="1984"/>
                        <a:pt x="3652" y="1935"/>
                      </a:cubicBezTo>
                      <a:lnTo>
                        <a:pt x="875" y="74"/>
                      </a:lnTo>
                      <a:cubicBezTo>
                        <a:pt x="791" y="26"/>
                        <a:pt x="697" y="0"/>
                        <a:pt x="60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2468725" y="2739475"/>
                  <a:ext cx="54275" cy="36525"/>
                </a:xfrm>
                <a:custGeom>
                  <a:avLst/>
                  <a:gdLst/>
                  <a:ahLst/>
                  <a:cxnLst/>
                  <a:rect l="l" t="t" r="r" b="b"/>
                  <a:pathLst>
                    <a:path w="2171" h="1461" extrusionOk="0">
                      <a:moveTo>
                        <a:pt x="21" y="0"/>
                      </a:moveTo>
                      <a:cubicBezTo>
                        <a:pt x="10" y="0"/>
                        <a:pt x="1" y="17"/>
                        <a:pt x="13" y="23"/>
                      </a:cubicBezTo>
                      <a:cubicBezTo>
                        <a:pt x="13" y="23"/>
                        <a:pt x="2156" y="1461"/>
                        <a:pt x="2163" y="1461"/>
                      </a:cubicBezTo>
                      <a:cubicBezTo>
                        <a:pt x="2163" y="1461"/>
                        <a:pt x="2170" y="1454"/>
                        <a:pt x="2170" y="1454"/>
                      </a:cubicBezTo>
                      <a:cubicBezTo>
                        <a:pt x="2170" y="1454"/>
                        <a:pt x="2170" y="1447"/>
                        <a:pt x="2170" y="1440"/>
                      </a:cubicBezTo>
                      <a:lnTo>
                        <a:pt x="27" y="2"/>
                      </a:lnTo>
                      <a:cubicBezTo>
                        <a:pt x="25" y="1"/>
                        <a:pt x="23" y="0"/>
                        <a:pt x="21"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2461800" y="2743075"/>
                  <a:ext cx="38975" cy="26225"/>
                </a:xfrm>
                <a:custGeom>
                  <a:avLst/>
                  <a:gdLst/>
                  <a:ahLst/>
                  <a:cxnLst/>
                  <a:rect l="l" t="t" r="r" b="b"/>
                  <a:pathLst>
                    <a:path w="1559" h="1049" extrusionOk="0">
                      <a:moveTo>
                        <a:pt x="12" y="0"/>
                      </a:moveTo>
                      <a:cubicBezTo>
                        <a:pt x="10" y="0"/>
                        <a:pt x="8" y="2"/>
                        <a:pt x="8" y="6"/>
                      </a:cubicBezTo>
                      <a:cubicBezTo>
                        <a:pt x="1" y="6"/>
                        <a:pt x="1" y="13"/>
                        <a:pt x="8" y="20"/>
                      </a:cubicBezTo>
                      <a:cubicBezTo>
                        <a:pt x="8" y="20"/>
                        <a:pt x="1538" y="1049"/>
                        <a:pt x="1545" y="1049"/>
                      </a:cubicBezTo>
                      <a:cubicBezTo>
                        <a:pt x="1545" y="1049"/>
                        <a:pt x="1552" y="1049"/>
                        <a:pt x="1552" y="1042"/>
                      </a:cubicBezTo>
                      <a:cubicBezTo>
                        <a:pt x="1559" y="1042"/>
                        <a:pt x="1559" y="1035"/>
                        <a:pt x="1552" y="1028"/>
                      </a:cubicBezTo>
                      <a:lnTo>
                        <a:pt x="22" y="6"/>
                      </a:lnTo>
                      <a:cubicBezTo>
                        <a:pt x="19" y="2"/>
                        <a:pt x="15" y="0"/>
                        <a:pt x="12"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2620075" y="2782275"/>
                  <a:ext cx="127950" cy="73700"/>
                </a:xfrm>
                <a:custGeom>
                  <a:avLst/>
                  <a:gdLst/>
                  <a:ahLst/>
                  <a:cxnLst/>
                  <a:rect l="l" t="t" r="r" b="b"/>
                  <a:pathLst>
                    <a:path w="5118" h="2948" extrusionOk="0">
                      <a:moveTo>
                        <a:pt x="1982" y="1"/>
                      </a:moveTo>
                      <a:cubicBezTo>
                        <a:pt x="1863" y="1"/>
                        <a:pt x="1745" y="24"/>
                        <a:pt x="1636" y="73"/>
                      </a:cubicBezTo>
                      <a:lnTo>
                        <a:pt x="169" y="799"/>
                      </a:lnTo>
                      <a:cubicBezTo>
                        <a:pt x="7" y="877"/>
                        <a:pt x="0" y="1025"/>
                        <a:pt x="148" y="1123"/>
                      </a:cubicBezTo>
                      <a:lnTo>
                        <a:pt x="2693" y="2822"/>
                      </a:lnTo>
                      <a:cubicBezTo>
                        <a:pt x="2830" y="2907"/>
                        <a:pt x="2982" y="2947"/>
                        <a:pt x="3136" y="2947"/>
                      </a:cubicBezTo>
                      <a:cubicBezTo>
                        <a:pt x="3253" y="2947"/>
                        <a:pt x="3370" y="2924"/>
                        <a:pt x="3483" y="2879"/>
                      </a:cubicBezTo>
                      <a:lnTo>
                        <a:pt x="4949" y="2153"/>
                      </a:lnTo>
                      <a:cubicBezTo>
                        <a:pt x="5111" y="2075"/>
                        <a:pt x="5118" y="1927"/>
                        <a:pt x="4970" y="1828"/>
                      </a:cubicBezTo>
                      <a:lnTo>
                        <a:pt x="2432" y="122"/>
                      </a:lnTo>
                      <a:cubicBezTo>
                        <a:pt x="2296" y="42"/>
                        <a:pt x="2139" y="1"/>
                        <a:pt x="19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2620775" y="2782125"/>
                  <a:ext cx="127625" cy="74250"/>
                </a:xfrm>
                <a:custGeom>
                  <a:avLst/>
                  <a:gdLst/>
                  <a:ahLst/>
                  <a:cxnLst/>
                  <a:rect l="l" t="t" r="r" b="b"/>
                  <a:pathLst>
                    <a:path w="5105" h="2970" extrusionOk="0">
                      <a:moveTo>
                        <a:pt x="1939" y="16"/>
                      </a:moveTo>
                      <a:cubicBezTo>
                        <a:pt x="2101" y="16"/>
                        <a:pt x="2256" y="58"/>
                        <a:pt x="2397" y="142"/>
                      </a:cubicBezTo>
                      <a:lnTo>
                        <a:pt x="4935" y="1841"/>
                      </a:lnTo>
                      <a:cubicBezTo>
                        <a:pt x="4998" y="1877"/>
                        <a:pt x="5034" y="1933"/>
                        <a:pt x="5041" y="2003"/>
                      </a:cubicBezTo>
                      <a:cubicBezTo>
                        <a:pt x="5027" y="2067"/>
                        <a:pt x="4984" y="2123"/>
                        <a:pt x="4921" y="2151"/>
                      </a:cubicBezTo>
                      <a:lnTo>
                        <a:pt x="3448" y="2878"/>
                      </a:lnTo>
                      <a:cubicBezTo>
                        <a:pt x="3341" y="2922"/>
                        <a:pt x="3227" y="2944"/>
                        <a:pt x="3114" y="2944"/>
                      </a:cubicBezTo>
                      <a:cubicBezTo>
                        <a:pt x="2959" y="2944"/>
                        <a:pt x="2804" y="2903"/>
                        <a:pt x="2665" y="2821"/>
                      </a:cubicBezTo>
                      <a:lnTo>
                        <a:pt x="120" y="1122"/>
                      </a:lnTo>
                      <a:cubicBezTo>
                        <a:pt x="64" y="1087"/>
                        <a:pt x="22" y="1024"/>
                        <a:pt x="22" y="960"/>
                      </a:cubicBezTo>
                      <a:cubicBezTo>
                        <a:pt x="29" y="890"/>
                        <a:pt x="78" y="840"/>
                        <a:pt x="141" y="812"/>
                      </a:cubicBezTo>
                      <a:lnTo>
                        <a:pt x="1608" y="86"/>
                      </a:lnTo>
                      <a:cubicBezTo>
                        <a:pt x="1713" y="37"/>
                        <a:pt x="1826" y="16"/>
                        <a:pt x="1939" y="16"/>
                      </a:cubicBezTo>
                      <a:close/>
                      <a:moveTo>
                        <a:pt x="1946" y="0"/>
                      </a:moveTo>
                      <a:cubicBezTo>
                        <a:pt x="1829" y="0"/>
                        <a:pt x="1712" y="24"/>
                        <a:pt x="1601" y="72"/>
                      </a:cubicBezTo>
                      <a:lnTo>
                        <a:pt x="127" y="798"/>
                      </a:lnTo>
                      <a:cubicBezTo>
                        <a:pt x="57" y="826"/>
                        <a:pt x="7" y="890"/>
                        <a:pt x="0" y="960"/>
                      </a:cubicBezTo>
                      <a:cubicBezTo>
                        <a:pt x="0" y="1038"/>
                        <a:pt x="43" y="1101"/>
                        <a:pt x="106" y="1136"/>
                      </a:cubicBezTo>
                      <a:lnTo>
                        <a:pt x="2651" y="2842"/>
                      </a:lnTo>
                      <a:cubicBezTo>
                        <a:pt x="2792" y="2927"/>
                        <a:pt x="2954" y="2969"/>
                        <a:pt x="3116" y="2969"/>
                      </a:cubicBezTo>
                      <a:cubicBezTo>
                        <a:pt x="3236" y="2969"/>
                        <a:pt x="3349" y="2948"/>
                        <a:pt x="3462" y="2899"/>
                      </a:cubicBezTo>
                      <a:lnTo>
                        <a:pt x="4928" y="2173"/>
                      </a:lnTo>
                      <a:cubicBezTo>
                        <a:pt x="5090" y="2123"/>
                        <a:pt x="5104" y="1898"/>
                        <a:pt x="4949" y="1827"/>
                      </a:cubicBezTo>
                      <a:lnTo>
                        <a:pt x="2404" y="128"/>
                      </a:lnTo>
                      <a:cubicBezTo>
                        <a:pt x="2263" y="43"/>
                        <a:pt x="2105" y="0"/>
                        <a:pt x="194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2620950" y="2768525"/>
                  <a:ext cx="127975" cy="73650"/>
                </a:xfrm>
                <a:custGeom>
                  <a:avLst/>
                  <a:gdLst/>
                  <a:ahLst/>
                  <a:cxnLst/>
                  <a:rect l="l" t="t" r="r" b="b"/>
                  <a:pathLst>
                    <a:path w="5119" h="2946" extrusionOk="0">
                      <a:moveTo>
                        <a:pt x="1983" y="1"/>
                      </a:moveTo>
                      <a:cubicBezTo>
                        <a:pt x="1866" y="1"/>
                        <a:pt x="1748" y="25"/>
                        <a:pt x="1636" y="73"/>
                      </a:cubicBezTo>
                      <a:lnTo>
                        <a:pt x="170" y="799"/>
                      </a:lnTo>
                      <a:cubicBezTo>
                        <a:pt x="7" y="877"/>
                        <a:pt x="0" y="1025"/>
                        <a:pt x="148" y="1123"/>
                      </a:cubicBezTo>
                      <a:lnTo>
                        <a:pt x="2693" y="2822"/>
                      </a:lnTo>
                      <a:cubicBezTo>
                        <a:pt x="2832" y="2904"/>
                        <a:pt x="2989" y="2945"/>
                        <a:pt x="3147" y="2945"/>
                      </a:cubicBezTo>
                      <a:cubicBezTo>
                        <a:pt x="3261" y="2945"/>
                        <a:pt x="3376" y="2923"/>
                        <a:pt x="3483" y="2879"/>
                      </a:cubicBezTo>
                      <a:lnTo>
                        <a:pt x="4949" y="2153"/>
                      </a:lnTo>
                      <a:cubicBezTo>
                        <a:pt x="5111" y="2075"/>
                        <a:pt x="5118" y="1927"/>
                        <a:pt x="4970" y="1828"/>
                      </a:cubicBezTo>
                      <a:lnTo>
                        <a:pt x="2432" y="122"/>
                      </a:lnTo>
                      <a:cubicBezTo>
                        <a:pt x="2292" y="42"/>
                        <a:pt x="2138" y="1"/>
                        <a:pt x="198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2621650" y="2768525"/>
                  <a:ext cx="127100" cy="74100"/>
                </a:xfrm>
                <a:custGeom>
                  <a:avLst/>
                  <a:gdLst/>
                  <a:ahLst/>
                  <a:cxnLst/>
                  <a:rect l="l" t="t" r="r" b="b"/>
                  <a:pathLst>
                    <a:path w="5084" h="2964" extrusionOk="0">
                      <a:moveTo>
                        <a:pt x="1980" y="16"/>
                      </a:moveTo>
                      <a:cubicBezTo>
                        <a:pt x="2124" y="16"/>
                        <a:pt x="2273" y="58"/>
                        <a:pt x="2397" y="137"/>
                      </a:cubicBezTo>
                      <a:lnTo>
                        <a:pt x="4942" y="1843"/>
                      </a:lnTo>
                      <a:cubicBezTo>
                        <a:pt x="5083" y="1899"/>
                        <a:pt x="5069" y="2103"/>
                        <a:pt x="4921" y="2146"/>
                      </a:cubicBezTo>
                      <a:lnTo>
                        <a:pt x="3455" y="2872"/>
                      </a:lnTo>
                      <a:cubicBezTo>
                        <a:pt x="3346" y="2917"/>
                        <a:pt x="3229" y="2941"/>
                        <a:pt x="3112" y="2941"/>
                      </a:cubicBezTo>
                      <a:cubicBezTo>
                        <a:pt x="2957" y="2941"/>
                        <a:pt x="2802" y="2900"/>
                        <a:pt x="2665" y="2815"/>
                      </a:cubicBezTo>
                      <a:lnTo>
                        <a:pt x="128" y="1116"/>
                      </a:lnTo>
                      <a:cubicBezTo>
                        <a:pt x="64" y="1081"/>
                        <a:pt x="29" y="1025"/>
                        <a:pt x="29" y="961"/>
                      </a:cubicBezTo>
                      <a:cubicBezTo>
                        <a:pt x="36" y="891"/>
                        <a:pt x="78" y="834"/>
                        <a:pt x="142" y="813"/>
                      </a:cubicBezTo>
                      <a:lnTo>
                        <a:pt x="1615" y="87"/>
                      </a:lnTo>
                      <a:cubicBezTo>
                        <a:pt x="1721" y="38"/>
                        <a:pt x="1833" y="17"/>
                        <a:pt x="1946" y="17"/>
                      </a:cubicBezTo>
                      <a:cubicBezTo>
                        <a:pt x="1957" y="16"/>
                        <a:pt x="1969" y="16"/>
                        <a:pt x="1980" y="16"/>
                      </a:cubicBezTo>
                      <a:close/>
                      <a:moveTo>
                        <a:pt x="1954" y="1"/>
                      </a:moveTo>
                      <a:cubicBezTo>
                        <a:pt x="1833" y="1"/>
                        <a:pt x="1713" y="25"/>
                        <a:pt x="1601" y="73"/>
                      </a:cubicBezTo>
                      <a:lnTo>
                        <a:pt x="135" y="799"/>
                      </a:lnTo>
                      <a:cubicBezTo>
                        <a:pt x="64" y="827"/>
                        <a:pt x="15" y="884"/>
                        <a:pt x="1" y="961"/>
                      </a:cubicBezTo>
                      <a:cubicBezTo>
                        <a:pt x="8" y="1032"/>
                        <a:pt x="50" y="1102"/>
                        <a:pt x="113" y="1138"/>
                      </a:cubicBezTo>
                      <a:lnTo>
                        <a:pt x="2658" y="2836"/>
                      </a:lnTo>
                      <a:cubicBezTo>
                        <a:pt x="2790" y="2916"/>
                        <a:pt x="2935" y="2964"/>
                        <a:pt x="3092" y="2964"/>
                      </a:cubicBezTo>
                      <a:cubicBezTo>
                        <a:pt x="3102" y="2964"/>
                        <a:pt x="3113" y="2964"/>
                        <a:pt x="3123" y="2963"/>
                      </a:cubicBezTo>
                      <a:cubicBezTo>
                        <a:pt x="3236" y="2963"/>
                        <a:pt x="3356" y="2935"/>
                        <a:pt x="3462" y="2886"/>
                      </a:cubicBezTo>
                      <a:lnTo>
                        <a:pt x="4928" y="2160"/>
                      </a:lnTo>
                      <a:cubicBezTo>
                        <a:pt x="4999" y="2132"/>
                        <a:pt x="5048" y="2068"/>
                        <a:pt x="5062" y="1998"/>
                      </a:cubicBezTo>
                      <a:cubicBezTo>
                        <a:pt x="5055" y="1920"/>
                        <a:pt x="5013" y="1857"/>
                        <a:pt x="4949" y="1821"/>
                      </a:cubicBezTo>
                      <a:lnTo>
                        <a:pt x="2412" y="122"/>
                      </a:lnTo>
                      <a:cubicBezTo>
                        <a:pt x="2271" y="42"/>
                        <a:pt x="2112" y="1"/>
                        <a:pt x="19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2653025" y="2784825"/>
                  <a:ext cx="53950" cy="36475"/>
                </a:xfrm>
                <a:custGeom>
                  <a:avLst/>
                  <a:gdLst/>
                  <a:ahLst/>
                  <a:cxnLst/>
                  <a:rect l="l" t="t" r="r" b="b"/>
                  <a:pathLst>
                    <a:path w="2158" h="1459" extrusionOk="0">
                      <a:moveTo>
                        <a:pt x="10" y="1"/>
                      </a:moveTo>
                      <a:cubicBezTo>
                        <a:pt x="7" y="1"/>
                        <a:pt x="4" y="3"/>
                        <a:pt x="0" y="6"/>
                      </a:cubicBezTo>
                      <a:cubicBezTo>
                        <a:pt x="0" y="6"/>
                        <a:pt x="0" y="13"/>
                        <a:pt x="0" y="20"/>
                      </a:cubicBezTo>
                      <a:cubicBezTo>
                        <a:pt x="0" y="20"/>
                        <a:pt x="2143" y="1458"/>
                        <a:pt x="2150" y="1458"/>
                      </a:cubicBezTo>
                      <a:cubicBezTo>
                        <a:pt x="2150" y="1451"/>
                        <a:pt x="2158" y="1451"/>
                        <a:pt x="2158" y="1444"/>
                      </a:cubicBezTo>
                      <a:cubicBezTo>
                        <a:pt x="2158" y="1444"/>
                        <a:pt x="2158" y="1437"/>
                        <a:pt x="2158" y="1430"/>
                      </a:cubicBezTo>
                      <a:lnTo>
                        <a:pt x="15" y="6"/>
                      </a:lnTo>
                      <a:cubicBezTo>
                        <a:pt x="15" y="3"/>
                        <a:pt x="13" y="1"/>
                        <a:pt x="10"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2645800" y="2788350"/>
                  <a:ext cx="38800" cy="26075"/>
                </a:xfrm>
                <a:custGeom>
                  <a:avLst/>
                  <a:gdLst/>
                  <a:ahLst/>
                  <a:cxnLst/>
                  <a:rect l="l" t="t" r="r" b="b"/>
                  <a:pathLst>
                    <a:path w="1552" h="1043" extrusionOk="0">
                      <a:moveTo>
                        <a:pt x="12" y="1"/>
                      </a:moveTo>
                      <a:cubicBezTo>
                        <a:pt x="9" y="1"/>
                        <a:pt x="7" y="3"/>
                        <a:pt x="7" y="6"/>
                      </a:cubicBezTo>
                      <a:cubicBezTo>
                        <a:pt x="0" y="6"/>
                        <a:pt x="0" y="13"/>
                        <a:pt x="7" y="20"/>
                      </a:cubicBezTo>
                      <a:cubicBezTo>
                        <a:pt x="7" y="20"/>
                        <a:pt x="1537" y="1042"/>
                        <a:pt x="1544" y="1042"/>
                      </a:cubicBezTo>
                      <a:lnTo>
                        <a:pt x="1551" y="1042"/>
                      </a:lnTo>
                      <a:cubicBezTo>
                        <a:pt x="1551" y="1035"/>
                        <a:pt x="1551" y="1028"/>
                        <a:pt x="1551" y="1028"/>
                      </a:cubicBezTo>
                      <a:lnTo>
                        <a:pt x="22" y="6"/>
                      </a:lnTo>
                      <a:cubicBezTo>
                        <a:pt x="18" y="3"/>
                        <a:pt x="14" y="1"/>
                        <a:pt x="12"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2592925" y="2582075"/>
                  <a:ext cx="86725" cy="166475"/>
                </a:xfrm>
                <a:custGeom>
                  <a:avLst/>
                  <a:gdLst/>
                  <a:ahLst/>
                  <a:cxnLst/>
                  <a:rect l="l" t="t" r="r" b="b"/>
                  <a:pathLst>
                    <a:path w="3469" h="6659" extrusionOk="0">
                      <a:moveTo>
                        <a:pt x="1715" y="664"/>
                      </a:moveTo>
                      <a:cubicBezTo>
                        <a:pt x="1789" y="664"/>
                        <a:pt x="1873" y="692"/>
                        <a:pt x="1960" y="750"/>
                      </a:cubicBezTo>
                      <a:cubicBezTo>
                        <a:pt x="2256" y="968"/>
                        <a:pt x="2426" y="1321"/>
                        <a:pt x="2426" y="1687"/>
                      </a:cubicBezTo>
                      <a:lnTo>
                        <a:pt x="2383" y="2279"/>
                      </a:lnTo>
                      <a:lnTo>
                        <a:pt x="1382" y="1610"/>
                      </a:lnTo>
                      <a:lnTo>
                        <a:pt x="1418" y="1018"/>
                      </a:lnTo>
                      <a:cubicBezTo>
                        <a:pt x="1437" y="792"/>
                        <a:pt x="1554" y="664"/>
                        <a:pt x="1715" y="664"/>
                      </a:cubicBezTo>
                      <a:close/>
                      <a:moveTo>
                        <a:pt x="1492" y="1"/>
                      </a:moveTo>
                      <a:cubicBezTo>
                        <a:pt x="1218" y="1"/>
                        <a:pt x="1016" y="218"/>
                        <a:pt x="988" y="602"/>
                      </a:cubicBezTo>
                      <a:lnTo>
                        <a:pt x="938" y="1314"/>
                      </a:lnTo>
                      <a:lnTo>
                        <a:pt x="854" y="1257"/>
                      </a:lnTo>
                      <a:cubicBezTo>
                        <a:pt x="742" y="1182"/>
                        <a:pt x="636" y="1147"/>
                        <a:pt x="541" y="1147"/>
                      </a:cubicBezTo>
                      <a:cubicBezTo>
                        <a:pt x="342" y="1147"/>
                        <a:pt x="196" y="1304"/>
                        <a:pt x="177" y="1582"/>
                      </a:cubicBezTo>
                      <a:lnTo>
                        <a:pt x="8" y="4028"/>
                      </a:lnTo>
                      <a:cubicBezTo>
                        <a:pt x="1" y="4479"/>
                        <a:pt x="212" y="4909"/>
                        <a:pt x="579" y="5184"/>
                      </a:cubicBezTo>
                      <a:lnTo>
                        <a:pt x="2623" y="6551"/>
                      </a:lnTo>
                      <a:cubicBezTo>
                        <a:pt x="2732" y="6624"/>
                        <a:pt x="2837" y="6658"/>
                        <a:pt x="2931" y="6658"/>
                      </a:cubicBezTo>
                      <a:cubicBezTo>
                        <a:pt x="3128" y="6658"/>
                        <a:pt x="3274" y="6504"/>
                        <a:pt x="3293" y="6227"/>
                      </a:cubicBezTo>
                      <a:lnTo>
                        <a:pt x="3462" y="3781"/>
                      </a:lnTo>
                      <a:cubicBezTo>
                        <a:pt x="3469" y="3330"/>
                        <a:pt x="3257" y="2900"/>
                        <a:pt x="2898" y="2625"/>
                      </a:cubicBezTo>
                      <a:lnTo>
                        <a:pt x="2820" y="2576"/>
                      </a:lnTo>
                      <a:lnTo>
                        <a:pt x="2870" y="1864"/>
                      </a:lnTo>
                      <a:cubicBezTo>
                        <a:pt x="2912" y="1300"/>
                        <a:pt x="2560" y="581"/>
                        <a:pt x="2087" y="263"/>
                      </a:cubicBezTo>
                      <a:lnTo>
                        <a:pt x="1918" y="151"/>
                      </a:lnTo>
                      <a:cubicBezTo>
                        <a:pt x="1767" y="49"/>
                        <a:pt x="1622" y="1"/>
                        <a:pt x="1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2592575" y="2581875"/>
                  <a:ext cx="87250" cy="167000"/>
                </a:xfrm>
                <a:custGeom>
                  <a:avLst/>
                  <a:gdLst/>
                  <a:ahLst/>
                  <a:cxnLst/>
                  <a:rect l="l" t="t" r="r" b="b"/>
                  <a:pathLst>
                    <a:path w="3490" h="6680" extrusionOk="0">
                      <a:moveTo>
                        <a:pt x="1732" y="682"/>
                      </a:moveTo>
                      <a:cubicBezTo>
                        <a:pt x="1805" y="682"/>
                        <a:pt x="1888" y="710"/>
                        <a:pt x="1974" y="765"/>
                      </a:cubicBezTo>
                      <a:cubicBezTo>
                        <a:pt x="2263" y="983"/>
                        <a:pt x="2433" y="1329"/>
                        <a:pt x="2425" y="1695"/>
                      </a:cubicBezTo>
                      <a:lnTo>
                        <a:pt x="2383" y="2273"/>
                      </a:lnTo>
                      <a:lnTo>
                        <a:pt x="1403" y="1611"/>
                      </a:lnTo>
                      <a:lnTo>
                        <a:pt x="1453" y="1026"/>
                      </a:lnTo>
                      <a:cubicBezTo>
                        <a:pt x="1460" y="871"/>
                        <a:pt x="1523" y="758"/>
                        <a:pt x="1622" y="708"/>
                      </a:cubicBezTo>
                      <a:cubicBezTo>
                        <a:pt x="1655" y="691"/>
                        <a:pt x="1692" y="682"/>
                        <a:pt x="1732" y="682"/>
                      </a:cubicBezTo>
                      <a:close/>
                      <a:moveTo>
                        <a:pt x="1725" y="661"/>
                      </a:moveTo>
                      <a:cubicBezTo>
                        <a:pt x="1682" y="661"/>
                        <a:pt x="1642" y="670"/>
                        <a:pt x="1608" y="687"/>
                      </a:cubicBezTo>
                      <a:cubicBezTo>
                        <a:pt x="1502" y="737"/>
                        <a:pt x="1439" y="856"/>
                        <a:pt x="1432" y="1019"/>
                      </a:cubicBezTo>
                      <a:lnTo>
                        <a:pt x="1389" y="1618"/>
                      </a:lnTo>
                      <a:cubicBezTo>
                        <a:pt x="1382" y="1618"/>
                        <a:pt x="1382" y="1625"/>
                        <a:pt x="1389" y="1625"/>
                      </a:cubicBezTo>
                      <a:cubicBezTo>
                        <a:pt x="1389" y="1625"/>
                        <a:pt x="2390" y="2302"/>
                        <a:pt x="2397" y="2302"/>
                      </a:cubicBezTo>
                      <a:cubicBezTo>
                        <a:pt x="2404" y="2294"/>
                        <a:pt x="2404" y="2294"/>
                        <a:pt x="2404" y="2287"/>
                      </a:cubicBezTo>
                      <a:lnTo>
                        <a:pt x="2447" y="1695"/>
                      </a:lnTo>
                      <a:cubicBezTo>
                        <a:pt x="2454" y="1322"/>
                        <a:pt x="2277" y="969"/>
                        <a:pt x="1981" y="751"/>
                      </a:cubicBezTo>
                      <a:cubicBezTo>
                        <a:pt x="1894" y="691"/>
                        <a:pt x="1804" y="661"/>
                        <a:pt x="1725" y="661"/>
                      </a:cubicBezTo>
                      <a:close/>
                      <a:moveTo>
                        <a:pt x="1508" y="29"/>
                      </a:moveTo>
                      <a:cubicBezTo>
                        <a:pt x="1637" y="29"/>
                        <a:pt x="1781" y="79"/>
                        <a:pt x="1932" y="180"/>
                      </a:cubicBezTo>
                      <a:lnTo>
                        <a:pt x="2094" y="292"/>
                      </a:lnTo>
                      <a:cubicBezTo>
                        <a:pt x="2566" y="603"/>
                        <a:pt x="2919" y="1315"/>
                        <a:pt x="2877" y="1879"/>
                      </a:cubicBezTo>
                      <a:lnTo>
                        <a:pt x="2827" y="2591"/>
                      </a:lnTo>
                      <a:cubicBezTo>
                        <a:pt x="2827" y="2591"/>
                        <a:pt x="2827" y="2598"/>
                        <a:pt x="2827" y="2598"/>
                      </a:cubicBezTo>
                      <a:lnTo>
                        <a:pt x="2905" y="2647"/>
                      </a:lnTo>
                      <a:cubicBezTo>
                        <a:pt x="3264" y="2922"/>
                        <a:pt x="3476" y="3345"/>
                        <a:pt x="3469" y="3796"/>
                      </a:cubicBezTo>
                      <a:lnTo>
                        <a:pt x="3300" y="6235"/>
                      </a:lnTo>
                      <a:cubicBezTo>
                        <a:pt x="3285" y="6432"/>
                        <a:pt x="3208" y="6566"/>
                        <a:pt x="3088" y="6630"/>
                      </a:cubicBezTo>
                      <a:cubicBezTo>
                        <a:pt x="3044" y="6652"/>
                        <a:pt x="2996" y="6663"/>
                        <a:pt x="2945" y="6663"/>
                      </a:cubicBezTo>
                      <a:cubicBezTo>
                        <a:pt x="2852" y="6663"/>
                        <a:pt x="2749" y="6625"/>
                        <a:pt x="2644" y="6552"/>
                      </a:cubicBezTo>
                      <a:lnTo>
                        <a:pt x="600" y="5178"/>
                      </a:lnTo>
                      <a:cubicBezTo>
                        <a:pt x="240" y="4910"/>
                        <a:pt x="29" y="4480"/>
                        <a:pt x="36" y="4036"/>
                      </a:cubicBezTo>
                      <a:lnTo>
                        <a:pt x="205" y="1590"/>
                      </a:lnTo>
                      <a:cubicBezTo>
                        <a:pt x="219" y="1399"/>
                        <a:pt x="290" y="1258"/>
                        <a:pt x="416" y="1202"/>
                      </a:cubicBezTo>
                      <a:cubicBezTo>
                        <a:pt x="459" y="1174"/>
                        <a:pt x="508" y="1167"/>
                        <a:pt x="557" y="1167"/>
                      </a:cubicBezTo>
                      <a:cubicBezTo>
                        <a:pt x="670" y="1174"/>
                        <a:pt x="776" y="1216"/>
                        <a:pt x="868" y="1286"/>
                      </a:cubicBezTo>
                      <a:lnTo>
                        <a:pt x="952" y="1343"/>
                      </a:lnTo>
                      <a:lnTo>
                        <a:pt x="966" y="1343"/>
                      </a:lnTo>
                      <a:cubicBezTo>
                        <a:pt x="966" y="1343"/>
                        <a:pt x="966" y="1336"/>
                        <a:pt x="966" y="1336"/>
                      </a:cubicBezTo>
                      <a:lnTo>
                        <a:pt x="1016" y="624"/>
                      </a:lnTo>
                      <a:cubicBezTo>
                        <a:pt x="1037" y="356"/>
                        <a:pt x="1142" y="159"/>
                        <a:pt x="1312" y="74"/>
                      </a:cubicBezTo>
                      <a:cubicBezTo>
                        <a:pt x="1371" y="44"/>
                        <a:pt x="1437" y="29"/>
                        <a:pt x="1508" y="29"/>
                      </a:cubicBezTo>
                      <a:close/>
                      <a:moveTo>
                        <a:pt x="1501" y="1"/>
                      </a:moveTo>
                      <a:cubicBezTo>
                        <a:pt x="1428" y="1"/>
                        <a:pt x="1360" y="16"/>
                        <a:pt x="1298" y="46"/>
                      </a:cubicBezTo>
                      <a:cubicBezTo>
                        <a:pt x="1114" y="130"/>
                        <a:pt x="1009" y="335"/>
                        <a:pt x="987" y="610"/>
                      </a:cubicBezTo>
                      <a:lnTo>
                        <a:pt x="938" y="1301"/>
                      </a:lnTo>
                      <a:lnTo>
                        <a:pt x="868" y="1258"/>
                      </a:lnTo>
                      <a:cubicBezTo>
                        <a:pt x="758" y="1185"/>
                        <a:pt x="648" y="1147"/>
                        <a:pt x="550" y="1147"/>
                      </a:cubicBezTo>
                      <a:cubicBezTo>
                        <a:pt x="497" y="1147"/>
                        <a:pt x="447" y="1158"/>
                        <a:pt x="402" y="1181"/>
                      </a:cubicBezTo>
                      <a:cubicBezTo>
                        <a:pt x="275" y="1244"/>
                        <a:pt x="191" y="1392"/>
                        <a:pt x="177" y="1590"/>
                      </a:cubicBezTo>
                      <a:lnTo>
                        <a:pt x="8" y="4036"/>
                      </a:lnTo>
                      <a:cubicBezTo>
                        <a:pt x="1" y="4487"/>
                        <a:pt x="219" y="4924"/>
                        <a:pt x="586" y="5199"/>
                      </a:cubicBezTo>
                      <a:lnTo>
                        <a:pt x="2630" y="6566"/>
                      </a:lnTo>
                      <a:cubicBezTo>
                        <a:pt x="2722" y="6637"/>
                        <a:pt x="2834" y="6672"/>
                        <a:pt x="2947" y="6679"/>
                      </a:cubicBezTo>
                      <a:cubicBezTo>
                        <a:pt x="2996" y="6679"/>
                        <a:pt x="3046" y="6665"/>
                        <a:pt x="3095" y="6644"/>
                      </a:cubicBezTo>
                      <a:cubicBezTo>
                        <a:pt x="3229" y="6580"/>
                        <a:pt x="3300" y="6432"/>
                        <a:pt x="3314" y="6235"/>
                      </a:cubicBezTo>
                      <a:lnTo>
                        <a:pt x="3490" y="3789"/>
                      </a:lnTo>
                      <a:cubicBezTo>
                        <a:pt x="3490" y="3331"/>
                        <a:pt x="3278" y="2901"/>
                        <a:pt x="2912" y="2626"/>
                      </a:cubicBezTo>
                      <a:lnTo>
                        <a:pt x="2848" y="2576"/>
                      </a:lnTo>
                      <a:lnTo>
                        <a:pt x="2898" y="1872"/>
                      </a:lnTo>
                      <a:cubicBezTo>
                        <a:pt x="2933" y="1301"/>
                        <a:pt x="2581" y="582"/>
                        <a:pt x="2101" y="264"/>
                      </a:cubicBezTo>
                      <a:lnTo>
                        <a:pt x="1932" y="152"/>
                      </a:lnTo>
                      <a:cubicBezTo>
                        <a:pt x="1781" y="51"/>
                        <a:pt x="1634" y="1"/>
                        <a:pt x="15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2595400" y="2678700"/>
                  <a:ext cx="47250" cy="25225"/>
                </a:xfrm>
                <a:custGeom>
                  <a:avLst/>
                  <a:gdLst/>
                  <a:ahLst/>
                  <a:cxnLst/>
                  <a:rect l="l" t="t" r="r" b="b"/>
                  <a:pathLst>
                    <a:path w="1890" h="1009" extrusionOk="0">
                      <a:moveTo>
                        <a:pt x="1445" y="1"/>
                      </a:moveTo>
                      <a:lnTo>
                        <a:pt x="0" y="712"/>
                      </a:lnTo>
                      <a:lnTo>
                        <a:pt x="444" y="1009"/>
                      </a:lnTo>
                      <a:lnTo>
                        <a:pt x="1890" y="297"/>
                      </a:lnTo>
                      <a:lnTo>
                        <a:pt x="14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2595225" y="2678350"/>
                  <a:ext cx="47425" cy="25750"/>
                </a:xfrm>
                <a:custGeom>
                  <a:avLst/>
                  <a:gdLst/>
                  <a:ahLst/>
                  <a:cxnLst/>
                  <a:rect l="l" t="t" r="r" b="b"/>
                  <a:pathLst>
                    <a:path w="1897" h="1030" extrusionOk="0">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2594350" y="2645925"/>
                  <a:ext cx="39500" cy="50600"/>
                </a:xfrm>
                <a:custGeom>
                  <a:avLst/>
                  <a:gdLst/>
                  <a:ahLst/>
                  <a:cxnLst/>
                  <a:rect l="l" t="t" r="r" b="b"/>
                  <a:pathLst>
                    <a:path w="1580" h="2024" extrusionOk="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2594150" y="2645525"/>
                  <a:ext cx="40225" cy="51175"/>
                </a:xfrm>
                <a:custGeom>
                  <a:avLst/>
                  <a:gdLst/>
                  <a:ahLst/>
                  <a:cxnLst/>
                  <a:rect l="l" t="t" r="r" b="b"/>
                  <a:pathLst>
                    <a:path w="1609" h="2047" extrusionOk="0">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2569125" y="2588825"/>
                  <a:ext cx="49550" cy="21875"/>
                </a:xfrm>
                <a:custGeom>
                  <a:avLst/>
                  <a:gdLst/>
                  <a:ahLst/>
                  <a:cxnLst/>
                  <a:rect l="l" t="t" r="r" b="b"/>
                  <a:pathLst>
                    <a:path w="1982" h="875" extrusionOk="0">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2568775" y="2588300"/>
                  <a:ext cx="50075" cy="22575"/>
                </a:xfrm>
                <a:custGeom>
                  <a:avLst/>
                  <a:gdLst/>
                  <a:ahLst/>
                  <a:cxnLst/>
                  <a:rect l="l" t="t" r="r" b="b"/>
                  <a:pathLst>
                    <a:path w="2003" h="903" extrusionOk="0">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2593800" y="2600100"/>
                  <a:ext cx="61000" cy="34575"/>
                </a:xfrm>
                <a:custGeom>
                  <a:avLst/>
                  <a:gdLst/>
                  <a:ahLst/>
                  <a:cxnLst/>
                  <a:rect l="l" t="t" r="r" b="b"/>
                  <a:pathLst>
                    <a:path w="2440" h="1383" extrusionOk="0">
                      <a:moveTo>
                        <a:pt x="1439" y="1"/>
                      </a:moveTo>
                      <a:lnTo>
                        <a:pt x="1" y="713"/>
                      </a:lnTo>
                      <a:lnTo>
                        <a:pt x="1002" y="1382"/>
                      </a:lnTo>
                      <a:lnTo>
                        <a:pt x="2440" y="670"/>
                      </a:lnTo>
                      <a:lnTo>
                        <a:pt x="143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2593625" y="2599750"/>
                  <a:ext cx="61725" cy="35275"/>
                </a:xfrm>
                <a:custGeom>
                  <a:avLst/>
                  <a:gdLst/>
                  <a:ahLst/>
                  <a:cxnLst/>
                  <a:rect l="l" t="t" r="r" b="b"/>
                  <a:pathLst>
                    <a:path w="2469" h="1411" extrusionOk="0">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2593975" y="2577025"/>
                  <a:ext cx="41100" cy="40900"/>
                </a:xfrm>
                <a:custGeom>
                  <a:avLst/>
                  <a:gdLst/>
                  <a:ahLst/>
                  <a:cxnLst/>
                  <a:rect l="l" t="t" r="r" b="b"/>
                  <a:pathLst>
                    <a:path w="1644" h="1636" extrusionOk="0">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2593450" y="2576775"/>
                  <a:ext cx="41625" cy="41325"/>
                </a:xfrm>
                <a:custGeom>
                  <a:avLst/>
                  <a:gdLst/>
                  <a:ahLst/>
                  <a:cxnLst/>
                  <a:rect l="l" t="t" r="r" b="b"/>
                  <a:pathLst>
                    <a:path w="1665" h="1653" extrusionOk="0">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2630650" y="2624250"/>
                  <a:ext cx="51300" cy="119150"/>
                </a:xfrm>
                <a:custGeom>
                  <a:avLst/>
                  <a:gdLst/>
                  <a:ahLst/>
                  <a:cxnLst/>
                  <a:rect l="l" t="t" r="r" b="b"/>
                  <a:pathLst>
                    <a:path w="2052" h="4766" extrusionOk="0">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2629750" y="2623900"/>
                  <a:ext cx="52375" cy="119675"/>
                </a:xfrm>
                <a:custGeom>
                  <a:avLst/>
                  <a:gdLst/>
                  <a:ahLst/>
                  <a:cxnLst/>
                  <a:rect l="l" t="t" r="r" b="b"/>
                  <a:pathLst>
                    <a:path w="2095" h="4787" extrusionOk="0">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2559275" y="2577675"/>
                  <a:ext cx="86725" cy="166400"/>
                </a:xfrm>
                <a:custGeom>
                  <a:avLst/>
                  <a:gdLst/>
                  <a:ahLst/>
                  <a:cxnLst/>
                  <a:rect l="l" t="t" r="r" b="b"/>
                  <a:pathLst>
                    <a:path w="3469" h="6656" extrusionOk="0">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2559100" y="2577475"/>
                  <a:ext cx="87250" cy="166975"/>
                </a:xfrm>
                <a:custGeom>
                  <a:avLst/>
                  <a:gdLst/>
                  <a:ahLst/>
                  <a:cxnLst/>
                  <a:rect l="l" t="t" r="r" b="b"/>
                  <a:pathLst>
                    <a:path w="3490" h="6679" extrusionOk="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2591875" y="2560100"/>
                  <a:ext cx="75800" cy="82150"/>
                </a:xfrm>
                <a:custGeom>
                  <a:avLst/>
                  <a:gdLst/>
                  <a:ahLst/>
                  <a:cxnLst/>
                  <a:rect l="l" t="t" r="r" b="b"/>
                  <a:pathLst>
                    <a:path w="3032" h="3286" extrusionOk="0">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2591000" y="2559575"/>
                  <a:ext cx="75625" cy="82850"/>
                </a:xfrm>
                <a:custGeom>
                  <a:avLst/>
                  <a:gdLst/>
                  <a:ahLst/>
                  <a:cxnLst/>
                  <a:rect l="l" t="t" r="r" b="b"/>
                  <a:pathLst>
                    <a:path w="3025" h="3314" extrusionOk="0">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2651800" y="2647150"/>
                  <a:ext cx="24675" cy="12025"/>
                </a:xfrm>
                <a:custGeom>
                  <a:avLst/>
                  <a:gdLst/>
                  <a:ahLst/>
                  <a:cxnLst/>
                  <a:rect l="l" t="t" r="r" b="b"/>
                  <a:pathLst>
                    <a:path w="987" h="481" extrusionOk="0">
                      <a:moveTo>
                        <a:pt x="980" y="1"/>
                      </a:moveTo>
                      <a:lnTo>
                        <a:pt x="0" y="466"/>
                      </a:lnTo>
                      <a:lnTo>
                        <a:pt x="14" y="480"/>
                      </a:lnTo>
                      <a:lnTo>
                        <a:pt x="987" y="22"/>
                      </a:lnTo>
                      <a:lnTo>
                        <a:pt x="98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0" name="Google Shape;230;p22"/>
            <p:cNvGrpSpPr/>
            <p:nvPr/>
          </p:nvGrpSpPr>
          <p:grpSpPr>
            <a:xfrm>
              <a:off x="5969100" y="2811250"/>
              <a:ext cx="553994" cy="921500"/>
              <a:chOff x="244800" y="1988000"/>
              <a:chExt cx="553994" cy="921500"/>
            </a:xfrm>
          </p:grpSpPr>
          <p:sp>
            <p:nvSpPr>
              <p:cNvPr id="231" name="Google Shape;231;p22"/>
              <p:cNvSpPr/>
              <p:nvPr/>
            </p:nvSpPr>
            <p:spPr>
              <a:xfrm>
                <a:off x="334310" y="2676863"/>
                <a:ext cx="441349" cy="232637"/>
              </a:xfrm>
              <a:custGeom>
                <a:avLst/>
                <a:gdLst/>
                <a:ahLst/>
                <a:cxnLst/>
                <a:rect l="l" t="t" r="r" b="b"/>
                <a:pathLst>
                  <a:path w="7268" h="3831" extrusionOk="0">
                    <a:moveTo>
                      <a:pt x="3634" y="0"/>
                    </a:moveTo>
                    <a:cubicBezTo>
                      <a:pt x="2789" y="0"/>
                      <a:pt x="1944" y="187"/>
                      <a:pt x="1297" y="563"/>
                    </a:cubicBezTo>
                    <a:cubicBezTo>
                      <a:pt x="7" y="1310"/>
                      <a:pt x="0" y="2523"/>
                      <a:pt x="1283" y="3270"/>
                    </a:cubicBezTo>
                    <a:cubicBezTo>
                      <a:pt x="1928" y="3644"/>
                      <a:pt x="2774" y="3831"/>
                      <a:pt x="3621" y="3831"/>
                    </a:cubicBezTo>
                    <a:cubicBezTo>
                      <a:pt x="4468" y="3831"/>
                      <a:pt x="5315" y="3644"/>
                      <a:pt x="5964" y="3270"/>
                    </a:cubicBezTo>
                    <a:cubicBezTo>
                      <a:pt x="7261" y="2523"/>
                      <a:pt x="7268" y="1310"/>
                      <a:pt x="5978" y="563"/>
                    </a:cubicBezTo>
                    <a:cubicBezTo>
                      <a:pt x="5331" y="189"/>
                      <a:pt x="4483" y="0"/>
                      <a:pt x="363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280810" y="2174668"/>
                <a:ext cx="482460" cy="689775"/>
              </a:xfrm>
              <a:custGeom>
                <a:avLst/>
                <a:gdLst/>
                <a:ahLst/>
                <a:cxnLst/>
                <a:rect l="l" t="t" r="r" b="b"/>
                <a:pathLst>
                  <a:path w="7945" h="11359" extrusionOk="0">
                    <a:moveTo>
                      <a:pt x="0" y="0"/>
                    </a:moveTo>
                    <a:lnTo>
                      <a:pt x="120" y="1044"/>
                    </a:lnTo>
                    <a:lnTo>
                      <a:pt x="190" y="1657"/>
                    </a:lnTo>
                    <a:lnTo>
                      <a:pt x="247" y="2108"/>
                    </a:lnTo>
                    <a:lnTo>
                      <a:pt x="529" y="4526"/>
                    </a:lnTo>
                    <a:lnTo>
                      <a:pt x="663" y="5654"/>
                    </a:lnTo>
                    <a:lnTo>
                      <a:pt x="1036" y="8812"/>
                    </a:lnTo>
                    <a:lnTo>
                      <a:pt x="1142" y="9721"/>
                    </a:lnTo>
                    <a:cubicBezTo>
                      <a:pt x="1142" y="10137"/>
                      <a:pt x="1410" y="10553"/>
                      <a:pt x="1960" y="10877"/>
                    </a:cubicBezTo>
                    <a:cubicBezTo>
                      <a:pt x="2513" y="11198"/>
                      <a:pt x="3237" y="11359"/>
                      <a:pt x="3962" y="11359"/>
                    </a:cubicBezTo>
                    <a:cubicBezTo>
                      <a:pt x="4686" y="11359"/>
                      <a:pt x="5410" y="11198"/>
                      <a:pt x="5964" y="10877"/>
                    </a:cubicBezTo>
                    <a:cubicBezTo>
                      <a:pt x="6514" y="10553"/>
                      <a:pt x="6796" y="10137"/>
                      <a:pt x="6796" y="9721"/>
                    </a:cubicBezTo>
                    <a:lnTo>
                      <a:pt x="6901" y="8798"/>
                    </a:lnTo>
                    <a:lnTo>
                      <a:pt x="7275" y="5647"/>
                    </a:lnTo>
                    <a:lnTo>
                      <a:pt x="7409" y="4512"/>
                    </a:lnTo>
                    <a:lnTo>
                      <a:pt x="7691" y="2101"/>
                    </a:lnTo>
                    <a:lnTo>
                      <a:pt x="7811" y="1114"/>
                    </a:lnTo>
                    <a:lnTo>
                      <a:pt x="7902" y="325"/>
                    </a:lnTo>
                    <a:lnTo>
                      <a:pt x="7945" y="0"/>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279899" y="2174243"/>
                <a:ext cx="483371" cy="690504"/>
              </a:xfrm>
              <a:custGeom>
                <a:avLst/>
                <a:gdLst/>
                <a:ahLst/>
                <a:cxnLst/>
                <a:rect l="l" t="t" r="r" b="b"/>
                <a:pathLst>
                  <a:path w="7960" h="11371" extrusionOk="0">
                    <a:moveTo>
                      <a:pt x="7945" y="22"/>
                    </a:moveTo>
                    <a:lnTo>
                      <a:pt x="7699" y="2115"/>
                    </a:lnTo>
                    <a:lnTo>
                      <a:pt x="7417" y="4519"/>
                    </a:lnTo>
                    <a:lnTo>
                      <a:pt x="6909" y="8805"/>
                    </a:lnTo>
                    <a:lnTo>
                      <a:pt x="6803" y="9728"/>
                    </a:lnTo>
                    <a:cubicBezTo>
                      <a:pt x="6803" y="10158"/>
                      <a:pt x="6500" y="10567"/>
                      <a:pt x="5972" y="10877"/>
                    </a:cubicBezTo>
                    <a:cubicBezTo>
                      <a:pt x="5422" y="11195"/>
                      <a:pt x="4699" y="11353"/>
                      <a:pt x="3978" y="11353"/>
                    </a:cubicBezTo>
                    <a:cubicBezTo>
                      <a:pt x="3256" y="11353"/>
                      <a:pt x="2535" y="11195"/>
                      <a:pt x="1989" y="10877"/>
                    </a:cubicBezTo>
                    <a:cubicBezTo>
                      <a:pt x="1460" y="10567"/>
                      <a:pt x="1171" y="10158"/>
                      <a:pt x="1171" y="9728"/>
                    </a:cubicBezTo>
                    <a:lnTo>
                      <a:pt x="22" y="22"/>
                    </a:lnTo>
                    <a:close/>
                    <a:moveTo>
                      <a:pt x="1" y="0"/>
                    </a:moveTo>
                    <a:cubicBezTo>
                      <a:pt x="1" y="0"/>
                      <a:pt x="1" y="7"/>
                      <a:pt x="1" y="7"/>
                    </a:cubicBezTo>
                    <a:lnTo>
                      <a:pt x="1143" y="9728"/>
                    </a:lnTo>
                    <a:cubicBezTo>
                      <a:pt x="1143" y="10165"/>
                      <a:pt x="1439" y="10581"/>
                      <a:pt x="1975" y="10892"/>
                    </a:cubicBezTo>
                    <a:cubicBezTo>
                      <a:pt x="2525" y="11216"/>
                      <a:pt x="3251" y="11371"/>
                      <a:pt x="3977" y="11371"/>
                    </a:cubicBezTo>
                    <a:cubicBezTo>
                      <a:pt x="4703" y="11371"/>
                      <a:pt x="5429" y="11216"/>
                      <a:pt x="5972" y="10892"/>
                    </a:cubicBezTo>
                    <a:cubicBezTo>
                      <a:pt x="6514" y="10581"/>
                      <a:pt x="6818" y="10165"/>
                      <a:pt x="6818" y="9728"/>
                    </a:cubicBezTo>
                    <a:lnTo>
                      <a:pt x="7960" y="7"/>
                    </a:lnTo>
                    <a:cubicBezTo>
                      <a:pt x="7960" y="7"/>
                      <a:pt x="7960" y="0"/>
                      <a:pt x="796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288037" y="2167806"/>
                <a:ext cx="476934" cy="180596"/>
              </a:xfrm>
              <a:custGeom>
                <a:avLst/>
                <a:gdLst/>
                <a:ahLst/>
                <a:cxnLst/>
                <a:rect l="l" t="t" r="r" b="b"/>
                <a:pathLst>
                  <a:path w="7854" h="2974" extrusionOk="0">
                    <a:moveTo>
                      <a:pt x="7854" y="1"/>
                    </a:moveTo>
                    <a:cubicBezTo>
                      <a:pt x="7854" y="149"/>
                      <a:pt x="7833" y="290"/>
                      <a:pt x="7783" y="431"/>
                    </a:cubicBezTo>
                    <a:cubicBezTo>
                      <a:pt x="7642" y="903"/>
                      <a:pt x="7255" y="1347"/>
                      <a:pt x="6627" y="1707"/>
                    </a:cubicBezTo>
                    <a:cubicBezTo>
                      <a:pt x="5813" y="2179"/>
                      <a:pt x="4749" y="2415"/>
                      <a:pt x="3686" y="2415"/>
                    </a:cubicBezTo>
                    <a:cubicBezTo>
                      <a:pt x="2623" y="2415"/>
                      <a:pt x="1562" y="2179"/>
                      <a:pt x="755" y="1707"/>
                    </a:cubicBezTo>
                    <a:cubicBezTo>
                      <a:pt x="410" y="1509"/>
                      <a:pt x="177" y="1354"/>
                      <a:pt x="1" y="1157"/>
                    </a:cubicBezTo>
                    <a:lnTo>
                      <a:pt x="1" y="1157"/>
                    </a:lnTo>
                    <a:lnTo>
                      <a:pt x="71" y="1777"/>
                    </a:lnTo>
                    <a:cubicBezTo>
                      <a:pt x="262" y="1967"/>
                      <a:pt x="480" y="2137"/>
                      <a:pt x="720" y="2271"/>
                    </a:cubicBezTo>
                    <a:cubicBezTo>
                      <a:pt x="1527" y="2739"/>
                      <a:pt x="2597" y="2974"/>
                      <a:pt x="3668" y="2974"/>
                    </a:cubicBezTo>
                    <a:cubicBezTo>
                      <a:pt x="4740" y="2974"/>
                      <a:pt x="5813" y="2739"/>
                      <a:pt x="6627" y="2271"/>
                    </a:cubicBezTo>
                    <a:cubicBezTo>
                      <a:pt x="7149" y="1967"/>
                      <a:pt x="7501" y="1608"/>
                      <a:pt x="7692" y="1227"/>
                    </a:cubicBezTo>
                    <a:cubicBezTo>
                      <a:pt x="7797" y="1016"/>
                      <a:pt x="7854" y="790"/>
                      <a:pt x="7854" y="558"/>
                    </a:cubicBezTo>
                    <a:lnTo>
                      <a:pt x="785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269637" y="2157119"/>
                <a:ext cx="504321" cy="180596"/>
              </a:xfrm>
              <a:custGeom>
                <a:avLst/>
                <a:gdLst/>
                <a:ahLst/>
                <a:cxnLst/>
                <a:rect l="l" t="t" r="r" b="b"/>
                <a:pathLst>
                  <a:path w="8305" h="2974" extrusionOk="0">
                    <a:moveTo>
                      <a:pt x="8305" y="0"/>
                    </a:moveTo>
                    <a:cubicBezTo>
                      <a:pt x="8305" y="621"/>
                      <a:pt x="7896" y="1241"/>
                      <a:pt x="7078" y="1713"/>
                    </a:cubicBezTo>
                    <a:cubicBezTo>
                      <a:pt x="6264" y="2182"/>
                      <a:pt x="5200" y="2417"/>
                      <a:pt x="4137" y="2417"/>
                    </a:cubicBezTo>
                    <a:cubicBezTo>
                      <a:pt x="3074" y="2417"/>
                      <a:pt x="2013" y="2182"/>
                      <a:pt x="1206" y="1713"/>
                    </a:cubicBezTo>
                    <a:cubicBezTo>
                      <a:pt x="403" y="1248"/>
                      <a:pt x="1" y="635"/>
                      <a:pt x="1" y="22"/>
                    </a:cubicBezTo>
                    <a:lnTo>
                      <a:pt x="1" y="586"/>
                    </a:lnTo>
                    <a:cubicBezTo>
                      <a:pt x="1" y="1192"/>
                      <a:pt x="403" y="1805"/>
                      <a:pt x="1206" y="2270"/>
                    </a:cubicBezTo>
                    <a:cubicBezTo>
                      <a:pt x="2013" y="2739"/>
                      <a:pt x="3074" y="2973"/>
                      <a:pt x="4137" y="2973"/>
                    </a:cubicBezTo>
                    <a:cubicBezTo>
                      <a:pt x="5200" y="2973"/>
                      <a:pt x="6264" y="2739"/>
                      <a:pt x="7078" y="2270"/>
                    </a:cubicBezTo>
                    <a:cubicBezTo>
                      <a:pt x="7896" y="1798"/>
                      <a:pt x="8305" y="1178"/>
                      <a:pt x="8305" y="557"/>
                    </a:cubicBezTo>
                    <a:lnTo>
                      <a:pt x="8305" y="0"/>
                    </a:ln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269212" y="2156451"/>
                <a:ext cx="505596" cy="181811"/>
              </a:xfrm>
              <a:custGeom>
                <a:avLst/>
                <a:gdLst/>
                <a:ahLst/>
                <a:cxnLst/>
                <a:rect l="l" t="t" r="r" b="b"/>
                <a:pathLst>
                  <a:path w="8326" h="2994" extrusionOk="0">
                    <a:moveTo>
                      <a:pt x="8305" y="258"/>
                    </a:moveTo>
                    <a:lnTo>
                      <a:pt x="8305" y="568"/>
                    </a:lnTo>
                    <a:cubicBezTo>
                      <a:pt x="8305" y="1217"/>
                      <a:pt x="7868" y="1816"/>
                      <a:pt x="7078" y="2274"/>
                    </a:cubicBezTo>
                    <a:cubicBezTo>
                      <a:pt x="6268" y="2743"/>
                      <a:pt x="5207" y="2977"/>
                      <a:pt x="4147" y="2977"/>
                    </a:cubicBezTo>
                    <a:cubicBezTo>
                      <a:pt x="3087" y="2977"/>
                      <a:pt x="2027" y="2743"/>
                      <a:pt x="1220" y="2274"/>
                    </a:cubicBezTo>
                    <a:cubicBezTo>
                      <a:pt x="445" y="1830"/>
                      <a:pt x="22" y="1224"/>
                      <a:pt x="22" y="597"/>
                    </a:cubicBezTo>
                    <a:lnTo>
                      <a:pt x="22" y="279"/>
                    </a:lnTo>
                    <a:cubicBezTo>
                      <a:pt x="113" y="829"/>
                      <a:pt x="529" y="1337"/>
                      <a:pt x="1206" y="1731"/>
                    </a:cubicBezTo>
                    <a:cubicBezTo>
                      <a:pt x="2017" y="2200"/>
                      <a:pt x="3081" y="2435"/>
                      <a:pt x="4147" y="2435"/>
                    </a:cubicBezTo>
                    <a:cubicBezTo>
                      <a:pt x="5212" y="2435"/>
                      <a:pt x="6278" y="2200"/>
                      <a:pt x="7092" y="1731"/>
                    </a:cubicBezTo>
                    <a:cubicBezTo>
                      <a:pt x="7783" y="1330"/>
                      <a:pt x="8206" y="815"/>
                      <a:pt x="8305" y="258"/>
                    </a:cubicBezTo>
                    <a:close/>
                    <a:moveTo>
                      <a:pt x="8315" y="1"/>
                    </a:moveTo>
                    <a:cubicBezTo>
                      <a:pt x="8310" y="1"/>
                      <a:pt x="8305" y="4"/>
                      <a:pt x="8305" y="11"/>
                    </a:cubicBezTo>
                    <a:cubicBezTo>
                      <a:pt x="8305" y="653"/>
                      <a:pt x="7868" y="1259"/>
                      <a:pt x="7085" y="1717"/>
                    </a:cubicBezTo>
                    <a:cubicBezTo>
                      <a:pt x="6275" y="2183"/>
                      <a:pt x="5212" y="2415"/>
                      <a:pt x="4150" y="2415"/>
                    </a:cubicBezTo>
                    <a:cubicBezTo>
                      <a:pt x="3088" y="2415"/>
                      <a:pt x="2027" y="2183"/>
                      <a:pt x="1220" y="1717"/>
                    </a:cubicBezTo>
                    <a:cubicBezTo>
                      <a:pt x="445" y="1266"/>
                      <a:pt x="22" y="667"/>
                      <a:pt x="22" y="33"/>
                    </a:cubicBezTo>
                    <a:cubicBezTo>
                      <a:pt x="22" y="26"/>
                      <a:pt x="17" y="22"/>
                      <a:pt x="11" y="22"/>
                    </a:cubicBezTo>
                    <a:cubicBezTo>
                      <a:pt x="6" y="22"/>
                      <a:pt x="1" y="26"/>
                      <a:pt x="1" y="33"/>
                    </a:cubicBezTo>
                    <a:lnTo>
                      <a:pt x="1" y="597"/>
                    </a:lnTo>
                    <a:cubicBezTo>
                      <a:pt x="1" y="1231"/>
                      <a:pt x="431" y="1837"/>
                      <a:pt x="1213" y="2288"/>
                    </a:cubicBezTo>
                    <a:cubicBezTo>
                      <a:pt x="2017" y="2761"/>
                      <a:pt x="3081" y="2993"/>
                      <a:pt x="4146" y="2993"/>
                    </a:cubicBezTo>
                    <a:cubicBezTo>
                      <a:pt x="5210" y="2993"/>
                      <a:pt x="6282" y="2768"/>
                      <a:pt x="7092" y="2288"/>
                    </a:cubicBezTo>
                    <a:cubicBezTo>
                      <a:pt x="7889" y="1830"/>
                      <a:pt x="8326" y="1217"/>
                      <a:pt x="8326" y="568"/>
                    </a:cubicBezTo>
                    <a:lnTo>
                      <a:pt x="8326" y="11"/>
                    </a:lnTo>
                    <a:cubicBezTo>
                      <a:pt x="8326" y="4"/>
                      <a:pt x="8321" y="1"/>
                      <a:pt x="8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244800" y="2011683"/>
                <a:ext cx="553994" cy="292209"/>
              </a:xfrm>
              <a:custGeom>
                <a:avLst/>
                <a:gdLst/>
                <a:ahLst/>
                <a:cxnLst/>
                <a:rect l="l" t="t" r="r" b="b"/>
                <a:pathLst>
                  <a:path w="9123" h="4812" extrusionOk="0">
                    <a:moveTo>
                      <a:pt x="4578" y="0"/>
                    </a:moveTo>
                    <a:cubicBezTo>
                      <a:pt x="3515" y="0"/>
                      <a:pt x="2451" y="235"/>
                      <a:pt x="1636" y="704"/>
                    </a:cubicBezTo>
                    <a:cubicBezTo>
                      <a:pt x="8" y="1648"/>
                      <a:pt x="1" y="3171"/>
                      <a:pt x="1615" y="4108"/>
                    </a:cubicBezTo>
                    <a:cubicBezTo>
                      <a:pt x="2422" y="4577"/>
                      <a:pt x="3483" y="4812"/>
                      <a:pt x="4546" y="4812"/>
                    </a:cubicBezTo>
                    <a:cubicBezTo>
                      <a:pt x="5609" y="4812"/>
                      <a:pt x="6673" y="4577"/>
                      <a:pt x="7487" y="4108"/>
                    </a:cubicBezTo>
                    <a:cubicBezTo>
                      <a:pt x="9116" y="3171"/>
                      <a:pt x="9123" y="1648"/>
                      <a:pt x="7508" y="704"/>
                    </a:cubicBezTo>
                    <a:cubicBezTo>
                      <a:pt x="6701" y="235"/>
                      <a:pt x="5640" y="0"/>
                      <a:pt x="4578"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268787" y="2011258"/>
                <a:ext cx="506021" cy="293180"/>
              </a:xfrm>
              <a:custGeom>
                <a:avLst/>
                <a:gdLst/>
                <a:ahLst/>
                <a:cxnLst/>
                <a:rect l="l" t="t" r="r" b="b"/>
                <a:pathLst>
                  <a:path w="8333" h="4828" extrusionOk="0">
                    <a:moveTo>
                      <a:pt x="4176" y="22"/>
                    </a:moveTo>
                    <a:cubicBezTo>
                      <a:pt x="5238" y="22"/>
                      <a:pt x="6299" y="256"/>
                      <a:pt x="7106" y="725"/>
                    </a:cubicBezTo>
                    <a:cubicBezTo>
                      <a:pt x="7882" y="1176"/>
                      <a:pt x="8305" y="1768"/>
                      <a:pt x="8305" y="2410"/>
                    </a:cubicBezTo>
                    <a:cubicBezTo>
                      <a:pt x="8305" y="3044"/>
                      <a:pt x="7868" y="3650"/>
                      <a:pt x="7085" y="4108"/>
                    </a:cubicBezTo>
                    <a:cubicBezTo>
                      <a:pt x="6275" y="4574"/>
                      <a:pt x="5210" y="4813"/>
                      <a:pt x="4153" y="4813"/>
                    </a:cubicBezTo>
                    <a:cubicBezTo>
                      <a:pt x="3088" y="4813"/>
                      <a:pt x="2031" y="4574"/>
                      <a:pt x="1227" y="4108"/>
                    </a:cubicBezTo>
                    <a:cubicBezTo>
                      <a:pt x="452" y="3657"/>
                      <a:pt x="29" y="3058"/>
                      <a:pt x="29" y="2417"/>
                    </a:cubicBezTo>
                    <a:cubicBezTo>
                      <a:pt x="29" y="1782"/>
                      <a:pt x="466" y="1176"/>
                      <a:pt x="1248" y="725"/>
                    </a:cubicBezTo>
                    <a:lnTo>
                      <a:pt x="1248" y="721"/>
                    </a:lnTo>
                    <a:lnTo>
                      <a:pt x="1248" y="721"/>
                    </a:lnTo>
                    <a:cubicBezTo>
                      <a:pt x="2058" y="255"/>
                      <a:pt x="3118" y="22"/>
                      <a:pt x="4176" y="22"/>
                    </a:cubicBezTo>
                    <a:close/>
                    <a:moveTo>
                      <a:pt x="4184" y="0"/>
                    </a:moveTo>
                    <a:cubicBezTo>
                      <a:pt x="3118" y="0"/>
                      <a:pt x="2052" y="235"/>
                      <a:pt x="1241" y="704"/>
                    </a:cubicBezTo>
                    <a:cubicBezTo>
                      <a:pt x="445" y="1162"/>
                      <a:pt x="8" y="1775"/>
                      <a:pt x="8" y="2417"/>
                    </a:cubicBezTo>
                    <a:cubicBezTo>
                      <a:pt x="1" y="3065"/>
                      <a:pt x="431" y="3671"/>
                      <a:pt x="1213" y="4122"/>
                    </a:cubicBezTo>
                    <a:cubicBezTo>
                      <a:pt x="2024" y="4595"/>
                      <a:pt x="3088" y="4827"/>
                      <a:pt x="4153" y="4827"/>
                    </a:cubicBezTo>
                    <a:cubicBezTo>
                      <a:pt x="5217" y="4827"/>
                      <a:pt x="6282" y="4595"/>
                      <a:pt x="7099" y="4122"/>
                    </a:cubicBezTo>
                    <a:cubicBezTo>
                      <a:pt x="7889" y="3664"/>
                      <a:pt x="8333" y="3051"/>
                      <a:pt x="8333" y="2410"/>
                    </a:cubicBezTo>
                    <a:cubicBezTo>
                      <a:pt x="8333" y="1761"/>
                      <a:pt x="7903" y="1162"/>
                      <a:pt x="7120" y="704"/>
                    </a:cubicBezTo>
                    <a:cubicBezTo>
                      <a:pt x="6313" y="235"/>
                      <a:pt x="5249" y="0"/>
                      <a:pt x="4184"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298360" y="2047085"/>
                <a:ext cx="417849" cy="220128"/>
              </a:xfrm>
              <a:custGeom>
                <a:avLst/>
                <a:gdLst/>
                <a:ahLst/>
                <a:cxnLst/>
                <a:rect l="l" t="t" r="r" b="b"/>
                <a:pathLst>
                  <a:path w="6881" h="3625" extrusionOk="0">
                    <a:moveTo>
                      <a:pt x="3450" y="1"/>
                    </a:moveTo>
                    <a:cubicBezTo>
                      <a:pt x="2649" y="1"/>
                      <a:pt x="1847" y="177"/>
                      <a:pt x="1234" y="529"/>
                    </a:cubicBezTo>
                    <a:cubicBezTo>
                      <a:pt x="7" y="1234"/>
                      <a:pt x="0" y="2383"/>
                      <a:pt x="1220" y="3095"/>
                    </a:cubicBezTo>
                    <a:cubicBezTo>
                      <a:pt x="1829" y="3448"/>
                      <a:pt x="2629" y="3624"/>
                      <a:pt x="3430" y="3624"/>
                    </a:cubicBezTo>
                    <a:cubicBezTo>
                      <a:pt x="4231" y="3624"/>
                      <a:pt x="5033" y="3448"/>
                      <a:pt x="5647" y="3095"/>
                    </a:cubicBezTo>
                    <a:cubicBezTo>
                      <a:pt x="6873" y="2390"/>
                      <a:pt x="6880" y="1234"/>
                      <a:pt x="5661" y="529"/>
                    </a:cubicBezTo>
                    <a:cubicBezTo>
                      <a:pt x="5051" y="177"/>
                      <a:pt x="4251" y="1"/>
                      <a:pt x="34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331698" y="2097608"/>
                <a:ext cx="380199" cy="161468"/>
              </a:xfrm>
              <a:custGeom>
                <a:avLst/>
                <a:gdLst/>
                <a:ahLst/>
                <a:cxnLst/>
                <a:rect l="l" t="t" r="r" b="b"/>
                <a:pathLst>
                  <a:path w="6261" h="2659" extrusionOk="0">
                    <a:moveTo>
                      <a:pt x="6261" y="1"/>
                    </a:moveTo>
                    <a:cubicBezTo>
                      <a:pt x="6261" y="466"/>
                      <a:pt x="5950" y="938"/>
                      <a:pt x="5337" y="1291"/>
                    </a:cubicBezTo>
                    <a:cubicBezTo>
                      <a:pt x="4724" y="1643"/>
                      <a:pt x="3922" y="1819"/>
                      <a:pt x="3121" y="1819"/>
                    </a:cubicBezTo>
                    <a:cubicBezTo>
                      <a:pt x="2320" y="1819"/>
                      <a:pt x="1520" y="1643"/>
                      <a:pt x="910" y="1291"/>
                    </a:cubicBezTo>
                    <a:cubicBezTo>
                      <a:pt x="304" y="938"/>
                      <a:pt x="1" y="480"/>
                      <a:pt x="1" y="22"/>
                    </a:cubicBezTo>
                    <a:lnTo>
                      <a:pt x="1" y="861"/>
                    </a:lnTo>
                    <a:cubicBezTo>
                      <a:pt x="1" y="1319"/>
                      <a:pt x="304" y="1777"/>
                      <a:pt x="910" y="2129"/>
                    </a:cubicBezTo>
                    <a:cubicBezTo>
                      <a:pt x="1520" y="2482"/>
                      <a:pt x="2320" y="2658"/>
                      <a:pt x="3121" y="2658"/>
                    </a:cubicBezTo>
                    <a:cubicBezTo>
                      <a:pt x="3922" y="2658"/>
                      <a:pt x="4724" y="2482"/>
                      <a:pt x="5337" y="2129"/>
                    </a:cubicBezTo>
                    <a:cubicBezTo>
                      <a:pt x="5950" y="1777"/>
                      <a:pt x="6261" y="1305"/>
                      <a:pt x="6261" y="839"/>
                    </a:cubicBezTo>
                    <a:lnTo>
                      <a:pt x="626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331273" y="2097426"/>
                <a:ext cx="381474" cy="162500"/>
              </a:xfrm>
              <a:custGeom>
                <a:avLst/>
                <a:gdLst/>
                <a:ahLst/>
                <a:cxnLst/>
                <a:rect l="l" t="t" r="r" b="b"/>
                <a:pathLst>
                  <a:path w="6282" h="2676" extrusionOk="0">
                    <a:moveTo>
                      <a:pt x="6261" y="222"/>
                    </a:moveTo>
                    <a:lnTo>
                      <a:pt x="6261" y="842"/>
                    </a:lnTo>
                    <a:cubicBezTo>
                      <a:pt x="6261" y="1329"/>
                      <a:pt x="5936" y="1780"/>
                      <a:pt x="5337" y="2125"/>
                    </a:cubicBezTo>
                    <a:cubicBezTo>
                      <a:pt x="4727" y="2478"/>
                      <a:pt x="3927" y="2654"/>
                      <a:pt x="3128" y="2654"/>
                    </a:cubicBezTo>
                    <a:cubicBezTo>
                      <a:pt x="2329" y="2654"/>
                      <a:pt x="1531" y="2478"/>
                      <a:pt x="924" y="2125"/>
                    </a:cubicBezTo>
                    <a:cubicBezTo>
                      <a:pt x="339" y="1787"/>
                      <a:pt x="22" y="1336"/>
                      <a:pt x="22" y="864"/>
                    </a:cubicBezTo>
                    <a:lnTo>
                      <a:pt x="22" y="236"/>
                    </a:lnTo>
                    <a:cubicBezTo>
                      <a:pt x="100" y="638"/>
                      <a:pt x="410" y="1012"/>
                      <a:pt x="910" y="1308"/>
                    </a:cubicBezTo>
                    <a:cubicBezTo>
                      <a:pt x="1520" y="1660"/>
                      <a:pt x="2324" y="1836"/>
                      <a:pt x="3128" y="1836"/>
                    </a:cubicBezTo>
                    <a:cubicBezTo>
                      <a:pt x="3933" y="1836"/>
                      <a:pt x="4738" y="1660"/>
                      <a:pt x="5351" y="1308"/>
                    </a:cubicBezTo>
                    <a:cubicBezTo>
                      <a:pt x="5866" y="1012"/>
                      <a:pt x="6176" y="631"/>
                      <a:pt x="6261" y="222"/>
                    </a:cubicBezTo>
                    <a:close/>
                    <a:moveTo>
                      <a:pt x="6271" y="0"/>
                    </a:moveTo>
                    <a:cubicBezTo>
                      <a:pt x="6266" y="0"/>
                      <a:pt x="6261" y="4"/>
                      <a:pt x="6261" y="11"/>
                    </a:cubicBezTo>
                    <a:cubicBezTo>
                      <a:pt x="6261" y="497"/>
                      <a:pt x="5936" y="948"/>
                      <a:pt x="5337" y="1287"/>
                    </a:cubicBezTo>
                    <a:cubicBezTo>
                      <a:pt x="4727" y="1639"/>
                      <a:pt x="3927" y="1815"/>
                      <a:pt x="3128" y="1815"/>
                    </a:cubicBezTo>
                    <a:cubicBezTo>
                      <a:pt x="2329" y="1815"/>
                      <a:pt x="1531" y="1639"/>
                      <a:pt x="924" y="1287"/>
                    </a:cubicBezTo>
                    <a:cubicBezTo>
                      <a:pt x="346" y="948"/>
                      <a:pt x="22" y="504"/>
                      <a:pt x="22" y="25"/>
                    </a:cubicBezTo>
                    <a:cubicBezTo>
                      <a:pt x="22" y="18"/>
                      <a:pt x="17" y="14"/>
                      <a:pt x="11" y="14"/>
                    </a:cubicBezTo>
                    <a:cubicBezTo>
                      <a:pt x="6" y="14"/>
                      <a:pt x="1" y="18"/>
                      <a:pt x="1" y="25"/>
                    </a:cubicBezTo>
                    <a:lnTo>
                      <a:pt x="1" y="864"/>
                    </a:lnTo>
                    <a:cubicBezTo>
                      <a:pt x="1" y="1350"/>
                      <a:pt x="325" y="1801"/>
                      <a:pt x="917" y="2147"/>
                    </a:cubicBezTo>
                    <a:cubicBezTo>
                      <a:pt x="1523" y="2499"/>
                      <a:pt x="2327" y="2675"/>
                      <a:pt x="3131" y="2675"/>
                    </a:cubicBezTo>
                    <a:cubicBezTo>
                      <a:pt x="3934" y="2675"/>
                      <a:pt x="4752" y="2492"/>
                      <a:pt x="5351" y="2147"/>
                    </a:cubicBezTo>
                    <a:cubicBezTo>
                      <a:pt x="5950" y="1801"/>
                      <a:pt x="6282" y="1336"/>
                      <a:pt x="6282" y="842"/>
                    </a:cubicBezTo>
                    <a:lnTo>
                      <a:pt x="6282" y="11"/>
                    </a:lnTo>
                    <a:cubicBezTo>
                      <a:pt x="6282" y="4"/>
                      <a:pt x="6276" y="0"/>
                      <a:pt x="627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312873" y="1988000"/>
                <a:ext cx="417849" cy="220250"/>
              </a:xfrm>
              <a:custGeom>
                <a:avLst/>
                <a:gdLst/>
                <a:ahLst/>
                <a:cxnLst/>
                <a:rect l="l" t="t" r="r" b="b"/>
                <a:pathLst>
                  <a:path w="6881" h="3627" extrusionOk="0">
                    <a:moveTo>
                      <a:pt x="3450" y="1"/>
                    </a:moveTo>
                    <a:cubicBezTo>
                      <a:pt x="2649" y="1"/>
                      <a:pt x="1848" y="177"/>
                      <a:pt x="1234" y="530"/>
                    </a:cubicBezTo>
                    <a:cubicBezTo>
                      <a:pt x="8" y="1235"/>
                      <a:pt x="1" y="2391"/>
                      <a:pt x="1220" y="3096"/>
                    </a:cubicBezTo>
                    <a:cubicBezTo>
                      <a:pt x="1828" y="3451"/>
                      <a:pt x="2626" y="3627"/>
                      <a:pt x="3425" y="3627"/>
                    </a:cubicBezTo>
                    <a:cubicBezTo>
                      <a:pt x="4228" y="3627"/>
                      <a:pt x="5032" y="3449"/>
                      <a:pt x="5647" y="3096"/>
                    </a:cubicBezTo>
                    <a:cubicBezTo>
                      <a:pt x="6874" y="2391"/>
                      <a:pt x="6881" y="1242"/>
                      <a:pt x="5661" y="530"/>
                    </a:cubicBezTo>
                    <a:cubicBezTo>
                      <a:pt x="5052" y="177"/>
                      <a:pt x="4251" y="1"/>
                      <a:pt x="345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330848" y="1988000"/>
                <a:ext cx="381900" cy="220978"/>
              </a:xfrm>
              <a:custGeom>
                <a:avLst/>
                <a:gdLst/>
                <a:ahLst/>
                <a:cxnLst/>
                <a:rect l="l" t="t" r="r" b="b"/>
                <a:pathLst>
                  <a:path w="6289" h="3639" extrusionOk="0">
                    <a:moveTo>
                      <a:pt x="3152" y="15"/>
                    </a:moveTo>
                    <a:cubicBezTo>
                      <a:pt x="3955" y="15"/>
                      <a:pt x="4752" y="191"/>
                      <a:pt x="5358" y="544"/>
                    </a:cubicBezTo>
                    <a:cubicBezTo>
                      <a:pt x="5943" y="882"/>
                      <a:pt x="6268" y="1326"/>
                      <a:pt x="6261" y="1813"/>
                    </a:cubicBezTo>
                    <a:cubicBezTo>
                      <a:pt x="6261" y="2292"/>
                      <a:pt x="5936" y="2743"/>
                      <a:pt x="5344" y="3089"/>
                    </a:cubicBezTo>
                    <a:cubicBezTo>
                      <a:pt x="4734" y="3441"/>
                      <a:pt x="3934" y="3617"/>
                      <a:pt x="3135" y="3617"/>
                    </a:cubicBezTo>
                    <a:cubicBezTo>
                      <a:pt x="2336" y="3617"/>
                      <a:pt x="1538" y="3441"/>
                      <a:pt x="931" y="3089"/>
                    </a:cubicBezTo>
                    <a:cubicBezTo>
                      <a:pt x="346" y="2750"/>
                      <a:pt x="22" y="2306"/>
                      <a:pt x="22" y="1820"/>
                    </a:cubicBezTo>
                    <a:cubicBezTo>
                      <a:pt x="22" y="1333"/>
                      <a:pt x="353" y="882"/>
                      <a:pt x="945" y="544"/>
                    </a:cubicBezTo>
                    <a:cubicBezTo>
                      <a:pt x="1552" y="191"/>
                      <a:pt x="2355" y="15"/>
                      <a:pt x="3152" y="15"/>
                    </a:cubicBezTo>
                    <a:close/>
                    <a:moveTo>
                      <a:pt x="3154" y="1"/>
                    </a:moveTo>
                    <a:cubicBezTo>
                      <a:pt x="2350" y="1"/>
                      <a:pt x="1545" y="177"/>
                      <a:pt x="931" y="530"/>
                    </a:cubicBezTo>
                    <a:cubicBezTo>
                      <a:pt x="332" y="875"/>
                      <a:pt x="8" y="1333"/>
                      <a:pt x="1" y="1820"/>
                    </a:cubicBezTo>
                    <a:cubicBezTo>
                      <a:pt x="1" y="2306"/>
                      <a:pt x="325" y="2764"/>
                      <a:pt x="917" y="3110"/>
                    </a:cubicBezTo>
                    <a:cubicBezTo>
                      <a:pt x="1530" y="3462"/>
                      <a:pt x="2334" y="3638"/>
                      <a:pt x="3131" y="3638"/>
                    </a:cubicBezTo>
                    <a:cubicBezTo>
                      <a:pt x="3934" y="3638"/>
                      <a:pt x="4738" y="3462"/>
                      <a:pt x="5358" y="3110"/>
                    </a:cubicBezTo>
                    <a:cubicBezTo>
                      <a:pt x="5957" y="2764"/>
                      <a:pt x="6282" y="2299"/>
                      <a:pt x="6282" y="1813"/>
                    </a:cubicBezTo>
                    <a:cubicBezTo>
                      <a:pt x="6289" y="1326"/>
                      <a:pt x="5957" y="868"/>
                      <a:pt x="5372" y="530"/>
                    </a:cubicBezTo>
                    <a:cubicBezTo>
                      <a:pt x="4763" y="177"/>
                      <a:pt x="3959" y="1"/>
                      <a:pt x="31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357385" y="2009314"/>
                <a:ext cx="328401" cy="173248"/>
              </a:xfrm>
              <a:custGeom>
                <a:avLst/>
                <a:gdLst/>
                <a:ahLst/>
                <a:cxnLst/>
                <a:rect l="l" t="t" r="r" b="b"/>
                <a:pathLst>
                  <a:path w="5408" h="2853" extrusionOk="0">
                    <a:moveTo>
                      <a:pt x="2717" y="1"/>
                    </a:moveTo>
                    <a:cubicBezTo>
                      <a:pt x="2087" y="1"/>
                      <a:pt x="1457" y="140"/>
                      <a:pt x="974" y="418"/>
                    </a:cubicBezTo>
                    <a:cubicBezTo>
                      <a:pt x="8" y="975"/>
                      <a:pt x="1" y="1878"/>
                      <a:pt x="960" y="2434"/>
                    </a:cubicBezTo>
                    <a:cubicBezTo>
                      <a:pt x="1439" y="2713"/>
                      <a:pt x="2068" y="2852"/>
                      <a:pt x="2698" y="2852"/>
                    </a:cubicBezTo>
                    <a:cubicBezTo>
                      <a:pt x="3328" y="2852"/>
                      <a:pt x="3959" y="2713"/>
                      <a:pt x="4442" y="2434"/>
                    </a:cubicBezTo>
                    <a:cubicBezTo>
                      <a:pt x="5408" y="1878"/>
                      <a:pt x="5408" y="975"/>
                      <a:pt x="4449" y="418"/>
                    </a:cubicBezTo>
                    <a:cubicBezTo>
                      <a:pt x="3973" y="140"/>
                      <a:pt x="3346" y="1"/>
                      <a:pt x="271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371534" y="2008889"/>
                <a:ext cx="300589" cy="174402"/>
              </a:xfrm>
              <a:custGeom>
                <a:avLst/>
                <a:gdLst/>
                <a:ahLst/>
                <a:cxnLst/>
                <a:rect l="l" t="t" r="r" b="b"/>
                <a:pathLst>
                  <a:path w="4950" h="2872" extrusionOk="0">
                    <a:moveTo>
                      <a:pt x="2482" y="24"/>
                    </a:moveTo>
                    <a:cubicBezTo>
                      <a:pt x="3109" y="24"/>
                      <a:pt x="3737" y="157"/>
                      <a:pt x="4216" y="439"/>
                    </a:cubicBezTo>
                    <a:cubicBezTo>
                      <a:pt x="4674" y="700"/>
                      <a:pt x="4921" y="1053"/>
                      <a:pt x="4921" y="1433"/>
                    </a:cubicBezTo>
                    <a:cubicBezTo>
                      <a:pt x="4921" y="1807"/>
                      <a:pt x="4660" y="2167"/>
                      <a:pt x="4202" y="2434"/>
                    </a:cubicBezTo>
                    <a:cubicBezTo>
                      <a:pt x="3719" y="2709"/>
                      <a:pt x="3090" y="2847"/>
                      <a:pt x="2462" y="2847"/>
                    </a:cubicBezTo>
                    <a:cubicBezTo>
                      <a:pt x="1833" y="2847"/>
                      <a:pt x="1206" y="2709"/>
                      <a:pt x="727" y="2434"/>
                    </a:cubicBezTo>
                    <a:cubicBezTo>
                      <a:pt x="275" y="2167"/>
                      <a:pt x="22" y="1814"/>
                      <a:pt x="22" y="1440"/>
                    </a:cubicBezTo>
                    <a:cubicBezTo>
                      <a:pt x="29" y="1060"/>
                      <a:pt x="282" y="700"/>
                      <a:pt x="748" y="432"/>
                    </a:cubicBezTo>
                    <a:cubicBezTo>
                      <a:pt x="1227" y="157"/>
                      <a:pt x="1854" y="24"/>
                      <a:pt x="2482" y="24"/>
                    </a:cubicBezTo>
                    <a:close/>
                    <a:moveTo>
                      <a:pt x="2484" y="1"/>
                    </a:moveTo>
                    <a:cubicBezTo>
                      <a:pt x="1853" y="1"/>
                      <a:pt x="1220" y="140"/>
                      <a:pt x="734" y="418"/>
                    </a:cubicBezTo>
                    <a:cubicBezTo>
                      <a:pt x="268" y="686"/>
                      <a:pt x="0" y="1053"/>
                      <a:pt x="0" y="1440"/>
                    </a:cubicBezTo>
                    <a:cubicBezTo>
                      <a:pt x="0" y="1821"/>
                      <a:pt x="261" y="2181"/>
                      <a:pt x="727" y="2449"/>
                    </a:cubicBezTo>
                    <a:cubicBezTo>
                      <a:pt x="1206" y="2730"/>
                      <a:pt x="1833" y="2871"/>
                      <a:pt x="2468" y="2871"/>
                    </a:cubicBezTo>
                    <a:cubicBezTo>
                      <a:pt x="3095" y="2871"/>
                      <a:pt x="3744" y="2723"/>
                      <a:pt x="4216" y="2456"/>
                    </a:cubicBezTo>
                    <a:cubicBezTo>
                      <a:pt x="4688" y="2181"/>
                      <a:pt x="4942" y="1814"/>
                      <a:pt x="4942" y="1433"/>
                    </a:cubicBezTo>
                    <a:cubicBezTo>
                      <a:pt x="4949" y="1046"/>
                      <a:pt x="4688" y="686"/>
                      <a:pt x="4223" y="418"/>
                    </a:cubicBezTo>
                    <a:cubicBezTo>
                      <a:pt x="3744" y="140"/>
                      <a:pt x="3114" y="1"/>
                      <a:pt x="248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545331" y="2055648"/>
                <a:ext cx="109669" cy="49187"/>
              </a:xfrm>
              <a:custGeom>
                <a:avLst/>
                <a:gdLst/>
                <a:ahLst/>
                <a:cxnLst/>
                <a:rect l="l" t="t" r="r" b="b"/>
                <a:pathLst>
                  <a:path w="1806" h="810" extrusionOk="0">
                    <a:moveTo>
                      <a:pt x="1805" y="1"/>
                    </a:moveTo>
                    <a:cubicBezTo>
                      <a:pt x="1805" y="142"/>
                      <a:pt x="1721" y="276"/>
                      <a:pt x="1544" y="374"/>
                    </a:cubicBezTo>
                    <a:cubicBezTo>
                      <a:pt x="1343" y="477"/>
                      <a:pt x="1123" y="528"/>
                      <a:pt x="903" y="528"/>
                    </a:cubicBezTo>
                    <a:cubicBezTo>
                      <a:pt x="682" y="528"/>
                      <a:pt x="462" y="477"/>
                      <a:pt x="261" y="374"/>
                    </a:cubicBezTo>
                    <a:cubicBezTo>
                      <a:pt x="85" y="276"/>
                      <a:pt x="0" y="142"/>
                      <a:pt x="0" y="8"/>
                    </a:cubicBezTo>
                    <a:lnTo>
                      <a:pt x="0" y="290"/>
                    </a:lnTo>
                    <a:cubicBezTo>
                      <a:pt x="0" y="424"/>
                      <a:pt x="85" y="551"/>
                      <a:pt x="261" y="656"/>
                    </a:cubicBezTo>
                    <a:cubicBezTo>
                      <a:pt x="462" y="759"/>
                      <a:pt x="682" y="810"/>
                      <a:pt x="903" y="810"/>
                    </a:cubicBezTo>
                    <a:cubicBezTo>
                      <a:pt x="1123" y="810"/>
                      <a:pt x="1343" y="759"/>
                      <a:pt x="1544" y="656"/>
                    </a:cubicBezTo>
                    <a:cubicBezTo>
                      <a:pt x="1721" y="551"/>
                      <a:pt x="1805" y="417"/>
                      <a:pt x="1805" y="283"/>
                    </a:cubicBezTo>
                    <a:lnTo>
                      <a:pt x="180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544481" y="2055465"/>
                <a:ext cx="111370" cy="49977"/>
              </a:xfrm>
              <a:custGeom>
                <a:avLst/>
                <a:gdLst/>
                <a:ahLst/>
                <a:cxnLst/>
                <a:rect l="l" t="t" r="r" b="b"/>
                <a:pathLst>
                  <a:path w="1834" h="823" extrusionOk="0">
                    <a:moveTo>
                      <a:pt x="1812" y="124"/>
                    </a:moveTo>
                    <a:lnTo>
                      <a:pt x="1812" y="286"/>
                    </a:lnTo>
                    <a:cubicBezTo>
                      <a:pt x="1812" y="427"/>
                      <a:pt x="1720" y="554"/>
                      <a:pt x="1551" y="652"/>
                    </a:cubicBezTo>
                    <a:cubicBezTo>
                      <a:pt x="1350" y="751"/>
                      <a:pt x="1132" y="800"/>
                      <a:pt x="914" y="800"/>
                    </a:cubicBezTo>
                    <a:cubicBezTo>
                      <a:pt x="696" y="800"/>
                      <a:pt x="480" y="751"/>
                      <a:pt x="282" y="652"/>
                    </a:cubicBezTo>
                    <a:cubicBezTo>
                      <a:pt x="113" y="554"/>
                      <a:pt x="22" y="427"/>
                      <a:pt x="22" y="293"/>
                    </a:cubicBezTo>
                    <a:lnTo>
                      <a:pt x="22" y="131"/>
                    </a:lnTo>
                    <a:cubicBezTo>
                      <a:pt x="78" y="243"/>
                      <a:pt x="163" y="328"/>
                      <a:pt x="268" y="384"/>
                    </a:cubicBezTo>
                    <a:cubicBezTo>
                      <a:pt x="473" y="490"/>
                      <a:pt x="695" y="543"/>
                      <a:pt x="916" y="543"/>
                    </a:cubicBezTo>
                    <a:cubicBezTo>
                      <a:pt x="1137" y="543"/>
                      <a:pt x="1357" y="490"/>
                      <a:pt x="1558" y="384"/>
                    </a:cubicBezTo>
                    <a:cubicBezTo>
                      <a:pt x="1671" y="328"/>
                      <a:pt x="1763" y="236"/>
                      <a:pt x="1812" y="124"/>
                    </a:cubicBezTo>
                    <a:close/>
                    <a:moveTo>
                      <a:pt x="1823" y="0"/>
                    </a:moveTo>
                    <a:cubicBezTo>
                      <a:pt x="1817" y="0"/>
                      <a:pt x="1812" y="4"/>
                      <a:pt x="1812" y="11"/>
                    </a:cubicBezTo>
                    <a:cubicBezTo>
                      <a:pt x="1812" y="145"/>
                      <a:pt x="1720" y="272"/>
                      <a:pt x="1551" y="370"/>
                    </a:cubicBezTo>
                    <a:cubicBezTo>
                      <a:pt x="1350" y="473"/>
                      <a:pt x="1132" y="524"/>
                      <a:pt x="914" y="524"/>
                    </a:cubicBezTo>
                    <a:cubicBezTo>
                      <a:pt x="696" y="524"/>
                      <a:pt x="480" y="473"/>
                      <a:pt x="282" y="370"/>
                    </a:cubicBezTo>
                    <a:cubicBezTo>
                      <a:pt x="113" y="279"/>
                      <a:pt x="22" y="145"/>
                      <a:pt x="22" y="11"/>
                    </a:cubicBezTo>
                    <a:cubicBezTo>
                      <a:pt x="22" y="4"/>
                      <a:pt x="22" y="4"/>
                      <a:pt x="14" y="4"/>
                    </a:cubicBezTo>
                    <a:cubicBezTo>
                      <a:pt x="7" y="4"/>
                      <a:pt x="0" y="4"/>
                      <a:pt x="0" y="11"/>
                    </a:cubicBezTo>
                    <a:lnTo>
                      <a:pt x="0" y="293"/>
                    </a:lnTo>
                    <a:cubicBezTo>
                      <a:pt x="7" y="434"/>
                      <a:pt x="92" y="568"/>
                      <a:pt x="268" y="666"/>
                    </a:cubicBezTo>
                    <a:cubicBezTo>
                      <a:pt x="455" y="766"/>
                      <a:pt x="666" y="822"/>
                      <a:pt x="879" y="822"/>
                    </a:cubicBezTo>
                    <a:cubicBezTo>
                      <a:pt x="892" y="822"/>
                      <a:pt x="904" y="822"/>
                      <a:pt x="917" y="821"/>
                    </a:cubicBezTo>
                    <a:cubicBezTo>
                      <a:pt x="929" y="822"/>
                      <a:pt x="942" y="822"/>
                      <a:pt x="955" y="822"/>
                    </a:cubicBezTo>
                    <a:cubicBezTo>
                      <a:pt x="1167" y="822"/>
                      <a:pt x="1372" y="767"/>
                      <a:pt x="1565" y="673"/>
                    </a:cubicBezTo>
                    <a:cubicBezTo>
                      <a:pt x="1742" y="568"/>
                      <a:pt x="1833" y="434"/>
                      <a:pt x="1833" y="286"/>
                    </a:cubicBezTo>
                    <a:lnTo>
                      <a:pt x="1833" y="11"/>
                    </a:lnTo>
                    <a:cubicBezTo>
                      <a:pt x="1833" y="4"/>
                      <a:pt x="1828" y="0"/>
                      <a:pt x="1823"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540170" y="2024071"/>
                <a:ext cx="120357" cy="63640"/>
              </a:xfrm>
              <a:custGeom>
                <a:avLst/>
                <a:gdLst/>
                <a:ahLst/>
                <a:cxnLst/>
                <a:rect l="l" t="t" r="r" b="b"/>
                <a:pathLst>
                  <a:path w="1982" h="1048" extrusionOk="0">
                    <a:moveTo>
                      <a:pt x="991" y="1"/>
                    </a:moveTo>
                    <a:cubicBezTo>
                      <a:pt x="773" y="1"/>
                      <a:pt x="554" y="52"/>
                      <a:pt x="353" y="154"/>
                    </a:cubicBezTo>
                    <a:cubicBezTo>
                      <a:pt x="1" y="359"/>
                      <a:pt x="1" y="690"/>
                      <a:pt x="346" y="894"/>
                    </a:cubicBezTo>
                    <a:cubicBezTo>
                      <a:pt x="547" y="997"/>
                      <a:pt x="767" y="1048"/>
                      <a:pt x="988" y="1048"/>
                    </a:cubicBezTo>
                    <a:cubicBezTo>
                      <a:pt x="1208" y="1048"/>
                      <a:pt x="1428" y="997"/>
                      <a:pt x="1629" y="894"/>
                    </a:cubicBezTo>
                    <a:cubicBezTo>
                      <a:pt x="1982" y="690"/>
                      <a:pt x="1982" y="359"/>
                      <a:pt x="1629" y="154"/>
                    </a:cubicBezTo>
                    <a:cubicBezTo>
                      <a:pt x="1428" y="52"/>
                      <a:pt x="1210" y="1"/>
                      <a:pt x="99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544906" y="2023646"/>
                <a:ext cx="111370" cy="65036"/>
              </a:xfrm>
              <a:custGeom>
                <a:avLst/>
                <a:gdLst/>
                <a:ahLst/>
                <a:cxnLst/>
                <a:rect l="l" t="t" r="r" b="b"/>
                <a:pathLst>
                  <a:path w="1834" h="1071" extrusionOk="0">
                    <a:moveTo>
                      <a:pt x="953" y="20"/>
                    </a:moveTo>
                    <a:cubicBezTo>
                      <a:pt x="1160" y="20"/>
                      <a:pt x="1365" y="75"/>
                      <a:pt x="1544" y="175"/>
                    </a:cubicBezTo>
                    <a:cubicBezTo>
                      <a:pt x="1713" y="267"/>
                      <a:pt x="1805" y="394"/>
                      <a:pt x="1805" y="535"/>
                    </a:cubicBezTo>
                    <a:cubicBezTo>
                      <a:pt x="1805" y="669"/>
                      <a:pt x="1706" y="796"/>
                      <a:pt x="1537" y="894"/>
                    </a:cubicBezTo>
                    <a:cubicBezTo>
                      <a:pt x="1340" y="997"/>
                      <a:pt x="1123" y="1048"/>
                      <a:pt x="905" y="1048"/>
                    </a:cubicBezTo>
                    <a:cubicBezTo>
                      <a:pt x="688" y="1048"/>
                      <a:pt x="469" y="997"/>
                      <a:pt x="268" y="894"/>
                    </a:cubicBezTo>
                    <a:cubicBezTo>
                      <a:pt x="99" y="803"/>
                      <a:pt x="15" y="669"/>
                      <a:pt x="15" y="535"/>
                    </a:cubicBezTo>
                    <a:cubicBezTo>
                      <a:pt x="15" y="401"/>
                      <a:pt x="106" y="267"/>
                      <a:pt x="275" y="175"/>
                    </a:cubicBezTo>
                    <a:cubicBezTo>
                      <a:pt x="462" y="75"/>
                      <a:pt x="667" y="20"/>
                      <a:pt x="873" y="20"/>
                    </a:cubicBezTo>
                    <a:cubicBezTo>
                      <a:pt x="885" y="20"/>
                      <a:pt x="898" y="20"/>
                      <a:pt x="910" y="20"/>
                    </a:cubicBezTo>
                    <a:lnTo>
                      <a:pt x="917" y="20"/>
                    </a:lnTo>
                    <a:cubicBezTo>
                      <a:pt x="929" y="20"/>
                      <a:pt x="941" y="20"/>
                      <a:pt x="953" y="20"/>
                    </a:cubicBezTo>
                    <a:close/>
                    <a:moveTo>
                      <a:pt x="916" y="1"/>
                    </a:moveTo>
                    <a:cubicBezTo>
                      <a:pt x="695" y="1"/>
                      <a:pt x="473" y="52"/>
                      <a:pt x="268" y="154"/>
                    </a:cubicBezTo>
                    <a:cubicBezTo>
                      <a:pt x="92" y="253"/>
                      <a:pt x="0" y="394"/>
                      <a:pt x="0" y="535"/>
                    </a:cubicBezTo>
                    <a:cubicBezTo>
                      <a:pt x="0" y="676"/>
                      <a:pt x="85" y="810"/>
                      <a:pt x="261" y="915"/>
                    </a:cubicBezTo>
                    <a:cubicBezTo>
                      <a:pt x="459" y="1021"/>
                      <a:pt x="684" y="1071"/>
                      <a:pt x="910" y="1071"/>
                    </a:cubicBezTo>
                    <a:cubicBezTo>
                      <a:pt x="1135" y="1071"/>
                      <a:pt x="1361" y="1021"/>
                      <a:pt x="1558" y="915"/>
                    </a:cubicBezTo>
                    <a:cubicBezTo>
                      <a:pt x="1735" y="810"/>
                      <a:pt x="1833" y="676"/>
                      <a:pt x="1833" y="535"/>
                    </a:cubicBezTo>
                    <a:cubicBezTo>
                      <a:pt x="1833" y="387"/>
                      <a:pt x="1735" y="253"/>
                      <a:pt x="1558" y="154"/>
                    </a:cubicBezTo>
                    <a:cubicBezTo>
                      <a:pt x="1357" y="52"/>
                      <a:pt x="1137" y="1"/>
                      <a:pt x="916"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460133" y="2507926"/>
                <a:ext cx="167844" cy="172580"/>
              </a:xfrm>
              <a:custGeom>
                <a:avLst/>
                <a:gdLst/>
                <a:ahLst/>
                <a:cxnLst/>
                <a:rect l="l" t="t" r="r" b="b"/>
                <a:pathLst>
                  <a:path w="2764" h="2842" extrusionOk="0">
                    <a:moveTo>
                      <a:pt x="1488" y="0"/>
                    </a:moveTo>
                    <a:cubicBezTo>
                      <a:pt x="932" y="0"/>
                      <a:pt x="400" y="445"/>
                      <a:pt x="219" y="1096"/>
                    </a:cubicBezTo>
                    <a:cubicBezTo>
                      <a:pt x="1" y="1858"/>
                      <a:pt x="353" y="2626"/>
                      <a:pt x="995" y="2802"/>
                    </a:cubicBezTo>
                    <a:cubicBezTo>
                      <a:pt x="1089" y="2829"/>
                      <a:pt x="1185" y="2842"/>
                      <a:pt x="1279" y="2842"/>
                    </a:cubicBezTo>
                    <a:cubicBezTo>
                      <a:pt x="1836" y="2842"/>
                      <a:pt x="2372" y="2402"/>
                      <a:pt x="2553" y="1745"/>
                    </a:cubicBezTo>
                    <a:cubicBezTo>
                      <a:pt x="2764" y="984"/>
                      <a:pt x="2412" y="215"/>
                      <a:pt x="1770" y="39"/>
                    </a:cubicBezTo>
                    <a:cubicBezTo>
                      <a:pt x="1676" y="13"/>
                      <a:pt x="1582" y="0"/>
                      <a:pt x="1488"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459708" y="2507258"/>
                <a:ext cx="168755" cy="173856"/>
              </a:xfrm>
              <a:custGeom>
                <a:avLst/>
                <a:gdLst/>
                <a:ahLst/>
                <a:cxnLst/>
                <a:rect l="l" t="t" r="r" b="b"/>
                <a:pathLst>
                  <a:path w="2779" h="2863" extrusionOk="0">
                    <a:moveTo>
                      <a:pt x="1495" y="22"/>
                    </a:moveTo>
                    <a:cubicBezTo>
                      <a:pt x="1587" y="22"/>
                      <a:pt x="1685" y="36"/>
                      <a:pt x="1770" y="57"/>
                    </a:cubicBezTo>
                    <a:cubicBezTo>
                      <a:pt x="2411" y="240"/>
                      <a:pt x="2764" y="995"/>
                      <a:pt x="2552" y="1756"/>
                    </a:cubicBezTo>
                    <a:cubicBezTo>
                      <a:pt x="2454" y="2108"/>
                      <a:pt x="2242" y="2419"/>
                      <a:pt x="1939" y="2630"/>
                    </a:cubicBezTo>
                    <a:cubicBezTo>
                      <a:pt x="1747" y="2767"/>
                      <a:pt x="1514" y="2842"/>
                      <a:pt x="1281" y="2842"/>
                    </a:cubicBezTo>
                    <a:cubicBezTo>
                      <a:pt x="1190" y="2842"/>
                      <a:pt x="1098" y="2830"/>
                      <a:pt x="1009" y="2806"/>
                    </a:cubicBezTo>
                    <a:cubicBezTo>
                      <a:pt x="374" y="2630"/>
                      <a:pt x="22" y="1869"/>
                      <a:pt x="233" y="1107"/>
                    </a:cubicBezTo>
                    <a:cubicBezTo>
                      <a:pt x="325" y="755"/>
                      <a:pt x="543" y="445"/>
                      <a:pt x="839" y="233"/>
                    </a:cubicBezTo>
                    <a:cubicBezTo>
                      <a:pt x="1037" y="99"/>
                      <a:pt x="1262" y="29"/>
                      <a:pt x="1495" y="22"/>
                    </a:cubicBezTo>
                    <a:close/>
                    <a:moveTo>
                      <a:pt x="1496" y="1"/>
                    </a:moveTo>
                    <a:cubicBezTo>
                      <a:pt x="1257" y="1"/>
                      <a:pt x="1023" y="76"/>
                      <a:pt x="825" y="212"/>
                    </a:cubicBezTo>
                    <a:cubicBezTo>
                      <a:pt x="522" y="431"/>
                      <a:pt x="304" y="741"/>
                      <a:pt x="212" y="1100"/>
                    </a:cubicBezTo>
                    <a:cubicBezTo>
                      <a:pt x="1" y="1869"/>
                      <a:pt x="353" y="2644"/>
                      <a:pt x="1002" y="2820"/>
                    </a:cubicBezTo>
                    <a:cubicBezTo>
                      <a:pt x="1093" y="2849"/>
                      <a:pt x="1192" y="2863"/>
                      <a:pt x="1284" y="2863"/>
                    </a:cubicBezTo>
                    <a:cubicBezTo>
                      <a:pt x="1523" y="2863"/>
                      <a:pt x="1756" y="2785"/>
                      <a:pt x="1953" y="2644"/>
                    </a:cubicBezTo>
                    <a:cubicBezTo>
                      <a:pt x="2256" y="2433"/>
                      <a:pt x="2475" y="2116"/>
                      <a:pt x="2567" y="1756"/>
                    </a:cubicBezTo>
                    <a:cubicBezTo>
                      <a:pt x="2778" y="995"/>
                      <a:pt x="2426" y="219"/>
                      <a:pt x="1777" y="36"/>
                    </a:cubicBezTo>
                    <a:cubicBezTo>
                      <a:pt x="1684" y="12"/>
                      <a:pt x="1589" y="1"/>
                      <a:pt x="14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516669" y="2509262"/>
                <a:ext cx="57810" cy="168451"/>
              </a:xfrm>
              <a:custGeom>
                <a:avLst/>
                <a:gdLst/>
                <a:ahLst/>
                <a:cxnLst/>
                <a:rect l="l" t="t" r="r" b="b"/>
                <a:pathLst>
                  <a:path w="952" h="2774" extrusionOk="0">
                    <a:moveTo>
                      <a:pt x="775" y="0"/>
                    </a:moveTo>
                    <a:cubicBezTo>
                      <a:pt x="773" y="0"/>
                      <a:pt x="771" y="1"/>
                      <a:pt x="769" y="3"/>
                    </a:cubicBezTo>
                    <a:cubicBezTo>
                      <a:pt x="761" y="3"/>
                      <a:pt x="761" y="10"/>
                      <a:pt x="761" y="17"/>
                    </a:cubicBezTo>
                    <a:cubicBezTo>
                      <a:pt x="895" y="299"/>
                      <a:pt x="931" y="616"/>
                      <a:pt x="853" y="919"/>
                    </a:cubicBezTo>
                    <a:cubicBezTo>
                      <a:pt x="783" y="1166"/>
                      <a:pt x="642" y="1392"/>
                      <a:pt x="451" y="1561"/>
                    </a:cubicBezTo>
                    <a:cubicBezTo>
                      <a:pt x="219" y="1794"/>
                      <a:pt x="0" y="2012"/>
                      <a:pt x="0" y="2759"/>
                    </a:cubicBezTo>
                    <a:cubicBezTo>
                      <a:pt x="0" y="2766"/>
                      <a:pt x="7" y="2773"/>
                      <a:pt x="7" y="2773"/>
                    </a:cubicBezTo>
                    <a:cubicBezTo>
                      <a:pt x="21" y="2773"/>
                      <a:pt x="21" y="2766"/>
                      <a:pt x="21" y="2759"/>
                    </a:cubicBezTo>
                    <a:cubicBezTo>
                      <a:pt x="21" y="2019"/>
                      <a:pt x="240" y="1801"/>
                      <a:pt x="465" y="1568"/>
                    </a:cubicBezTo>
                    <a:cubicBezTo>
                      <a:pt x="663" y="1399"/>
                      <a:pt x="804" y="1173"/>
                      <a:pt x="874" y="926"/>
                    </a:cubicBezTo>
                    <a:cubicBezTo>
                      <a:pt x="952" y="616"/>
                      <a:pt x="917" y="292"/>
                      <a:pt x="783" y="10"/>
                    </a:cubicBezTo>
                    <a:cubicBezTo>
                      <a:pt x="783" y="5"/>
                      <a:pt x="779" y="0"/>
                      <a:pt x="775" y="0"/>
                    </a:cubicBezTo>
                    <a:close/>
                  </a:path>
                </a:pathLst>
              </a:custGeom>
              <a:solidFill>
                <a:srgbClr val="F4EEE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422058" y="2421393"/>
                <a:ext cx="65097" cy="68255"/>
              </a:xfrm>
              <a:custGeom>
                <a:avLst/>
                <a:gdLst/>
                <a:ahLst/>
                <a:cxnLst/>
                <a:rect l="l" t="t" r="r" b="b"/>
                <a:pathLst>
                  <a:path w="1072" h="1124" extrusionOk="0">
                    <a:moveTo>
                      <a:pt x="508" y="0"/>
                    </a:moveTo>
                    <a:cubicBezTo>
                      <a:pt x="475" y="0"/>
                      <a:pt x="442" y="4"/>
                      <a:pt x="409" y="12"/>
                    </a:cubicBezTo>
                    <a:cubicBezTo>
                      <a:pt x="148" y="75"/>
                      <a:pt x="0" y="364"/>
                      <a:pt x="71" y="668"/>
                    </a:cubicBezTo>
                    <a:cubicBezTo>
                      <a:pt x="133" y="933"/>
                      <a:pt x="341" y="1123"/>
                      <a:pt x="567" y="1123"/>
                    </a:cubicBezTo>
                    <a:cubicBezTo>
                      <a:pt x="599" y="1123"/>
                      <a:pt x="631" y="1119"/>
                      <a:pt x="663" y="1112"/>
                    </a:cubicBezTo>
                    <a:cubicBezTo>
                      <a:pt x="924" y="1048"/>
                      <a:pt x="1072" y="759"/>
                      <a:pt x="1001" y="449"/>
                    </a:cubicBezTo>
                    <a:cubicBezTo>
                      <a:pt x="940" y="184"/>
                      <a:pt x="733" y="0"/>
                      <a:pt x="508"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423333" y="2420665"/>
                <a:ext cx="64672" cy="69530"/>
              </a:xfrm>
              <a:custGeom>
                <a:avLst/>
                <a:gdLst/>
                <a:ahLst/>
                <a:cxnLst/>
                <a:rect l="l" t="t" r="r" b="b"/>
                <a:pathLst>
                  <a:path w="1065" h="1145" extrusionOk="0">
                    <a:moveTo>
                      <a:pt x="476" y="21"/>
                    </a:moveTo>
                    <a:cubicBezTo>
                      <a:pt x="699" y="21"/>
                      <a:pt x="911" y="207"/>
                      <a:pt x="973" y="475"/>
                    </a:cubicBezTo>
                    <a:cubicBezTo>
                      <a:pt x="1037" y="771"/>
                      <a:pt x="889" y="1067"/>
                      <a:pt x="642" y="1117"/>
                    </a:cubicBezTo>
                    <a:cubicBezTo>
                      <a:pt x="613" y="1123"/>
                      <a:pt x="583" y="1126"/>
                      <a:pt x="554" y="1126"/>
                    </a:cubicBezTo>
                    <a:cubicBezTo>
                      <a:pt x="331" y="1126"/>
                      <a:pt x="119" y="942"/>
                      <a:pt x="57" y="680"/>
                    </a:cubicBezTo>
                    <a:cubicBezTo>
                      <a:pt x="29" y="539"/>
                      <a:pt x="43" y="391"/>
                      <a:pt x="106" y="264"/>
                    </a:cubicBezTo>
                    <a:cubicBezTo>
                      <a:pt x="163" y="151"/>
                      <a:pt x="268" y="66"/>
                      <a:pt x="388" y="31"/>
                    </a:cubicBezTo>
                    <a:cubicBezTo>
                      <a:pt x="417" y="25"/>
                      <a:pt x="447" y="21"/>
                      <a:pt x="476" y="21"/>
                    </a:cubicBezTo>
                    <a:close/>
                    <a:moveTo>
                      <a:pt x="476" y="0"/>
                    </a:moveTo>
                    <a:cubicBezTo>
                      <a:pt x="447" y="0"/>
                      <a:pt x="417" y="4"/>
                      <a:pt x="388" y="10"/>
                    </a:cubicBezTo>
                    <a:cubicBezTo>
                      <a:pt x="254" y="45"/>
                      <a:pt x="148" y="130"/>
                      <a:pt x="85" y="257"/>
                    </a:cubicBezTo>
                    <a:cubicBezTo>
                      <a:pt x="22" y="383"/>
                      <a:pt x="0" y="539"/>
                      <a:pt x="36" y="687"/>
                    </a:cubicBezTo>
                    <a:cubicBezTo>
                      <a:pt x="99" y="954"/>
                      <a:pt x="318" y="1145"/>
                      <a:pt x="550" y="1145"/>
                    </a:cubicBezTo>
                    <a:cubicBezTo>
                      <a:pt x="578" y="1145"/>
                      <a:pt x="614" y="1145"/>
                      <a:pt x="642" y="1138"/>
                    </a:cubicBezTo>
                    <a:cubicBezTo>
                      <a:pt x="903" y="1074"/>
                      <a:pt x="1065" y="771"/>
                      <a:pt x="994" y="468"/>
                    </a:cubicBezTo>
                    <a:cubicBezTo>
                      <a:pt x="932" y="193"/>
                      <a:pt x="708" y="0"/>
                      <a:pt x="47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444466" y="2422001"/>
                <a:ext cx="17003" cy="67769"/>
              </a:xfrm>
              <a:custGeom>
                <a:avLst/>
                <a:gdLst/>
                <a:ahLst/>
                <a:cxnLst/>
                <a:rect l="l" t="t" r="r" b="b"/>
                <a:pathLst>
                  <a:path w="280" h="1116" extrusionOk="0">
                    <a:moveTo>
                      <a:pt x="18" y="0"/>
                    </a:moveTo>
                    <a:cubicBezTo>
                      <a:pt x="8" y="0"/>
                      <a:pt x="0" y="12"/>
                      <a:pt x="12" y="23"/>
                    </a:cubicBezTo>
                    <a:cubicBezTo>
                      <a:pt x="111" y="94"/>
                      <a:pt x="181" y="199"/>
                      <a:pt x="209" y="312"/>
                    </a:cubicBezTo>
                    <a:cubicBezTo>
                      <a:pt x="230" y="411"/>
                      <a:pt x="223" y="509"/>
                      <a:pt x="188" y="608"/>
                    </a:cubicBezTo>
                    <a:cubicBezTo>
                      <a:pt x="153" y="728"/>
                      <a:pt x="118" y="848"/>
                      <a:pt x="259" y="1116"/>
                    </a:cubicBezTo>
                    <a:lnTo>
                      <a:pt x="280" y="1116"/>
                    </a:lnTo>
                    <a:cubicBezTo>
                      <a:pt x="280" y="1109"/>
                      <a:pt x="280" y="1109"/>
                      <a:pt x="280" y="1102"/>
                    </a:cubicBezTo>
                    <a:cubicBezTo>
                      <a:pt x="139" y="848"/>
                      <a:pt x="174" y="735"/>
                      <a:pt x="209" y="608"/>
                    </a:cubicBezTo>
                    <a:cubicBezTo>
                      <a:pt x="245" y="517"/>
                      <a:pt x="252" y="411"/>
                      <a:pt x="230" y="312"/>
                    </a:cubicBezTo>
                    <a:cubicBezTo>
                      <a:pt x="202" y="185"/>
                      <a:pt x="125" y="79"/>
                      <a:pt x="26" y="2"/>
                    </a:cubicBezTo>
                    <a:cubicBezTo>
                      <a:pt x="23" y="1"/>
                      <a:pt x="21" y="0"/>
                      <a:pt x="1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407484" y="2534706"/>
                <a:ext cx="41597" cy="40868"/>
              </a:xfrm>
              <a:custGeom>
                <a:avLst/>
                <a:gdLst/>
                <a:ahLst/>
                <a:cxnLst/>
                <a:rect l="l" t="t" r="r" b="b"/>
                <a:pathLst>
                  <a:path w="685" h="673" extrusionOk="0">
                    <a:moveTo>
                      <a:pt x="377" y="0"/>
                    </a:moveTo>
                    <a:cubicBezTo>
                      <a:pt x="256" y="0"/>
                      <a:pt x="133" y="82"/>
                      <a:pt x="78" y="218"/>
                    </a:cubicBezTo>
                    <a:cubicBezTo>
                      <a:pt x="1" y="395"/>
                      <a:pt x="57" y="585"/>
                      <a:pt x="198" y="655"/>
                    </a:cubicBezTo>
                    <a:cubicBezTo>
                      <a:pt x="232" y="667"/>
                      <a:pt x="267" y="672"/>
                      <a:pt x="301" y="672"/>
                    </a:cubicBezTo>
                    <a:cubicBezTo>
                      <a:pt x="436" y="672"/>
                      <a:pt x="562" y="588"/>
                      <a:pt x="607" y="458"/>
                    </a:cubicBezTo>
                    <a:cubicBezTo>
                      <a:pt x="684" y="282"/>
                      <a:pt x="628" y="92"/>
                      <a:pt x="480" y="21"/>
                    </a:cubicBezTo>
                    <a:cubicBezTo>
                      <a:pt x="447" y="7"/>
                      <a:pt x="412" y="0"/>
                      <a:pt x="377"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407059" y="2534099"/>
                <a:ext cx="42872" cy="42143"/>
              </a:xfrm>
              <a:custGeom>
                <a:avLst/>
                <a:gdLst/>
                <a:ahLst/>
                <a:cxnLst/>
                <a:rect l="l" t="t" r="r" b="b"/>
                <a:pathLst>
                  <a:path w="706" h="694" extrusionOk="0">
                    <a:moveTo>
                      <a:pt x="388" y="24"/>
                    </a:moveTo>
                    <a:cubicBezTo>
                      <a:pt x="424" y="24"/>
                      <a:pt x="459" y="31"/>
                      <a:pt x="487" y="45"/>
                    </a:cubicBezTo>
                    <a:cubicBezTo>
                      <a:pt x="628" y="109"/>
                      <a:pt x="684" y="292"/>
                      <a:pt x="607" y="461"/>
                    </a:cubicBezTo>
                    <a:cubicBezTo>
                      <a:pt x="572" y="539"/>
                      <a:pt x="508" y="609"/>
                      <a:pt x="431" y="644"/>
                    </a:cubicBezTo>
                    <a:cubicBezTo>
                      <a:pt x="393" y="665"/>
                      <a:pt x="353" y="675"/>
                      <a:pt x="313" y="675"/>
                    </a:cubicBezTo>
                    <a:cubicBezTo>
                      <a:pt x="203" y="675"/>
                      <a:pt x="97" y="601"/>
                      <a:pt x="71" y="482"/>
                    </a:cubicBezTo>
                    <a:cubicBezTo>
                      <a:pt x="29" y="313"/>
                      <a:pt x="106" y="130"/>
                      <a:pt x="261" y="52"/>
                    </a:cubicBezTo>
                    <a:cubicBezTo>
                      <a:pt x="304" y="31"/>
                      <a:pt x="346" y="24"/>
                      <a:pt x="388" y="24"/>
                    </a:cubicBezTo>
                    <a:close/>
                    <a:moveTo>
                      <a:pt x="386" y="1"/>
                    </a:moveTo>
                    <a:cubicBezTo>
                      <a:pt x="342" y="1"/>
                      <a:pt x="297" y="12"/>
                      <a:pt x="254" y="31"/>
                    </a:cubicBezTo>
                    <a:cubicBezTo>
                      <a:pt x="85" y="116"/>
                      <a:pt x="1" y="306"/>
                      <a:pt x="50" y="489"/>
                    </a:cubicBezTo>
                    <a:cubicBezTo>
                      <a:pt x="71" y="567"/>
                      <a:pt x="127" y="637"/>
                      <a:pt x="205" y="673"/>
                    </a:cubicBezTo>
                    <a:cubicBezTo>
                      <a:pt x="240" y="687"/>
                      <a:pt x="275" y="694"/>
                      <a:pt x="311" y="694"/>
                    </a:cubicBezTo>
                    <a:cubicBezTo>
                      <a:pt x="353" y="694"/>
                      <a:pt x="402" y="687"/>
                      <a:pt x="445" y="665"/>
                    </a:cubicBezTo>
                    <a:cubicBezTo>
                      <a:pt x="522" y="623"/>
                      <a:pt x="586" y="553"/>
                      <a:pt x="621" y="468"/>
                    </a:cubicBezTo>
                    <a:cubicBezTo>
                      <a:pt x="705" y="285"/>
                      <a:pt x="642" y="87"/>
                      <a:pt x="494" y="24"/>
                    </a:cubicBezTo>
                    <a:cubicBezTo>
                      <a:pt x="459" y="8"/>
                      <a:pt x="423" y="1"/>
                      <a:pt x="3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418172" y="2535070"/>
                <a:ext cx="19796" cy="39471"/>
              </a:xfrm>
              <a:custGeom>
                <a:avLst/>
                <a:gdLst/>
                <a:ahLst/>
                <a:cxnLst/>
                <a:rect l="l" t="t" r="r" b="b"/>
                <a:pathLst>
                  <a:path w="326" h="650" extrusionOk="0">
                    <a:moveTo>
                      <a:pt x="290" y="1"/>
                    </a:moveTo>
                    <a:cubicBezTo>
                      <a:pt x="283" y="8"/>
                      <a:pt x="276" y="8"/>
                      <a:pt x="283" y="15"/>
                    </a:cubicBezTo>
                    <a:cubicBezTo>
                      <a:pt x="304" y="86"/>
                      <a:pt x="297" y="163"/>
                      <a:pt x="269" y="234"/>
                    </a:cubicBezTo>
                    <a:cubicBezTo>
                      <a:pt x="248" y="283"/>
                      <a:pt x="205" y="332"/>
                      <a:pt x="156" y="360"/>
                    </a:cubicBezTo>
                    <a:cubicBezTo>
                      <a:pt x="64" y="424"/>
                      <a:pt x="8" y="530"/>
                      <a:pt x="1" y="635"/>
                    </a:cubicBezTo>
                    <a:cubicBezTo>
                      <a:pt x="1" y="642"/>
                      <a:pt x="8" y="649"/>
                      <a:pt x="15" y="649"/>
                    </a:cubicBezTo>
                    <a:cubicBezTo>
                      <a:pt x="15" y="649"/>
                      <a:pt x="22" y="649"/>
                      <a:pt x="22" y="642"/>
                    </a:cubicBezTo>
                    <a:cubicBezTo>
                      <a:pt x="22" y="537"/>
                      <a:pt x="78" y="438"/>
                      <a:pt x="170" y="382"/>
                    </a:cubicBezTo>
                    <a:cubicBezTo>
                      <a:pt x="219" y="346"/>
                      <a:pt x="262" y="297"/>
                      <a:pt x="290" y="241"/>
                    </a:cubicBezTo>
                    <a:cubicBezTo>
                      <a:pt x="318" y="163"/>
                      <a:pt x="325" y="86"/>
                      <a:pt x="304" y="8"/>
                    </a:cubicBezTo>
                    <a:cubicBezTo>
                      <a:pt x="297" y="8"/>
                      <a:pt x="290" y="1"/>
                      <a:pt x="29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659192" y="2688340"/>
                <a:ext cx="9473" cy="77121"/>
              </a:xfrm>
              <a:custGeom>
                <a:avLst/>
                <a:gdLst/>
                <a:ahLst/>
                <a:cxnLst/>
                <a:rect l="l" t="t" r="r" b="b"/>
                <a:pathLst>
                  <a:path w="156" h="1270" extrusionOk="0">
                    <a:moveTo>
                      <a:pt x="135" y="1"/>
                    </a:moveTo>
                    <a:lnTo>
                      <a:pt x="1" y="1262"/>
                    </a:lnTo>
                    <a:lnTo>
                      <a:pt x="22" y="1269"/>
                    </a:lnTo>
                    <a:lnTo>
                      <a:pt x="156"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674191" y="2477321"/>
                <a:ext cx="17610" cy="149444"/>
              </a:xfrm>
              <a:custGeom>
                <a:avLst/>
                <a:gdLst/>
                <a:ahLst/>
                <a:cxnLst/>
                <a:rect l="l" t="t" r="r" b="b"/>
                <a:pathLst>
                  <a:path w="290" h="2461" extrusionOk="0">
                    <a:moveTo>
                      <a:pt x="268" y="0"/>
                    </a:moveTo>
                    <a:lnTo>
                      <a:pt x="0" y="2460"/>
                    </a:lnTo>
                    <a:lnTo>
                      <a:pt x="21" y="2460"/>
                    </a:lnTo>
                    <a:lnTo>
                      <a:pt x="289"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338135" y="2347613"/>
                <a:ext cx="16760" cy="148169"/>
              </a:xfrm>
              <a:custGeom>
                <a:avLst/>
                <a:gdLst/>
                <a:ahLst/>
                <a:cxnLst/>
                <a:rect l="l" t="t" r="r" b="b"/>
                <a:pathLst>
                  <a:path w="276" h="2440" extrusionOk="0">
                    <a:moveTo>
                      <a:pt x="8" y="0"/>
                    </a:moveTo>
                    <a:cubicBezTo>
                      <a:pt x="1" y="0"/>
                      <a:pt x="1" y="7"/>
                      <a:pt x="1" y="14"/>
                    </a:cubicBezTo>
                    <a:lnTo>
                      <a:pt x="247" y="2425"/>
                    </a:lnTo>
                    <a:cubicBezTo>
                      <a:pt x="247" y="2432"/>
                      <a:pt x="254" y="2439"/>
                      <a:pt x="261" y="2439"/>
                    </a:cubicBezTo>
                    <a:cubicBezTo>
                      <a:pt x="268" y="2439"/>
                      <a:pt x="276" y="2432"/>
                      <a:pt x="268" y="2425"/>
                    </a:cubicBezTo>
                    <a:lnTo>
                      <a:pt x="22" y="14"/>
                    </a:lnTo>
                    <a:cubicBezTo>
                      <a:pt x="22" y="7"/>
                      <a:pt x="15" y="0"/>
                      <a:pt x="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Youtube, logo icon - Free download on Iconfinder">
            <a:extLst>
              <a:ext uri="{FF2B5EF4-FFF2-40B4-BE49-F238E27FC236}">
                <a16:creationId xmlns:a16="http://schemas.microsoft.com/office/drawing/2014/main" id="{66DA8E9A-5BBD-D3C9-650C-F20EBA7DEDE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rot="20125743">
            <a:off x="1489605" y="1536105"/>
            <a:ext cx="1047646" cy="104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71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720000" y="365760"/>
            <a:ext cx="7704000"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Objetivo del proyecto</a:t>
            </a:r>
            <a:endParaRPr dirty="0"/>
          </a:p>
        </p:txBody>
      </p:sp>
      <p:sp>
        <p:nvSpPr>
          <p:cNvPr id="267" name="Google Shape;267;p23"/>
          <p:cNvSpPr txBox="1">
            <a:spLocks noGrp="1"/>
          </p:cNvSpPr>
          <p:nvPr>
            <p:ph type="body" idx="1"/>
          </p:nvPr>
        </p:nvSpPr>
        <p:spPr>
          <a:xfrm>
            <a:off x="720000" y="1463160"/>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600" b="0" dirty="0">
                <a:solidFill>
                  <a:srgbClr val="3B251F"/>
                </a:solidFill>
              </a:rPr>
              <a:t>Identificar </a:t>
            </a:r>
            <a:r>
              <a:rPr lang="es-MX" sz="1600" dirty="0">
                <a:solidFill>
                  <a:srgbClr val="3B251F"/>
                </a:solidFill>
              </a:rPr>
              <a:t>tendencias</a:t>
            </a:r>
            <a:r>
              <a:rPr lang="es-MX" sz="1600" b="0" dirty="0">
                <a:solidFill>
                  <a:srgbClr val="3B251F"/>
                </a:solidFill>
              </a:rPr>
              <a:t>, </a:t>
            </a:r>
            <a:r>
              <a:rPr lang="es-MX" sz="1600" dirty="0">
                <a:solidFill>
                  <a:srgbClr val="3B251F"/>
                </a:solidFill>
              </a:rPr>
              <a:t>variación de sentimientos </a:t>
            </a:r>
            <a:r>
              <a:rPr lang="es-MX" sz="1600" b="0" dirty="0">
                <a:solidFill>
                  <a:srgbClr val="3B251F"/>
                </a:solidFill>
              </a:rPr>
              <a:t>y </a:t>
            </a:r>
            <a:r>
              <a:rPr lang="es-MX" sz="1600" dirty="0">
                <a:solidFill>
                  <a:srgbClr val="3B251F"/>
                </a:solidFill>
              </a:rPr>
              <a:t>patrones discursivos </a:t>
            </a:r>
            <a:r>
              <a:rPr lang="es-MX" sz="1600" b="0" dirty="0">
                <a:solidFill>
                  <a:srgbClr val="3B251F"/>
                </a:solidFill>
              </a:rPr>
              <a:t>entre los diferentes </a:t>
            </a:r>
            <a:r>
              <a:rPr lang="es-MX" sz="1600" dirty="0">
                <a:solidFill>
                  <a:srgbClr val="3B251F"/>
                </a:solidFill>
              </a:rPr>
              <a:t>debates</a:t>
            </a:r>
            <a:r>
              <a:rPr lang="es-MX" sz="1600" b="0" dirty="0">
                <a:solidFill>
                  <a:srgbClr val="3B251F"/>
                </a:solidFill>
              </a:rPr>
              <a:t>, generando conocimiento relevante para el </a:t>
            </a:r>
            <a:r>
              <a:rPr lang="es-MX" sz="1600" dirty="0">
                <a:solidFill>
                  <a:srgbClr val="3B251F"/>
                </a:solidFill>
              </a:rPr>
              <a:t>contexto político y social</a:t>
            </a:r>
            <a:endParaRPr sz="1600" b="0" dirty="0"/>
          </a:p>
        </p:txBody>
      </p:sp>
      <p:pic>
        <p:nvPicPr>
          <p:cNvPr id="3074" name="Picture 2" descr="12,500+ Mexico Politics Stock Photos, Pictures &amp; Royalty-Free Images -  iStock | Mexico economy, Mexico flag, Mexico city">
            <a:extLst>
              <a:ext uri="{FF2B5EF4-FFF2-40B4-BE49-F238E27FC236}">
                <a16:creationId xmlns:a16="http://schemas.microsoft.com/office/drawing/2014/main" id="{2510F997-60CC-F935-236B-003150BD4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2469120"/>
            <a:ext cx="4457700" cy="238863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0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720000" y="365760"/>
            <a:ext cx="7704000"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Preguntas de investigación</a:t>
            </a:r>
            <a:endParaRPr dirty="0"/>
          </a:p>
        </p:txBody>
      </p:sp>
      <p:sp>
        <p:nvSpPr>
          <p:cNvPr id="267" name="Google Shape;267;p23"/>
          <p:cNvSpPr txBox="1">
            <a:spLocks noGrp="1"/>
          </p:cNvSpPr>
          <p:nvPr>
            <p:ph type="body" idx="1"/>
          </p:nvPr>
        </p:nvSpPr>
        <p:spPr>
          <a:xfrm>
            <a:off x="720000" y="1463160"/>
            <a:ext cx="7704000" cy="29184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s-MX" sz="1600" b="0" dirty="0">
                <a:solidFill>
                  <a:srgbClr val="3B251F"/>
                </a:solidFill>
              </a:rPr>
              <a:t>Se plantearon </a:t>
            </a:r>
            <a:r>
              <a:rPr lang="es-MX" sz="1600" dirty="0">
                <a:solidFill>
                  <a:srgbClr val="3B251F"/>
                </a:solidFill>
              </a:rPr>
              <a:t>8 preguntas de investigación </a:t>
            </a:r>
            <a:r>
              <a:rPr lang="es-MX" sz="1600" b="0" dirty="0">
                <a:solidFill>
                  <a:srgbClr val="3B251F"/>
                </a:solidFill>
              </a:rPr>
              <a:t>para poder obtener información relevante de los datos extraídos con base a los datos recolectados en un período comprendido del </a:t>
            </a:r>
            <a:r>
              <a:rPr lang="es-MX" sz="1600" dirty="0">
                <a:solidFill>
                  <a:srgbClr val="3B251F"/>
                </a:solidFill>
              </a:rPr>
              <a:t>7 de abril al 20 de octubre de 2024</a:t>
            </a:r>
            <a:endParaRPr sz="1600" b="0" dirty="0"/>
          </a:p>
        </p:txBody>
      </p:sp>
      <p:pic>
        <p:nvPicPr>
          <p:cNvPr id="5122" name="Picture 2" descr="2,000+ Free Questions &amp; Question Mark Images - Pixabay">
            <a:extLst>
              <a:ext uri="{FF2B5EF4-FFF2-40B4-BE49-F238E27FC236}">
                <a16:creationId xmlns:a16="http://schemas.microsoft.com/office/drawing/2014/main" id="{EA5B3BAD-5D6F-9035-6CBC-E178EF4E0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937" y="2560560"/>
            <a:ext cx="3286125" cy="232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69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2"/>
          <p:cNvSpPr txBox="1">
            <a:spLocks noGrp="1"/>
          </p:cNvSpPr>
          <p:nvPr>
            <p:ph type="title"/>
          </p:nvPr>
        </p:nvSpPr>
        <p:spPr>
          <a:xfrm>
            <a:off x="720000" y="368825"/>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Metodología</a:t>
            </a:r>
            <a:endParaRPr dirty="0"/>
          </a:p>
        </p:txBody>
      </p:sp>
      <p:grpSp>
        <p:nvGrpSpPr>
          <p:cNvPr id="18" name="Grupo 17">
            <a:extLst>
              <a:ext uri="{FF2B5EF4-FFF2-40B4-BE49-F238E27FC236}">
                <a16:creationId xmlns:a16="http://schemas.microsoft.com/office/drawing/2014/main" id="{825922B9-DD6D-D6D2-22F6-E06544554AD8}"/>
              </a:ext>
            </a:extLst>
          </p:cNvPr>
          <p:cNvGrpSpPr/>
          <p:nvPr/>
        </p:nvGrpSpPr>
        <p:grpSpPr>
          <a:xfrm>
            <a:off x="400337" y="1289064"/>
            <a:ext cx="8510419" cy="3415476"/>
            <a:chOff x="400337" y="1289064"/>
            <a:chExt cx="8510419" cy="3415476"/>
          </a:xfrm>
        </p:grpSpPr>
        <p:grpSp>
          <p:nvGrpSpPr>
            <p:cNvPr id="618" name="Google Shape;618;p32"/>
            <p:cNvGrpSpPr/>
            <p:nvPr/>
          </p:nvGrpSpPr>
          <p:grpSpPr>
            <a:xfrm>
              <a:off x="7139256" y="3291174"/>
              <a:ext cx="1771500" cy="1265100"/>
              <a:chOff x="6658125" y="3110550"/>
              <a:chExt cx="1771500" cy="1265100"/>
            </a:xfrm>
          </p:grpSpPr>
          <p:sp>
            <p:nvSpPr>
              <p:cNvPr id="619" name="Google Shape;619;p32"/>
              <p:cNvSpPr txBox="1"/>
              <p:nvPr/>
            </p:nvSpPr>
            <p:spPr>
              <a:xfrm>
                <a:off x="6658125" y="3110550"/>
                <a:ext cx="1771500" cy="41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2"/>
                    </a:solidFill>
                    <a:latin typeface="Fira Sans"/>
                    <a:ea typeface="Fira Sans"/>
                    <a:cs typeface="Fira Sans"/>
                    <a:sym typeface="Fira Sans"/>
                  </a:rPr>
                  <a:t>Analizar</a:t>
                </a:r>
                <a:endParaRPr sz="2200" b="1" dirty="0">
                  <a:solidFill>
                    <a:schemeClr val="dk2"/>
                  </a:solidFill>
                  <a:latin typeface="Fira Sans"/>
                  <a:ea typeface="Fira Sans"/>
                  <a:cs typeface="Fira Sans"/>
                  <a:sym typeface="Fira Sans"/>
                </a:endParaRPr>
              </a:p>
            </p:txBody>
          </p:sp>
          <p:sp>
            <p:nvSpPr>
              <p:cNvPr id="620" name="Google Shape;620;p32"/>
              <p:cNvSpPr txBox="1"/>
              <p:nvPr/>
            </p:nvSpPr>
            <p:spPr>
              <a:xfrm>
                <a:off x="6658125" y="3369750"/>
                <a:ext cx="1771500" cy="10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Aplicar análisis necesarios para la </a:t>
                </a:r>
                <a:r>
                  <a:rPr lang="en" sz="1200" b="1" dirty="0">
                    <a:solidFill>
                      <a:schemeClr val="dk1"/>
                    </a:solidFill>
                    <a:latin typeface="Roboto"/>
                    <a:ea typeface="Roboto"/>
                    <a:cs typeface="Roboto"/>
                    <a:sym typeface="Roboto"/>
                  </a:rPr>
                  <a:t>identificación de patrones y tendencias</a:t>
                </a:r>
                <a:endParaRPr sz="1200" b="1" dirty="0">
                  <a:solidFill>
                    <a:schemeClr val="dk1"/>
                  </a:solidFill>
                  <a:latin typeface="Roboto"/>
                  <a:ea typeface="Roboto"/>
                  <a:cs typeface="Roboto"/>
                  <a:sym typeface="Roboto"/>
                </a:endParaRPr>
              </a:p>
            </p:txBody>
          </p:sp>
        </p:grpSp>
        <p:grpSp>
          <p:nvGrpSpPr>
            <p:cNvPr id="17" name="Grupo 16">
              <a:extLst>
                <a:ext uri="{FF2B5EF4-FFF2-40B4-BE49-F238E27FC236}">
                  <a16:creationId xmlns:a16="http://schemas.microsoft.com/office/drawing/2014/main" id="{D9E49EB3-8730-F9EF-BF26-1A0E4E851E7D}"/>
                </a:ext>
              </a:extLst>
            </p:cNvPr>
            <p:cNvGrpSpPr/>
            <p:nvPr/>
          </p:nvGrpSpPr>
          <p:grpSpPr>
            <a:xfrm>
              <a:off x="400337" y="1289064"/>
              <a:ext cx="7911486" cy="3415476"/>
              <a:chOff x="400337" y="1289064"/>
              <a:chExt cx="7911486" cy="3415476"/>
            </a:xfrm>
          </p:grpSpPr>
          <p:grpSp>
            <p:nvGrpSpPr>
              <p:cNvPr id="609" name="Google Shape;609;p32"/>
              <p:cNvGrpSpPr/>
              <p:nvPr/>
            </p:nvGrpSpPr>
            <p:grpSpPr>
              <a:xfrm>
                <a:off x="400337" y="3322965"/>
                <a:ext cx="1985146" cy="1265830"/>
                <a:chOff x="248357" y="3113730"/>
                <a:chExt cx="1985146" cy="1265830"/>
              </a:xfrm>
            </p:grpSpPr>
            <p:sp>
              <p:nvSpPr>
                <p:cNvPr id="610" name="Google Shape;610;p32"/>
                <p:cNvSpPr txBox="1"/>
                <p:nvPr/>
              </p:nvSpPr>
              <p:spPr>
                <a:xfrm>
                  <a:off x="248357" y="3113730"/>
                  <a:ext cx="1985146" cy="41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2"/>
                      </a:solidFill>
                      <a:latin typeface="Fira Sans"/>
                      <a:ea typeface="Fira Sans"/>
                      <a:cs typeface="Fira Sans"/>
                      <a:sym typeface="Fira Sans"/>
                    </a:rPr>
                    <a:t>Recolectar</a:t>
                  </a:r>
                  <a:endParaRPr sz="2200" b="1" dirty="0">
                    <a:solidFill>
                      <a:schemeClr val="dk2"/>
                    </a:solidFill>
                    <a:latin typeface="Fira Sans"/>
                    <a:ea typeface="Fira Sans"/>
                    <a:cs typeface="Fira Sans"/>
                    <a:sym typeface="Fira Sans"/>
                  </a:endParaRPr>
                </a:p>
              </p:txBody>
            </p:sp>
            <p:sp>
              <p:nvSpPr>
                <p:cNvPr id="611" name="Google Shape;611;p32"/>
                <p:cNvSpPr txBox="1"/>
                <p:nvPr/>
              </p:nvSpPr>
              <p:spPr>
                <a:xfrm>
                  <a:off x="355180" y="3373660"/>
                  <a:ext cx="1771500" cy="10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solidFill>
                        <a:schemeClr val="dk1"/>
                      </a:solidFill>
                      <a:latin typeface="Roboto"/>
                      <a:ea typeface="Roboto"/>
                      <a:cs typeface="Roboto"/>
                      <a:sym typeface="Roboto"/>
                    </a:rPr>
                    <a:t>Recolección</a:t>
                  </a:r>
                  <a:r>
                    <a:rPr lang="en-US" sz="1200" dirty="0">
                      <a:solidFill>
                        <a:schemeClr val="dk1"/>
                      </a:solidFill>
                      <a:latin typeface="Roboto"/>
                      <a:ea typeface="Roboto"/>
                      <a:cs typeface="Roboto"/>
                      <a:sym typeface="Roboto"/>
                    </a:rPr>
                    <a:t> de información de </a:t>
                  </a:r>
                  <a:r>
                    <a:rPr lang="en-US" sz="1200" dirty="0" err="1">
                      <a:solidFill>
                        <a:schemeClr val="dk1"/>
                      </a:solidFill>
                      <a:latin typeface="Roboto"/>
                      <a:ea typeface="Roboto"/>
                      <a:cs typeface="Roboto"/>
                      <a:sym typeface="Roboto"/>
                    </a:rPr>
                    <a:t>los</a:t>
                  </a:r>
                  <a:r>
                    <a:rPr lang="en-US" sz="1200" dirty="0">
                      <a:solidFill>
                        <a:schemeClr val="dk1"/>
                      </a:solidFill>
                      <a:latin typeface="Roboto"/>
                      <a:ea typeface="Roboto"/>
                      <a:cs typeface="Roboto"/>
                      <a:sym typeface="Roboto"/>
                    </a:rPr>
                    <a:t> </a:t>
                  </a:r>
                  <a:r>
                    <a:rPr lang="en-US" sz="1200" b="1" dirty="0">
                      <a:solidFill>
                        <a:schemeClr val="dk1"/>
                      </a:solidFill>
                      <a:latin typeface="Roboto"/>
                      <a:ea typeface="Roboto"/>
                      <a:cs typeface="Roboto"/>
                      <a:sym typeface="Roboto"/>
                    </a:rPr>
                    <a:t>videos </a:t>
                  </a:r>
                  <a:r>
                    <a:rPr lang="en-US" sz="1200" b="1" dirty="0" err="1">
                      <a:solidFill>
                        <a:schemeClr val="dk1"/>
                      </a:solidFill>
                      <a:latin typeface="Roboto"/>
                      <a:ea typeface="Roboto"/>
                      <a:cs typeface="Roboto"/>
                      <a:sym typeface="Roboto"/>
                    </a:rPr>
                    <a:t>más</a:t>
                  </a:r>
                  <a:r>
                    <a:rPr lang="en-US" sz="1200" b="1" dirty="0">
                      <a:solidFill>
                        <a:schemeClr val="dk1"/>
                      </a:solidFill>
                      <a:latin typeface="Roboto"/>
                      <a:ea typeface="Roboto"/>
                      <a:cs typeface="Roboto"/>
                      <a:sym typeface="Roboto"/>
                    </a:rPr>
                    <a:t> vistos </a:t>
                  </a:r>
                  <a:r>
                    <a:rPr lang="en-US" sz="1200" dirty="0">
                      <a:solidFill>
                        <a:schemeClr val="dk1"/>
                      </a:solidFill>
                      <a:latin typeface="Roboto"/>
                      <a:ea typeface="Roboto"/>
                      <a:cs typeface="Roboto"/>
                      <a:sym typeface="Roboto"/>
                    </a:rPr>
                    <a:t>de </a:t>
                  </a:r>
                  <a:r>
                    <a:rPr lang="en-US" sz="1200" dirty="0" err="1">
                      <a:solidFill>
                        <a:schemeClr val="dk1"/>
                      </a:solidFill>
                      <a:latin typeface="Roboto"/>
                      <a:ea typeface="Roboto"/>
                      <a:cs typeface="Roboto"/>
                      <a:sym typeface="Roboto"/>
                    </a:rPr>
                    <a:t>los</a:t>
                  </a:r>
                  <a:r>
                    <a:rPr lang="en-US" sz="1200" dirty="0">
                      <a:solidFill>
                        <a:schemeClr val="dk1"/>
                      </a:solidFill>
                      <a:latin typeface="Roboto"/>
                      <a:ea typeface="Roboto"/>
                      <a:cs typeface="Roboto"/>
                      <a:sym typeface="Roboto"/>
                    </a:rPr>
                    <a:t> </a:t>
                  </a:r>
                  <a:r>
                    <a:rPr lang="en-US" sz="1200" b="1" dirty="0">
                      <a:solidFill>
                        <a:schemeClr val="dk1"/>
                      </a:solidFill>
                      <a:latin typeface="Roboto"/>
                      <a:ea typeface="Roboto"/>
                      <a:cs typeface="Roboto"/>
                      <a:sym typeface="Roboto"/>
                    </a:rPr>
                    <a:t>3 debates </a:t>
                  </a:r>
                  <a:r>
                    <a:rPr lang="en-US" sz="1200" dirty="0" err="1">
                      <a:solidFill>
                        <a:schemeClr val="dk1"/>
                      </a:solidFill>
                      <a:latin typeface="Roboto"/>
                      <a:ea typeface="Roboto"/>
                      <a:cs typeface="Roboto"/>
                      <a:sym typeface="Roboto"/>
                    </a:rPr>
                    <a:t>presidenciales</a:t>
                  </a:r>
                  <a:endParaRPr lang="en-US" sz="1200" dirty="0">
                    <a:solidFill>
                      <a:schemeClr val="dk1"/>
                    </a:solidFill>
                    <a:latin typeface="Roboto"/>
                    <a:ea typeface="Roboto"/>
                    <a:cs typeface="Roboto"/>
                    <a:sym typeface="Roboto"/>
                  </a:endParaRPr>
                </a:p>
              </p:txBody>
            </p:sp>
          </p:grpSp>
          <p:grpSp>
            <p:nvGrpSpPr>
              <p:cNvPr id="612" name="Google Shape;612;p32"/>
              <p:cNvGrpSpPr/>
              <p:nvPr/>
            </p:nvGrpSpPr>
            <p:grpSpPr>
              <a:xfrm>
                <a:off x="2247565" y="3322965"/>
                <a:ext cx="2559476" cy="1381575"/>
                <a:chOff x="2700475" y="3110550"/>
                <a:chExt cx="2559476" cy="1381575"/>
              </a:xfrm>
            </p:grpSpPr>
            <p:sp>
              <p:nvSpPr>
                <p:cNvPr id="613" name="Google Shape;613;p32"/>
                <p:cNvSpPr txBox="1"/>
                <p:nvPr/>
              </p:nvSpPr>
              <p:spPr>
                <a:xfrm>
                  <a:off x="2700475" y="3110550"/>
                  <a:ext cx="2559476" cy="41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2"/>
                      </a:solidFill>
                      <a:latin typeface="Fira Sans"/>
                      <a:ea typeface="Fira Sans"/>
                      <a:cs typeface="Fira Sans"/>
                      <a:sym typeface="Fira Sans"/>
                    </a:rPr>
                    <a:t>Procesar</a:t>
                  </a:r>
                  <a:endParaRPr sz="2200" b="1" dirty="0">
                    <a:solidFill>
                      <a:schemeClr val="dk2"/>
                    </a:solidFill>
                    <a:latin typeface="Fira Sans"/>
                    <a:ea typeface="Fira Sans"/>
                    <a:cs typeface="Fira Sans"/>
                    <a:sym typeface="Fira Sans"/>
                  </a:endParaRPr>
                </a:p>
              </p:txBody>
            </p:sp>
            <p:sp>
              <p:nvSpPr>
                <p:cNvPr id="614" name="Google Shape;614;p32"/>
                <p:cNvSpPr txBox="1"/>
                <p:nvPr/>
              </p:nvSpPr>
              <p:spPr>
                <a:xfrm>
                  <a:off x="3060715" y="3486225"/>
                  <a:ext cx="1771500" cy="10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Roboto"/>
                      <a:ea typeface="Roboto"/>
                      <a:cs typeface="Roboto"/>
                      <a:sym typeface="Roboto"/>
                    </a:rPr>
                    <a:t>Procesamiento </a:t>
                  </a:r>
                  <a:r>
                    <a:rPr lang="en" sz="1200" dirty="0">
                      <a:solidFill>
                        <a:schemeClr val="dk1"/>
                      </a:solidFill>
                      <a:latin typeface="Roboto"/>
                      <a:ea typeface="Roboto"/>
                      <a:cs typeface="Roboto"/>
                      <a:sym typeface="Roboto"/>
                    </a:rPr>
                    <a:t>de de datos mediante aplicación de t</a:t>
                  </a:r>
                  <a:r>
                    <a:rPr lang="en" sz="1200" b="1" dirty="0">
                      <a:solidFill>
                        <a:schemeClr val="dk1"/>
                      </a:solidFill>
                      <a:latin typeface="Roboto"/>
                      <a:ea typeface="Roboto"/>
                      <a:cs typeface="Roboto"/>
                      <a:sym typeface="Roboto"/>
                    </a:rPr>
                    <a:t>écnicas de NLP</a:t>
                  </a:r>
                  <a:endParaRPr sz="1200" b="1" dirty="0">
                    <a:solidFill>
                      <a:schemeClr val="dk1"/>
                    </a:solidFill>
                    <a:latin typeface="Roboto"/>
                    <a:ea typeface="Roboto"/>
                    <a:cs typeface="Roboto"/>
                    <a:sym typeface="Roboto"/>
                  </a:endParaRPr>
                </a:p>
              </p:txBody>
            </p:sp>
          </p:grpSp>
          <p:grpSp>
            <p:nvGrpSpPr>
              <p:cNvPr id="615" name="Google Shape;615;p32"/>
              <p:cNvGrpSpPr/>
              <p:nvPr/>
            </p:nvGrpSpPr>
            <p:grpSpPr>
              <a:xfrm>
                <a:off x="4579048" y="3291174"/>
                <a:ext cx="2428869" cy="1324604"/>
                <a:chOff x="4679299" y="3110550"/>
                <a:chExt cx="2428869" cy="1324604"/>
              </a:xfrm>
            </p:grpSpPr>
            <p:sp>
              <p:nvSpPr>
                <p:cNvPr id="616" name="Google Shape;616;p32"/>
                <p:cNvSpPr txBox="1"/>
                <p:nvPr/>
              </p:nvSpPr>
              <p:spPr>
                <a:xfrm>
                  <a:off x="4679299" y="3110550"/>
                  <a:ext cx="2428869" cy="41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solidFill>
                        <a:schemeClr val="dk2"/>
                      </a:solidFill>
                      <a:latin typeface="Fira Sans"/>
                      <a:ea typeface="Fira Sans"/>
                      <a:cs typeface="Fira Sans"/>
                      <a:sym typeface="Fira Sans"/>
                    </a:rPr>
                    <a:t>Almacenar</a:t>
                  </a:r>
                  <a:endParaRPr sz="2200" b="1" dirty="0">
                    <a:solidFill>
                      <a:schemeClr val="dk2"/>
                    </a:solidFill>
                    <a:latin typeface="Fira Sans"/>
                    <a:ea typeface="Fira Sans"/>
                    <a:cs typeface="Fira Sans"/>
                    <a:sym typeface="Fira Sans"/>
                  </a:endParaRPr>
                </a:p>
              </p:txBody>
            </p:sp>
            <p:sp>
              <p:nvSpPr>
                <p:cNvPr id="617" name="Google Shape;617;p32"/>
                <p:cNvSpPr txBox="1"/>
                <p:nvPr/>
              </p:nvSpPr>
              <p:spPr>
                <a:xfrm>
                  <a:off x="5025654" y="3429254"/>
                  <a:ext cx="1771500" cy="10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Almacenamiento de datos </a:t>
                  </a:r>
                  <a:r>
                    <a:rPr lang="en" sz="1200" b="1" dirty="0">
                      <a:solidFill>
                        <a:schemeClr val="dk1"/>
                      </a:solidFill>
                      <a:latin typeface="Roboto"/>
                      <a:ea typeface="Roboto"/>
                      <a:cs typeface="Roboto"/>
                      <a:sym typeface="Roboto"/>
                    </a:rPr>
                    <a:t>originales y preprocesados </a:t>
                  </a:r>
                  <a:r>
                    <a:rPr lang="en" sz="1200" dirty="0">
                      <a:solidFill>
                        <a:schemeClr val="dk1"/>
                      </a:solidFill>
                      <a:latin typeface="Roboto"/>
                      <a:ea typeface="Roboto"/>
                      <a:cs typeface="Roboto"/>
                      <a:sym typeface="Roboto"/>
                    </a:rPr>
                    <a:t>en </a:t>
                  </a:r>
                  <a:r>
                    <a:rPr lang="en" sz="1200" b="1" dirty="0">
                      <a:solidFill>
                        <a:schemeClr val="dk1"/>
                      </a:solidFill>
                      <a:latin typeface="Roboto"/>
                      <a:ea typeface="Roboto"/>
                      <a:cs typeface="Roboto"/>
                      <a:sym typeface="Roboto"/>
                    </a:rPr>
                    <a:t>base de datos SQL</a:t>
                  </a:r>
                  <a:endParaRPr sz="1200" b="1" dirty="0">
                    <a:solidFill>
                      <a:schemeClr val="dk1"/>
                    </a:solidFill>
                    <a:latin typeface="Roboto"/>
                    <a:ea typeface="Roboto"/>
                    <a:cs typeface="Roboto"/>
                    <a:sym typeface="Roboto"/>
                  </a:endParaRPr>
                </a:p>
              </p:txBody>
            </p:sp>
          </p:grpSp>
          <p:sp>
            <p:nvSpPr>
              <p:cNvPr id="621" name="Google Shape;621;p32"/>
              <p:cNvSpPr/>
              <p:nvPr/>
            </p:nvSpPr>
            <p:spPr>
              <a:xfrm>
                <a:off x="1087808" y="1989530"/>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chemeClr val="lt1"/>
                    </a:solidFill>
                    <a:latin typeface="Fira Sans"/>
                    <a:ea typeface="Fira Sans"/>
                    <a:cs typeface="Fira Sans"/>
                    <a:sym typeface="Fira Sans"/>
                  </a:rPr>
                  <a:t>1</a:t>
                </a:r>
                <a:endParaRPr sz="2500" dirty="0">
                  <a:solidFill>
                    <a:schemeClr val="lt1"/>
                  </a:solidFill>
                  <a:latin typeface="Fira Sans"/>
                  <a:ea typeface="Fira Sans"/>
                  <a:cs typeface="Fira Sans"/>
                  <a:sym typeface="Fira Sans"/>
                </a:endParaRPr>
              </a:p>
            </p:txBody>
          </p:sp>
          <p:sp>
            <p:nvSpPr>
              <p:cNvPr id="622" name="Google Shape;622;p32"/>
              <p:cNvSpPr/>
              <p:nvPr/>
            </p:nvSpPr>
            <p:spPr>
              <a:xfrm>
                <a:off x="3224680" y="1989528"/>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chemeClr val="lt1"/>
                    </a:solidFill>
                    <a:latin typeface="Fira Sans"/>
                    <a:ea typeface="Fira Sans"/>
                    <a:cs typeface="Fira Sans"/>
                    <a:sym typeface="Fira Sans"/>
                  </a:rPr>
                  <a:t>2</a:t>
                </a:r>
                <a:endParaRPr sz="2500" dirty="0">
                  <a:solidFill>
                    <a:schemeClr val="lt1"/>
                  </a:solidFill>
                  <a:latin typeface="Fira Sans"/>
                  <a:ea typeface="Fira Sans"/>
                  <a:cs typeface="Fira Sans"/>
                  <a:sym typeface="Fira Sans"/>
                </a:endParaRPr>
              </a:p>
            </p:txBody>
          </p:sp>
          <p:sp>
            <p:nvSpPr>
              <p:cNvPr id="623" name="Google Shape;623;p32"/>
              <p:cNvSpPr/>
              <p:nvPr/>
            </p:nvSpPr>
            <p:spPr>
              <a:xfrm>
                <a:off x="5485729" y="1989530"/>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chemeClr val="lt1"/>
                    </a:solidFill>
                    <a:latin typeface="Fira Sans"/>
                    <a:ea typeface="Fira Sans"/>
                    <a:cs typeface="Fira Sans"/>
                    <a:sym typeface="Fira Sans"/>
                  </a:rPr>
                  <a:t>3</a:t>
                </a:r>
                <a:endParaRPr sz="2500" dirty="0">
                  <a:solidFill>
                    <a:schemeClr val="lt1"/>
                  </a:solidFill>
                  <a:latin typeface="Fira Sans"/>
                  <a:ea typeface="Fira Sans"/>
                  <a:cs typeface="Fira Sans"/>
                  <a:sym typeface="Fira Sans"/>
                </a:endParaRPr>
              </a:p>
            </p:txBody>
          </p:sp>
          <p:sp>
            <p:nvSpPr>
              <p:cNvPr id="624" name="Google Shape;624;p32"/>
              <p:cNvSpPr/>
              <p:nvPr/>
            </p:nvSpPr>
            <p:spPr>
              <a:xfrm>
                <a:off x="7701623" y="1989530"/>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chemeClr val="lt1"/>
                    </a:solidFill>
                    <a:latin typeface="Fira Sans"/>
                    <a:ea typeface="Fira Sans"/>
                    <a:cs typeface="Fira Sans"/>
                    <a:sym typeface="Fira Sans"/>
                  </a:rPr>
                  <a:t>4</a:t>
                </a:r>
                <a:endParaRPr sz="2500" dirty="0">
                  <a:solidFill>
                    <a:schemeClr val="lt1"/>
                  </a:solidFill>
                  <a:latin typeface="Fira Sans"/>
                  <a:ea typeface="Fira Sans"/>
                  <a:cs typeface="Fira Sans"/>
                  <a:sym typeface="Fira Sans"/>
                </a:endParaRPr>
              </a:p>
            </p:txBody>
          </p:sp>
          <p:cxnSp>
            <p:nvCxnSpPr>
              <p:cNvPr id="628" name="Google Shape;628;p32"/>
              <p:cNvCxnSpPr>
                <a:cxnSpLocks/>
                <a:endCxn id="621" idx="6"/>
              </p:cNvCxnSpPr>
              <p:nvPr/>
            </p:nvCxnSpPr>
            <p:spPr>
              <a:xfrm rot="5400000">
                <a:off x="1956501" y="1654317"/>
                <a:ext cx="381821" cy="898805"/>
              </a:xfrm>
              <a:prstGeom prst="bentConnector2">
                <a:avLst/>
              </a:prstGeom>
              <a:noFill/>
              <a:ln w="9525" cap="flat" cmpd="sng">
                <a:solidFill>
                  <a:schemeClr val="dk1"/>
                </a:solidFill>
                <a:prstDash val="solid"/>
                <a:round/>
                <a:headEnd type="none" w="med" len="med"/>
                <a:tailEnd type="none" w="med" len="med"/>
              </a:ln>
            </p:spPr>
          </p:cxnSp>
          <p:cxnSp>
            <p:nvCxnSpPr>
              <p:cNvPr id="629" name="Google Shape;629;p32"/>
              <p:cNvCxnSpPr>
                <a:cxnSpLocks/>
                <a:endCxn id="622" idx="2"/>
              </p:cNvCxnSpPr>
              <p:nvPr/>
            </p:nvCxnSpPr>
            <p:spPr>
              <a:xfrm rot="16200000" flipH="1">
                <a:off x="2719837" y="1789784"/>
                <a:ext cx="381819" cy="627867"/>
              </a:xfrm>
              <a:prstGeom prst="bentConnector2">
                <a:avLst/>
              </a:prstGeom>
              <a:noFill/>
              <a:ln w="9525" cap="flat" cmpd="sng">
                <a:solidFill>
                  <a:schemeClr val="dk1"/>
                </a:solidFill>
                <a:prstDash val="solid"/>
                <a:round/>
                <a:headEnd type="none" w="med" len="med"/>
                <a:tailEnd type="none" w="med" len="med"/>
              </a:ln>
            </p:spPr>
          </p:cxnSp>
          <p:cxnSp>
            <p:nvCxnSpPr>
              <p:cNvPr id="630" name="Google Shape;630;p32"/>
              <p:cNvCxnSpPr>
                <a:cxnSpLocks/>
                <a:endCxn id="622" idx="6"/>
              </p:cNvCxnSpPr>
              <p:nvPr/>
            </p:nvCxnSpPr>
            <p:spPr>
              <a:xfrm rot="5400000">
                <a:off x="4057687" y="1780314"/>
                <a:ext cx="291507" cy="737120"/>
              </a:xfrm>
              <a:prstGeom prst="bentConnector2">
                <a:avLst/>
              </a:prstGeom>
              <a:noFill/>
              <a:ln w="9525" cap="flat" cmpd="sng">
                <a:solidFill>
                  <a:schemeClr val="dk1"/>
                </a:solidFill>
                <a:prstDash val="solid"/>
                <a:round/>
                <a:headEnd type="none" w="med" len="med"/>
                <a:tailEnd type="none" w="med" len="med"/>
              </a:ln>
            </p:spPr>
          </p:cxnSp>
          <p:cxnSp>
            <p:nvCxnSpPr>
              <p:cNvPr id="631" name="Google Shape;631;p32"/>
              <p:cNvCxnSpPr>
                <a:cxnSpLocks/>
                <a:endCxn id="623" idx="2"/>
              </p:cNvCxnSpPr>
              <p:nvPr/>
            </p:nvCxnSpPr>
            <p:spPr>
              <a:xfrm rot="16200000" flipH="1">
                <a:off x="4883110" y="1692010"/>
                <a:ext cx="291509" cy="913729"/>
              </a:xfrm>
              <a:prstGeom prst="bentConnector2">
                <a:avLst/>
              </a:prstGeom>
              <a:noFill/>
              <a:ln w="9525" cap="flat" cmpd="sng">
                <a:solidFill>
                  <a:schemeClr val="dk1"/>
                </a:solidFill>
                <a:prstDash val="solid"/>
                <a:round/>
                <a:headEnd type="none" w="med" len="med"/>
                <a:tailEnd type="none" w="med" len="med"/>
              </a:ln>
            </p:spPr>
          </p:cxnSp>
          <p:cxnSp>
            <p:nvCxnSpPr>
              <p:cNvPr id="632" name="Google Shape;632;p32"/>
              <p:cNvCxnSpPr>
                <a:cxnSpLocks/>
                <a:endCxn id="623" idx="6"/>
              </p:cNvCxnSpPr>
              <p:nvPr/>
            </p:nvCxnSpPr>
            <p:spPr>
              <a:xfrm rot="5400000">
                <a:off x="6145575" y="1885741"/>
                <a:ext cx="359243" cy="458534"/>
              </a:xfrm>
              <a:prstGeom prst="bentConnector2">
                <a:avLst/>
              </a:prstGeom>
              <a:noFill/>
              <a:ln w="9525" cap="flat" cmpd="sng">
                <a:solidFill>
                  <a:schemeClr val="dk1"/>
                </a:solidFill>
                <a:prstDash val="solid"/>
                <a:round/>
                <a:headEnd type="none" w="med" len="med"/>
                <a:tailEnd type="none" w="med" len="med"/>
              </a:ln>
            </p:spPr>
          </p:cxnSp>
          <p:cxnSp>
            <p:nvCxnSpPr>
              <p:cNvPr id="633" name="Google Shape;633;p32"/>
              <p:cNvCxnSpPr>
                <a:cxnSpLocks/>
                <a:endCxn id="624" idx="2"/>
              </p:cNvCxnSpPr>
              <p:nvPr/>
            </p:nvCxnSpPr>
            <p:spPr>
              <a:xfrm rot="16200000" flipH="1">
                <a:off x="6948422" y="1541428"/>
                <a:ext cx="359243" cy="1147160"/>
              </a:xfrm>
              <a:prstGeom prst="bentConnector2">
                <a:avLst/>
              </a:prstGeom>
              <a:noFill/>
              <a:ln w="9525" cap="flat" cmpd="sng">
                <a:solidFill>
                  <a:schemeClr val="dk1"/>
                </a:solidFill>
                <a:prstDash val="solid"/>
                <a:round/>
                <a:headEnd type="none" w="med" len="med"/>
                <a:tailEnd type="none" w="med" len="med"/>
              </a:ln>
            </p:spPr>
          </p:cxnSp>
          <p:cxnSp>
            <p:nvCxnSpPr>
              <p:cNvPr id="634" name="Google Shape;634;p32"/>
              <p:cNvCxnSpPr>
                <a:cxnSpLocks/>
                <a:stCxn id="621" idx="4"/>
              </p:cNvCxnSpPr>
              <p:nvPr/>
            </p:nvCxnSpPr>
            <p:spPr>
              <a:xfrm>
                <a:off x="1392908" y="2599730"/>
                <a:ext cx="0" cy="606316"/>
              </a:xfrm>
              <a:prstGeom prst="straightConnector1">
                <a:avLst/>
              </a:prstGeom>
              <a:noFill/>
              <a:ln w="9525" cap="flat" cmpd="sng">
                <a:solidFill>
                  <a:schemeClr val="dk1"/>
                </a:solidFill>
                <a:prstDash val="solid"/>
                <a:round/>
                <a:headEnd type="none" w="med" len="med"/>
                <a:tailEnd type="none" w="med" len="med"/>
              </a:ln>
            </p:spPr>
          </p:cxnSp>
          <p:cxnSp>
            <p:nvCxnSpPr>
              <p:cNvPr id="635" name="Google Shape;635;p32"/>
              <p:cNvCxnSpPr>
                <a:cxnSpLocks/>
                <a:stCxn id="622" idx="4"/>
                <a:endCxn id="613" idx="0"/>
              </p:cNvCxnSpPr>
              <p:nvPr/>
            </p:nvCxnSpPr>
            <p:spPr>
              <a:xfrm flipH="1">
                <a:off x="3527303" y="2599728"/>
                <a:ext cx="2477" cy="723237"/>
              </a:xfrm>
              <a:prstGeom prst="straightConnector1">
                <a:avLst/>
              </a:prstGeom>
              <a:noFill/>
              <a:ln w="9525" cap="flat" cmpd="sng">
                <a:solidFill>
                  <a:schemeClr val="dk1"/>
                </a:solidFill>
                <a:prstDash val="solid"/>
                <a:round/>
                <a:headEnd type="none" w="med" len="med"/>
                <a:tailEnd type="none" w="med" len="med"/>
              </a:ln>
            </p:spPr>
          </p:cxnSp>
          <p:cxnSp>
            <p:nvCxnSpPr>
              <p:cNvPr id="636" name="Google Shape;636;p32"/>
              <p:cNvCxnSpPr>
                <a:cxnSpLocks/>
                <a:stCxn id="623" idx="4"/>
                <a:endCxn id="616" idx="0"/>
              </p:cNvCxnSpPr>
              <p:nvPr/>
            </p:nvCxnSpPr>
            <p:spPr>
              <a:xfrm>
                <a:off x="5790829" y="2599730"/>
                <a:ext cx="2654" cy="691444"/>
              </a:xfrm>
              <a:prstGeom prst="straightConnector1">
                <a:avLst/>
              </a:prstGeom>
              <a:noFill/>
              <a:ln w="9525" cap="flat" cmpd="sng">
                <a:solidFill>
                  <a:schemeClr val="dk1"/>
                </a:solidFill>
                <a:prstDash val="solid"/>
                <a:round/>
                <a:headEnd type="none" w="med" len="med"/>
                <a:tailEnd type="none" w="med" len="med"/>
              </a:ln>
            </p:spPr>
          </p:cxnSp>
          <p:cxnSp>
            <p:nvCxnSpPr>
              <p:cNvPr id="637" name="Google Shape;637;p32"/>
              <p:cNvCxnSpPr>
                <a:cxnSpLocks/>
                <a:stCxn id="624" idx="4"/>
                <a:endCxn id="619" idx="0"/>
              </p:cNvCxnSpPr>
              <p:nvPr/>
            </p:nvCxnSpPr>
            <p:spPr>
              <a:xfrm>
                <a:off x="8006723" y="2599730"/>
                <a:ext cx="18283" cy="691444"/>
              </a:xfrm>
              <a:prstGeom prst="straightConnector1">
                <a:avLst/>
              </a:prstGeom>
              <a:noFill/>
              <a:ln w="9525" cap="flat" cmpd="sng">
                <a:solidFill>
                  <a:schemeClr val="dk1"/>
                </a:solidFill>
                <a:prstDash val="solid"/>
                <a:round/>
                <a:headEnd type="none" w="med" len="med"/>
                <a:tailEnd type="none" w="med" len="med"/>
              </a:ln>
            </p:spPr>
          </p:cxnSp>
          <p:pic>
            <p:nvPicPr>
              <p:cNvPr id="2052" name="Picture 4">
                <a:extLst>
                  <a:ext uri="{FF2B5EF4-FFF2-40B4-BE49-F238E27FC236}">
                    <a16:creationId xmlns:a16="http://schemas.microsoft.com/office/drawing/2014/main" id="{541DECA5-B3EE-020B-AD46-9AF30E72D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483" y="1298402"/>
                <a:ext cx="547760" cy="601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QL Database (Generic)&quot; Icon - Download for free – Iconduck">
                <a:extLst>
                  <a:ext uri="{FF2B5EF4-FFF2-40B4-BE49-F238E27FC236}">
                    <a16:creationId xmlns:a16="http://schemas.microsoft.com/office/drawing/2014/main" id="{072E0ADE-1F7A-12C3-7833-9FC5F11B2D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155" y="1384700"/>
                <a:ext cx="552219" cy="60252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Power BI - Northware | Microsoft Partner">
                <a:extLst>
                  <a:ext uri="{FF2B5EF4-FFF2-40B4-BE49-F238E27FC236}">
                    <a16:creationId xmlns:a16="http://schemas.microsoft.com/office/drawing/2014/main" id="{4033713E-0F6B-74D3-D253-286A520ADA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5286" y="1289064"/>
                <a:ext cx="601200" cy="6012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81004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270931" y="1894402"/>
            <a:ext cx="2912535" cy="2293776"/>
          </a:xfrm>
          <a:prstGeom prst="rect">
            <a:avLst/>
          </a:prstGeom>
        </p:spPr>
        <p:txBody>
          <a:bodyPr spcFirstLastPara="1" wrap="square" lIns="91425" tIns="91425" rIns="91425" bIns="91425" anchor="t" anchorCtr="0">
            <a:noAutofit/>
          </a:bodyPr>
          <a:lstStyle/>
          <a:p>
            <a:pPr marL="482600" indent="-342900">
              <a:buFont typeface="+mj-lt"/>
              <a:buAutoNum type="arabicParenR"/>
            </a:pPr>
            <a:r>
              <a:rPr lang="es-MX" sz="1600" b="0" dirty="0">
                <a:solidFill>
                  <a:schemeClr val="tx1"/>
                </a:solidFill>
              </a:rPr>
              <a:t>Búsqueda de los videos </a:t>
            </a:r>
            <a:r>
              <a:rPr lang="es-MX" sz="1600" dirty="0">
                <a:solidFill>
                  <a:schemeClr val="tx1"/>
                </a:solidFill>
              </a:rPr>
              <a:t>más vistos</a:t>
            </a:r>
            <a:r>
              <a:rPr lang="es-MX" sz="1600" b="0" dirty="0">
                <a:solidFill>
                  <a:schemeClr val="tx1"/>
                </a:solidFill>
              </a:rPr>
              <a:t> en </a:t>
            </a:r>
            <a:r>
              <a:rPr lang="es-MX" sz="1600" dirty="0">
                <a:solidFill>
                  <a:schemeClr val="tx1"/>
                </a:solidFill>
              </a:rPr>
              <a:t>YouTube </a:t>
            </a:r>
            <a:r>
              <a:rPr lang="es-MX" sz="1600" b="0" dirty="0">
                <a:solidFill>
                  <a:schemeClr val="tx1"/>
                </a:solidFill>
              </a:rPr>
              <a:t>mediante aplicación de </a:t>
            </a:r>
            <a:r>
              <a:rPr lang="es-MX" sz="1600" dirty="0">
                <a:solidFill>
                  <a:schemeClr val="tx1"/>
                </a:solidFill>
              </a:rPr>
              <a:t>filtros</a:t>
            </a:r>
          </a:p>
          <a:p>
            <a:pPr marL="482600" indent="-342900">
              <a:buFont typeface="+mj-lt"/>
              <a:buAutoNum type="arabicParenR"/>
            </a:pPr>
            <a:endParaRPr lang="es-MX" sz="1600" b="0" dirty="0">
              <a:solidFill>
                <a:schemeClr val="tx1"/>
              </a:solidFill>
            </a:endParaRPr>
          </a:p>
          <a:p>
            <a:pPr marL="482600" indent="-342900">
              <a:buFont typeface="+mj-lt"/>
              <a:buAutoNum type="arabicParenR"/>
            </a:pPr>
            <a:r>
              <a:rPr lang="es-MX" sz="1600" b="0" dirty="0">
                <a:solidFill>
                  <a:schemeClr val="tx1"/>
                </a:solidFill>
              </a:rPr>
              <a:t>Recolección de datos en un ambiente de </a:t>
            </a:r>
            <a:r>
              <a:rPr lang="es-MX" sz="1600" dirty="0">
                <a:solidFill>
                  <a:schemeClr val="tx1"/>
                </a:solidFill>
              </a:rPr>
              <a:t>Python </a:t>
            </a:r>
            <a:r>
              <a:rPr lang="es-MX" sz="1600" b="0" dirty="0">
                <a:solidFill>
                  <a:schemeClr val="tx1"/>
                </a:solidFill>
              </a:rPr>
              <a:t>mediante la </a:t>
            </a:r>
            <a:r>
              <a:rPr lang="es-MX" sz="1600" dirty="0">
                <a:solidFill>
                  <a:schemeClr val="tx1"/>
                </a:solidFill>
              </a:rPr>
              <a:t>API v3 de GCP</a:t>
            </a:r>
          </a:p>
        </p:txBody>
      </p:sp>
      <p:sp>
        <p:nvSpPr>
          <p:cNvPr id="2" name="Google Shape;621;p32">
            <a:extLst>
              <a:ext uri="{FF2B5EF4-FFF2-40B4-BE49-F238E27FC236}">
                <a16:creationId xmlns:a16="http://schemas.microsoft.com/office/drawing/2014/main" id="{376F9B70-20A7-F059-9E0C-6E09678522B2}"/>
              </a:ext>
            </a:extLst>
          </p:cNvPr>
          <p:cNvSpPr/>
          <p:nvPr/>
        </p:nvSpPr>
        <p:spPr>
          <a:xfrm>
            <a:off x="1375997" y="932744"/>
            <a:ext cx="702401" cy="546074"/>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chemeClr val="lt1"/>
                </a:solidFill>
                <a:latin typeface="Fira Sans"/>
                <a:ea typeface="Fira Sans"/>
                <a:cs typeface="Fira Sans"/>
                <a:sym typeface="Fira Sans"/>
              </a:rPr>
              <a:t>1</a:t>
            </a:r>
            <a:endParaRPr sz="2500" dirty="0">
              <a:solidFill>
                <a:schemeClr val="lt1"/>
              </a:solidFill>
              <a:latin typeface="Fira Sans"/>
              <a:ea typeface="Fira Sans"/>
              <a:cs typeface="Fira Sans"/>
              <a:sym typeface="Fira Sans"/>
            </a:endParaRPr>
          </a:p>
        </p:txBody>
      </p:sp>
      <p:pic>
        <p:nvPicPr>
          <p:cNvPr id="14" name="Imagen 13">
            <a:extLst>
              <a:ext uri="{FF2B5EF4-FFF2-40B4-BE49-F238E27FC236}">
                <a16:creationId xmlns:a16="http://schemas.microsoft.com/office/drawing/2014/main" id="{A59E7A98-76DB-B503-6008-C91EB0BBD668}"/>
              </a:ext>
            </a:extLst>
          </p:cNvPr>
          <p:cNvPicPr>
            <a:picLocks noChangeAspect="1"/>
          </p:cNvPicPr>
          <p:nvPr/>
        </p:nvPicPr>
        <p:blipFill>
          <a:blip r:embed="rId3"/>
          <a:stretch>
            <a:fillRect/>
          </a:stretch>
        </p:blipFill>
        <p:spPr>
          <a:xfrm>
            <a:off x="3702756" y="1099812"/>
            <a:ext cx="5170312" cy="352863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3064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8" name="Imagen 7">
            <a:extLst>
              <a:ext uri="{FF2B5EF4-FFF2-40B4-BE49-F238E27FC236}">
                <a16:creationId xmlns:a16="http://schemas.microsoft.com/office/drawing/2014/main" id="{DF0ED51B-B658-DD2E-47E4-B220A1B3F087}"/>
              </a:ext>
            </a:extLst>
          </p:cNvPr>
          <p:cNvPicPr>
            <a:picLocks noChangeAspect="1"/>
          </p:cNvPicPr>
          <p:nvPr/>
        </p:nvPicPr>
        <p:blipFill>
          <a:blip r:embed="rId3"/>
          <a:stretch>
            <a:fillRect/>
          </a:stretch>
        </p:blipFill>
        <p:spPr>
          <a:xfrm>
            <a:off x="785161" y="1972829"/>
            <a:ext cx="7573678" cy="1368682"/>
          </a:xfrm>
          <a:prstGeom prst="rect">
            <a:avLst/>
          </a:prstGeom>
        </p:spPr>
      </p:pic>
    </p:spTree>
    <p:extLst>
      <p:ext uri="{BB962C8B-B14F-4D97-AF65-F5344CB8AC3E}">
        <p14:creationId xmlns:p14="http://schemas.microsoft.com/office/powerpoint/2010/main" val="125626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23"/>
          <p:cNvSpPr txBox="1">
            <a:spLocks noGrp="1"/>
          </p:cNvSpPr>
          <p:nvPr>
            <p:ph type="body" idx="1"/>
          </p:nvPr>
        </p:nvSpPr>
        <p:spPr>
          <a:xfrm>
            <a:off x="270929" y="1781512"/>
            <a:ext cx="2912535" cy="2813065"/>
          </a:xfrm>
          <a:prstGeom prst="rect">
            <a:avLst/>
          </a:prstGeom>
        </p:spPr>
        <p:txBody>
          <a:bodyPr spcFirstLastPara="1" wrap="square" lIns="91425" tIns="91425" rIns="91425" bIns="91425" anchor="t" anchorCtr="0">
            <a:noAutofit/>
          </a:bodyPr>
          <a:lstStyle/>
          <a:p>
            <a:pPr marL="482600" indent="-342900">
              <a:buFont typeface="+mj-lt"/>
              <a:buAutoNum type="arabicParenR"/>
            </a:pPr>
            <a:r>
              <a:rPr lang="es-MX" sz="1600" b="0" dirty="0" err="1">
                <a:solidFill>
                  <a:schemeClr val="tx1"/>
                </a:solidFill>
              </a:rPr>
              <a:t>Correción</a:t>
            </a:r>
            <a:r>
              <a:rPr lang="es-MX" sz="1600" b="0" dirty="0">
                <a:solidFill>
                  <a:schemeClr val="tx1"/>
                </a:solidFill>
              </a:rPr>
              <a:t> del formato </a:t>
            </a:r>
            <a:r>
              <a:rPr lang="es-MX" sz="1600" i="1" dirty="0" err="1">
                <a:solidFill>
                  <a:schemeClr val="tx1"/>
                </a:solidFill>
              </a:rPr>
              <a:t>datetime</a:t>
            </a:r>
            <a:r>
              <a:rPr lang="es-MX" sz="1600" i="1" dirty="0">
                <a:solidFill>
                  <a:schemeClr val="tx1"/>
                </a:solidFill>
              </a:rPr>
              <a:t> </a:t>
            </a:r>
            <a:r>
              <a:rPr lang="es-MX" sz="1600" dirty="0">
                <a:solidFill>
                  <a:schemeClr val="tx1"/>
                </a:solidFill>
              </a:rPr>
              <a:t> </a:t>
            </a:r>
          </a:p>
          <a:p>
            <a:pPr marL="482600" indent="-342900">
              <a:buFont typeface="+mj-lt"/>
              <a:buAutoNum type="arabicParenR"/>
            </a:pPr>
            <a:endParaRPr lang="es-MX" sz="1600" dirty="0">
              <a:solidFill>
                <a:schemeClr val="tx1"/>
              </a:solidFill>
            </a:endParaRPr>
          </a:p>
          <a:p>
            <a:pPr marL="482600" indent="-342900">
              <a:buFont typeface="+mj-lt"/>
              <a:buAutoNum type="arabicParenR"/>
            </a:pPr>
            <a:r>
              <a:rPr lang="es-MX" sz="1600" b="0" dirty="0">
                <a:solidFill>
                  <a:schemeClr val="tx1"/>
                </a:solidFill>
              </a:rPr>
              <a:t>Aplicación de técnicas de NLP para </a:t>
            </a:r>
            <a:r>
              <a:rPr lang="es-MX" sz="1600" dirty="0">
                <a:solidFill>
                  <a:schemeClr val="tx1"/>
                </a:solidFill>
              </a:rPr>
              <a:t>limpieza del texto</a:t>
            </a:r>
          </a:p>
          <a:p>
            <a:pPr marL="482600" indent="-342900">
              <a:buFont typeface="+mj-lt"/>
              <a:buAutoNum type="arabicParenR"/>
            </a:pPr>
            <a:endParaRPr lang="es-MX" sz="1600" dirty="0">
              <a:solidFill>
                <a:schemeClr val="tx1"/>
              </a:solidFill>
            </a:endParaRPr>
          </a:p>
          <a:p>
            <a:pPr marL="482600" indent="-342900">
              <a:buFont typeface="+mj-lt"/>
              <a:buAutoNum type="arabicParenR"/>
            </a:pPr>
            <a:r>
              <a:rPr lang="es-MX" sz="1600" dirty="0">
                <a:solidFill>
                  <a:schemeClr val="tx1"/>
                </a:solidFill>
              </a:rPr>
              <a:t>Clasificación del sentimiento </a:t>
            </a:r>
            <a:r>
              <a:rPr lang="es-MX" sz="1600" b="0" dirty="0">
                <a:solidFill>
                  <a:schemeClr val="tx1"/>
                </a:solidFill>
              </a:rPr>
              <a:t>en los comentarios</a:t>
            </a:r>
          </a:p>
        </p:txBody>
      </p:sp>
      <p:sp>
        <p:nvSpPr>
          <p:cNvPr id="2" name="Google Shape;621;p32">
            <a:extLst>
              <a:ext uri="{FF2B5EF4-FFF2-40B4-BE49-F238E27FC236}">
                <a16:creationId xmlns:a16="http://schemas.microsoft.com/office/drawing/2014/main" id="{376F9B70-20A7-F059-9E0C-6E09678522B2}"/>
              </a:ext>
            </a:extLst>
          </p:cNvPr>
          <p:cNvSpPr/>
          <p:nvPr/>
        </p:nvSpPr>
        <p:spPr>
          <a:xfrm>
            <a:off x="1375997" y="919188"/>
            <a:ext cx="702401" cy="546074"/>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b="1" dirty="0">
                <a:solidFill>
                  <a:schemeClr val="lt1"/>
                </a:solidFill>
                <a:latin typeface="Fira Sans"/>
                <a:ea typeface="Fira Sans"/>
                <a:cs typeface="Fira Sans"/>
                <a:sym typeface="Fira Sans"/>
              </a:rPr>
              <a:t>2</a:t>
            </a:r>
            <a:endParaRPr sz="2500" dirty="0">
              <a:solidFill>
                <a:schemeClr val="lt1"/>
              </a:solidFill>
              <a:latin typeface="Fira Sans"/>
              <a:ea typeface="Fira Sans"/>
              <a:cs typeface="Fira Sans"/>
              <a:sym typeface="Fira Sans"/>
            </a:endParaRPr>
          </a:p>
        </p:txBody>
      </p:sp>
      <p:pic>
        <p:nvPicPr>
          <p:cNvPr id="4" name="Imagen 3">
            <a:extLst>
              <a:ext uri="{FF2B5EF4-FFF2-40B4-BE49-F238E27FC236}">
                <a16:creationId xmlns:a16="http://schemas.microsoft.com/office/drawing/2014/main" id="{FACCBE23-6A2C-E060-E2EE-EBBDBFD9F261}"/>
              </a:ext>
            </a:extLst>
          </p:cNvPr>
          <p:cNvPicPr>
            <a:picLocks noChangeAspect="1"/>
          </p:cNvPicPr>
          <p:nvPr/>
        </p:nvPicPr>
        <p:blipFill>
          <a:blip r:embed="rId3"/>
          <a:stretch>
            <a:fillRect/>
          </a:stretch>
        </p:blipFill>
        <p:spPr>
          <a:xfrm>
            <a:off x="3901249" y="1099812"/>
            <a:ext cx="4700885" cy="360765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90426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4" name="Google Shape;267;p23">
            <a:extLst>
              <a:ext uri="{FF2B5EF4-FFF2-40B4-BE49-F238E27FC236}">
                <a16:creationId xmlns:a16="http://schemas.microsoft.com/office/drawing/2014/main" id="{4422A3A5-CE7F-0143-7A49-8515CF6EDDAE}"/>
              </a:ext>
            </a:extLst>
          </p:cNvPr>
          <p:cNvSpPr txBox="1">
            <a:spLocks noGrp="1"/>
          </p:cNvSpPr>
          <p:nvPr>
            <p:ph type="body" idx="1"/>
          </p:nvPr>
        </p:nvSpPr>
        <p:spPr>
          <a:xfrm>
            <a:off x="720000" y="1463160"/>
            <a:ext cx="7704000" cy="2918400"/>
          </a:xfrm>
          <a:prstGeom prst="rect">
            <a:avLst/>
          </a:prstGeom>
        </p:spPr>
        <p:txBody>
          <a:bodyPr spcFirstLastPara="1" wrap="square" lIns="91425" tIns="91425" rIns="91425" bIns="91425" anchor="t" anchorCtr="0">
            <a:noAutofit/>
          </a:bodyPr>
          <a:lstStyle/>
          <a:p>
            <a:pPr marL="139700" lvl="0" indent="0" algn="ctr" rtl="0">
              <a:spcBef>
                <a:spcPts val="0"/>
              </a:spcBef>
              <a:spcAft>
                <a:spcPts val="0"/>
              </a:spcAft>
              <a:buSzPts val="1400"/>
              <a:buNone/>
            </a:pPr>
            <a:r>
              <a:rPr lang="es-MX" sz="1600" dirty="0">
                <a:solidFill>
                  <a:srgbClr val="3B251F"/>
                </a:solidFill>
              </a:rPr>
              <a:t>@AvelinaBautistadeJesús:</a:t>
            </a:r>
          </a:p>
          <a:p>
            <a:pPr marL="139700" lvl="0" indent="0" rtl="0">
              <a:spcBef>
                <a:spcPts val="0"/>
              </a:spcBef>
              <a:spcAft>
                <a:spcPts val="0"/>
              </a:spcAft>
              <a:buSzPts val="1400"/>
              <a:buNone/>
            </a:pPr>
            <a:r>
              <a:rPr lang="es-MX" sz="1600" b="0" dirty="0">
                <a:solidFill>
                  <a:srgbClr val="3B251F"/>
                </a:solidFill>
              </a:rPr>
              <a:t>	</a:t>
            </a:r>
          </a:p>
          <a:p>
            <a:pPr marL="139700" lvl="0" indent="0" algn="ctr" rtl="0">
              <a:spcBef>
                <a:spcPts val="0"/>
              </a:spcBef>
              <a:spcAft>
                <a:spcPts val="0"/>
              </a:spcAft>
              <a:buSzPts val="1400"/>
              <a:buNone/>
            </a:pPr>
            <a:r>
              <a:rPr lang="es-MX" sz="1600" b="0" i="1" dirty="0">
                <a:solidFill>
                  <a:srgbClr val="3B251F"/>
                </a:solidFill>
              </a:rPr>
              <a:t>Original: </a:t>
            </a:r>
            <a:r>
              <a:rPr lang="es-MX" sz="1600" b="0" dirty="0">
                <a:solidFill>
                  <a:srgbClr val="3B251F"/>
                </a:solidFill>
              </a:rPr>
              <a:t>“Q bueno q quitaron la Esc. de tiempo completo 😢😊 </a:t>
            </a:r>
            <a:r>
              <a:rPr lang="es-MX" sz="1600" b="0" dirty="0">
                <a:solidFill>
                  <a:srgbClr val="3B251F"/>
                </a:solidFill>
                <a:hlinkClick r:id="rId3"/>
              </a:rPr>
              <a:t>https://www.youtube.com/watch?v=kZaucITWv00&amp;amp;t=2203</a:t>
            </a:r>
            <a:r>
              <a:rPr lang="es-MX" sz="1600" b="0" dirty="0">
                <a:solidFill>
                  <a:srgbClr val="3B251F"/>
                </a:solidFill>
              </a:rPr>
              <a:t>”</a:t>
            </a:r>
          </a:p>
          <a:p>
            <a:pPr marL="139700" lvl="0" indent="0" algn="ctr" rtl="0">
              <a:spcBef>
                <a:spcPts val="0"/>
              </a:spcBef>
              <a:spcAft>
                <a:spcPts val="0"/>
              </a:spcAft>
              <a:buSzPts val="1400"/>
              <a:buNone/>
            </a:pPr>
            <a:endParaRPr lang="es-MX" sz="1600" b="0" dirty="0">
              <a:solidFill>
                <a:srgbClr val="3B251F"/>
              </a:solidFill>
            </a:endParaRPr>
          </a:p>
          <a:p>
            <a:pPr marL="139700" lvl="0" indent="0" algn="ctr" rtl="0">
              <a:spcBef>
                <a:spcPts val="0"/>
              </a:spcBef>
              <a:spcAft>
                <a:spcPts val="0"/>
              </a:spcAft>
              <a:buSzPts val="1400"/>
              <a:buNone/>
            </a:pPr>
            <a:endParaRPr lang="es-MX" sz="1600" b="0" dirty="0">
              <a:solidFill>
                <a:srgbClr val="3B251F"/>
              </a:solidFill>
            </a:endParaRPr>
          </a:p>
          <a:p>
            <a:pPr marL="139700" lvl="0" indent="0" algn="ctr" rtl="0">
              <a:spcBef>
                <a:spcPts val="0"/>
              </a:spcBef>
              <a:spcAft>
                <a:spcPts val="0"/>
              </a:spcAft>
              <a:buSzPts val="1400"/>
              <a:buNone/>
            </a:pPr>
            <a:r>
              <a:rPr lang="es-MX" sz="1600" b="0" i="1" dirty="0">
                <a:solidFill>
                  <a:srgbClr val="3B251F"/>
                </a:solidFill>
              </a:rPr>
              <a:t>Procesado: </a:t>
            </a:r>
            <a:r>
              <a:rPr lang="es-MX" sz="1600" b="0" dirty="0">
                <a:solidFill>
                  <a:srgbClr val="3B251F"/>
                </a:solidFill>
              </a:rPr>
              <a:t>que bueno que quitar el escuela de tiempo completo</a:t>
            </a:r>
            <a:endParaRPr sz="1600" b="0" dirty="0"/>
          </a:p>
        </p:txBody>
      </p:sp>
    </p:spTree>
    <p:extLst>
      <p:ext uri="{BB962C8B-B14F-4D97-AF65-F5344CB8AC3E}">
        <p14:creationId xmlns:p14="http://schemas.microsoft.com/office/powerpoint/2010/main" val="761673912"/>
      </p:ext>
    </p:extLst>
  </p:cSld>
  <p:clrMapOvr>
    <a:masterClrMapping/>
  </p:clrMapOvr>
</p:sld>
</file>

<file path=ppt/theme/theme1.xml><?xml version="1.0" encoding="utf-8"?>
<a:theme xmlns:a="http://schemas.openxmlformats.org/drawingml/2006/main" name="Thesis Statement on How Nations Use Digital Espionage by Slidesgo">
  <a:themeElements>
    <a:clrScheme name="Simple Light">
      <a:dk1>
        <a:srgbClr val="1E1B1C"/>
      </a:dk1>
      <a:lt1>
        <a:srgbClr val="F4EEE9"/>
      </a:lt1>
      <a:dk2>
        <a:srgbClr val="C92727"/>
      </a:dk2>
      <a:lt2>
        <a:srgbClr val="E97C7C"/>
      </a:lt2>
      <a:accent1>
        <a:srgbClr val="FFA6A6"/>
      </a:accent1>
      <a:accent2>
        <a:srgbClr val="FFCBCB"/>
      </a:accent2>
      <a:accent3>
        <a:srgbClr val="FFFFFF"/>
      </a:accent3>
      <a:accent4>
        <a:srgbClr val="FFFFFF"/>
      </a:accent4>
      <a:accent5>
        <a:srgbClr val="FFFFFF"/>
      </a:accent5>
      <a:accent6>
        <a:srgbClr val="FFFFFF"/>
      </a:accent6>
      <a:hlink>
        <a:srgbClr val="1E1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790</Words>
  <Application>Microsoft Office PowerPoint</Application>
  <PresentationFormat>Presentación en pantalla (16:9)</PresentationFormat>
  <Paragraphs>147</Paragraphs>
  <Slides>21</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Fira Sans</vt:lpstr>
      <vt:lpstr>Advent Pro Medium</vt:lpstr>
      <vt:lpstr>Roboto</vt:lpstr>
      <vt:lpstr>Bebas Neue</vt:lpstr>
      <vt:lpstr>Arial</vt:lpstr>
      <vt:lpstr>Anaheim</vt:lpstr>
      <vt:lpstr>Thesis Statement on How Nations Use Digital Espionage by Slidesgo</vt:lpstr>
      <vt:lpstr>Análisis  de Sentimientos y Tendencias en los Debates Presdenciales de México 2024</vt:lpstr>
      <vt:lpstr>Idea del proyecto</vt:lpstr>
      <vt:lpstr>Objetivo del proyecto</vt:lpstr>
      <vt:lpstr>Preguntas de investigación</vt:lpstr>
      <vt:lpstr>Metodología</vt:lpstr>
      <vt:lpstr>Presentación de PowerPoint</vt:lpstr>
      <vt:lpstr>Presentación de PowerPoint</vt:lpstr>
      <vt:lpstr>Presentación de PowerPoint</vt:lpstr>
      <vt:lpstr>Presentación de PowerPoint</vt:lpstr>
      <vt:lpstr>Presentación de PowerPoint</vt:lpstr>
      <vt:lpstr>Presentación de PowerPoint</vt:lpstr>
      <vt:lpstr>Page 1</vt:lpstr>
      <vt:lpstr>Conclusiones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RINCON BALLESTEROS, RIGOBERTO</cp:lastModifiedBy>
  <cp:revision>102</cp:revision>
  <dcterms:modified xsi:type="dcterms:W3CDTF">2024-10-21T16:56:10Z</dcterms:modified>
</cp:coreProperties>
</file>