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Customers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Chris Dixon! Welcome to our presentation on Elysium, the platform that empowers developers to build secure, decentralized AI tailored to individual needs.</a:t>
            </a:r>
          </a:p>
        </p:txBody>
      </p:sp>
      <p:pic>
        <p:nvPicPr>
          <p:cNvPr id="5" name="Picture 4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AI Agents are isolated and lack collaboration with each other and existing business services.</a:t>
            </a:r>
          </a:p>
          <a:p>
            <a:r>
              <a:t>2. Fragmentation hinders AI adoption due to unity, efficiency, compatibility, entry, and security issues.</a:t>
            </a:r>
          </a:p>
          <a:p>
            <a:r>
              <a:t>3. Lack of unity leads to disjointed user experiences, reduced productivity, limited cross-compatibility, barriers to entry, and inconsistent security protocols.</a:t>
            </a:r>
          </a:p>
        </p:txBody>
      </p:sp>
      <p:pic>
        <p:nvPicPr>
          <p:cNvPr id="5" name="Picture 4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Seamless User Experience: Customize agent personalities and settings for a tailored AI experience.</a:t>
            </a:r>
          </a:p>
          <a:p>
            <a:r>
              <a:t>2. Dynamic Ecosystem Integration: Integrate multiple AI agents for efficient task management.</a:t>
            </a:r>
          </a:p>
          <a:p>
            <a:r>
              <a:t>3. Unified AI Network: Sync effortlessly with existing business systems for smooth transitions.</a:t>
            </a:r>
          </a:p>
          <a:p>
            <a:r>
              <a:t>4. Secure and Trustworthy Platform: Elysium uses a blend of decentralized and conventional security protocols for robust data protection.</a:t>
            </a:r>
          </a:p>
        </p:txBody>
      </p:sp>
      <p:pic>
        <p:nvPicPr>
          <p:cNvPr id="5" name="Picture 4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Elysium OS - Your Personal AI Butler or Enterprise Chief of Staff</a:t>
            </a:r>
          </a:p>
          <a:p>
            <a:r>
              <a:t>- Access your personalized AI Butler or Chief of Staff across various platforms.</a:t>
            </a:r>
          </a:p>
          <a:p>
            <a:r>
              <a:t>- Unified portal for managing AI agents with seamless interaction, customization, and powerful capabilities.</a:t>
            </a:r>
          </a:p>
          <a:p>
            <a:r>
              <a:t>2. Automation Station - The Central Hub for Sourcing and Deploying AI Agents</a:t>
            </a:r>
          </a:p>
          <a:p>
            <a:r>
              <a:t>- Streamlines AI Agent recruitment and deployment.</a:t>
            </a:r>
          </a:p>
          <a:p>
            <a:r>
              <a:t>- Dynamic marketplace for task assignment, collaboration, and easy business integration.</a:t>
            </a:r>
          </a:p>
        </p:txBody>
      </p:sp>
      <p:pic>
        <p:nvPicPr>
          <p:cNvPr id="5" name="Picture 4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Developers facing the shared problem of inaccessible and disconnected AI setups.</a:t>
            </a:r>
          </a:p>
          <a:p>
            <a:r>
              <a:t>2. Elysium as a value-added catalyst:</a:t>
            </a:r>
          </a:p>
          <a:p>
            <a:r>
              <a:t>- Provides a single intuitive entry point for consumers via Elysium OS.</a:t>
            </a:r>
          </a:p>
          <a:p>
            <a:r>
              <a:t>- Platforming all AI Agents in one place for transactions via Automation Station.</a:t>
            </a:r>
          </a:p>
        </p:txBody>
      </p:sp>
      <p:pic>
        <p:nvPicPr>
          <p:cNvPr id="5" name="Picture 4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are raising $3,500,000 in our Seed round for:</a:t>
            </a:r>
          </a:p>
          <a:p>
            <a:r>
              <a:t>1. Significant hirings: UX/UI Designers, OS Lead, Backend &amp; Support Devs.</a:t>
            </a:r>
          </a:p>
          <a:p>
            <a:r>
              <a:t>2. Growth via new marketing channels, enterprise fulfillment, and scaling audits.</a:t>
            </a:r>
          </a:p>
          <a:p>
            <a:r>
              <a:t>3. Development: Full build of our platform and public launch.</a:t>
            </a:r>
          </a:p>
        </p:txBody>
      </p:sp>
      <p:pic>
        <p:nvPicPr>
          <p:cNvPr id="5" name="Picture 4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Elysium empowers developers to build secure, decentralized AI tailored to individual needs.</a:t>
            </a:r>
          </a:p>
          <a:p>
            <a:r>
              <a:t>- We provide a seamless user experience, dynamic ecosystem integration, and a secure platform.</a:t>
            </a:r>
          </a:p>
          <a:p>
            <a:r>
              <a:t>- Our offerings include Elysium OS and Automation Station.</a:t>
            </a:r>
          </a:p>
          <a:p>
            <a:r>
              <a:t>- Our target customers are developers facing AI accessibility and connectivity challenges.</a:t>
            </a:r>
          </a:p>
          <a:p>
            <a:r>
              <a:t>- We are raising $3,500,000 to support significant hirings, growth, and platform development.</a:t>
            </a:r>
          </a:p>
        </p:txBody>
      </p:sp>
      <p:pic>
        <p:nvPicPr>
          <p:cNvPr id="5" name="Picture 4" descr="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