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Introduction</a:t>
            </a:r>
          </a:p>
          <a:p>
            <a:r>
              <a:t>2. The Problem</a:t>
            </a:r>
          </a:p>
          <a:p>
            <a:r>
              <a:t>3. Elysium's Solution</a:t>
            </a:r>
          </a:p>
          <a:p>
            <a:r>
              <a:t>4. Our Offerings</a:t>
            </a:r>
          </a:p>
          <a:p>
            <a:r>
              <a:t>5. Target Customer: Developers</a:t>
            </a:r>
          </a:p>
          <a:p>
            <a:r>
              <a:t>6. Capital Raise</a:t>
            </a:r>
          </a:p>
          <a:p>
            <a:r>
              <a:t>7. Summary</a:t>
            </a:r>
          </a:p>
        </p:txBody>
      </p:sp>
      <p:pic>
        <p:nvPicPr>
          <p:cNvPr id="5" name="Picture 4" descr="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Greetings!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Welcome, Chris Dixon! We are excited to present Elysium AI, a game-changing platform for developers.</a:t>
            </a:r>
          </a:p>
        </p:txBody>
      </p:sp>
      <p:pic>
        <p:nvPicPr>
          <p:cNvPr id="5" name="Picture 4" descr="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Fragmented AI Agents hinder collaboration, efficiency, compatibility, entry, and security. Disjointed experiences and inconsistent protocols limit adoption.</a:t>
            </a:r>
          </a:p>
        </p:txBody>
      </p:sp>
      <p:pic>
        <p:nvPicPr>
          <p:cNvPr id="5" name="Picture 4" descr="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Elysium's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Elysium offers a seamless user experience, dynamic ecosystem integration, a unified AI network, and a secure platform. We empower developers to build secure, decentralized AI tailored to individual needs.</a:t>
            </a:r>
          </a:p>
        </p:txBody>
      </p:sp>
      <p:pic>
        <p:nvPicPr>
          <p:cNvPr id="5" name="Picture 4" descr="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Elysium OS provides a unified portal for accessing personalized AI Butler or Chief of Staff. Automation Station streamlines AI Agent recruitment and deployment. Experience automation, simplified.</a:t>
            </a:r>
          </a:p>
        </p:txBody>
      </p:sp>
      <p:pic>
        <p:nvPicPr>
          <p:cNvPr id="5" name="Picture 4" descr="slid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Customer: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 solve the shared problem of inaccessible and unconnected AI Agents. Elysium OS and Automation Station serve as value-added catalysts for developers, providing a single entry point and a marketplace for transactions.</a:t>
            </a:r>
          </a:p>
        </p:txBody>
      </p:sp>
      <p:pic>
        <p:nvPicPr>
          <p:cNvPr id="5" name="Picture 4" descr="slid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 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 are raising $3,500,000 in our Seed round to hire key talent, fuel growth through marketing channels, and complete platform development for a successful public launch.</a:t>
            </a:r>
          </a:p>
        </p:txBody>
      </p:sp>
      <p:pic>
        <p:nvPicPr>
          <p:cNvPr id="5" name="Picture 4" descr="slid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Elysium AI empowers developers with a personalized AI symphony. Our platform addresses the fragmentation in AI, provides seamless user experiences, and offers a secure and efficient ecosystem. Join us in revolutionizing AI development.</a:t>
            </a:r>
          </a:p>
        </p:txBody>
      </p:sp>
      <p:pic>
        <p:nvPicPr>
          <p:cNvPr id="5" name="Picture 4" descr="slid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