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Introduction</a:t>
            </a:r>
          </a:p>
          <a:p>
            <a:r>
              <a:t>2. The Problem</a:t>
            </a:r>
          </a:p>
          <a:p>
            <a:r>
              <a:t>3. Elysium's Solution</a:t>
            </a:r>
          </a:p>
          <a:p>
            <a:r>
              <a:t>4. Our Offerings</a:t>
            </a:r>
          </a:p>
          <a:p>
            <a:r>
              <a:t>5. Target Customer</a:t>
            </a:r>
          </a:p>
          <a:p>
            <a:r>
              <a:t>6. Capital Raise</a:t>
            </a:r>
          </a:p>
          <a:p>
            <a:r>
              <a:t>7. Summary</a:t>
            </a:r>
          </a:p>
        </p:txBody>
      </p:sp>
      <p:pic>
        <p:nvPicPr>
          <p:cNvPr id="5" name="Picture 4" descr="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Greetings!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 Chris Dixon, welcome to our presentation on Elysium OS!</a:t>
            </a:r>
          </a:p>
        </p:txBody>
      </p:sp>
      <p:pic>
        <p:nvPicPr>
          <p:cNvPr id="5" name="Picture 4" descr="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Fragmentation hinders AI adoption. Disjointed user experiences, operational inefficiency, limited cross-compatibility, barrier to entry, and security concerns are preventing collaboration and widespread adoption of AI.</a:t>
            </a:r>
          </a:p>
        </p:txBody>
      </p:sp>
      <p:pic>
        <p:nvPicPr>
          <p:cNvPr id="5" name="Picture 4" descr="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Elysium's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Elysium OS provides a seamless user experience, dynamic ecosystem integration, a unified AI network, and a secure platform. We empower developers to build secure, decentralized AI tailored to individual needs.</a:t>
            </a:r>
          </a:p>
        </p:txBody>
      </p:sp>
      <p:pic>
        <p:nvPicPr>
          <p:cNvPr id="5" name="Picture 4" descr="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Elysium OS offers a unified portal for accessing personalized AI Butler or Chief of Staff. It provides 24/7 access, seamless interaction, robust customization, and powerful capabilities. Automation Station streamlines AI agent recruitment and deployment.</a:t>
            </a:r>
          </a:p>
        </p:txBody>
      </p:sp>
      <p:pic>
        <p:nvPicPr>
          <p:cNvPr id="5" name="Picture 4" descr="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Developers face the problem of inaccessible and disconnected AI agents. Elysium OS serves as a value-added catalyst, providing a single intuitive entry point for consumers to use their technology and platforming all their AI agents in one place.</a:t>
            </a:r>
          </a:p>
        </p:txBody>
      </p:sp>
      <p:pic>
        <p:nvPicPr>
          <p:cNvPr id="5" name="Picture 4" descr="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 are raising $3,500,000 in our Seed round to hire UX/UI designers, OS lead, backend &amp; support devs, for growth via new marketing channels, and full platform development.</a:t>
            </a:r>
          </a:p>
        </p:txBody>
      </p:sp>
      <p:pic>
        <p:nvPicPr>
          <p:cNvPr id="5" name="Picture 4" descr="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Elysium OS empowers developers by offering a unified platform for building secure, decentralized AI. With seamless user experience, dynamic ecosystem integration, and a secure platform, Elysium OS is the catalyst for AI adoption.</a:t>
            </a:r>
          </a:p>
        </p:txBody>
      </p:sp>
      <p:pic>
        <p:nvPicPr>
          <p:cNvPr id="5" name="Picture 4" descr="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