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#Title: Empowering Developers with Elysium AI Platform</a:t>
            </a:r>
          </a:p>
          <a:p>
            <a:r>
              <a:t>#Slide: 1</a:t>
            </a:r>
          </a:p>
          <a:p>
            <a:r>
              <a:t>#Header: Table of Contents</a:t>
            </a:r>
          </a:p>
          <a:p>
            <a:r>
              <a:t>#Content:</a:t>
            </a:r>
          </a:p>
          <a:p>
            <a:r>
              <a:t>1. Introduction to Elysium</a:t>
            </a:r>
          </a:p>
          <a:p>
            <a:r>
              <a:t>2. The Problem: Fragmentation in AI</a:t>
            </a:r>
          </a:p>
          <a:p>
            <a:r>
              <a:t>3. Elysium's Solution</a:t>
            </a:r>
          </a:p>
          <a:p>
            <a:r>
              <a:t>4. Our Offerings</a:t>
            </a:r>
          </a:p>
          <a:p>
            <a:r>
              <a:t>5. Target Customers: Developers</a:t>
            </a:r>
          </a:p>
          <a:p>
            <a:r>
              <a:t>6. Capital Raise</a:t>
            </a:r>
          </a:p>
          <a:p>
            <a:r>
              <a:t>7. Summary</a:t>
            </a:r>
          </a:p>
          <a:p>
            <a:r>
              <a:t>#Slide: 2</a:t>
            </a:r>
          </a:p>
          <a:p>
            <a:r>
              <a:t>#Header: Introduction to Elysium</a:t>
            </a:r>
          </a:p>
          <a:p>
            <a:r>
              <a:t>#Content:</a:t>
            </a:r>
          </a:p>
          <a:p>
            <a:r>
              <a:t>Welcome, Chris Dixon, to our presentation on Elysium! We empower developers to build secure, decentralized AI tailored to individual needs. Customize your AI symphony.</a:t>
            </a:r>
          </a:p>
          <a:p>
            <a:r>
              <a:t>#Slide: 3</a:t>
            </a:r>
          </a:p>
          <a:p>
            <a:r>
              <a:t>#Header: The Problem: Fragmentation in AI</a:t>
            </a:r>
          </a:p>
          <a:p>
            <a:r>
              <a:t>#Content:</a:t>
            </a:r>
          </a:p>
          <a:p>
            <a:r>
              <a:t>- AI Agents are isolated, hindering collaboration and adoption.</a:t>
            </a:r>
          </a:p>
          <a:p>
            <a:r>
              <a:t>- Fragmentation leads to disjointed experiences, reduced productivity, limited compatibility, entry barriers, and security concerns.</a:t>
            </a:r>
          </a:p>
          <a:p>
            <a:r>
              <a:t>#Slide: 4</a:t>
            </a:r>
          </a:p>
          <a:p>
            <a:r>
              <a:t>#Header: Elysium's Solution</a:t>
            </a:r>
          </a:p>
          <a:p>
            <a:r>
              <a:t>#Content:</a:t>
            </a:r>
          </a:p>
          <a:p>
            <a:r>
              <a:t>- Seamless User Experience: Customize agent personalities and settings.</a:t>
            </a:r>
          </a:p>
          <a:p>
            <a:r>
              <a:t>- Dynamic Ecosystem Integration: Efficient task management with multiple AI agents.</a:t>
            </a:r>
          </a:p>
          <a:p>
            <a:r>
              <a:t>- Unified AI Network: Sync with existing business systems for smooth transitions.</a:t>
            </a:r>
          </a:p>
          <a:p>
            <a:r>
              <a:t>- Secure and Trustworthy Platform: Blend of decentralized and conventional security protocols.</a:t>
            </a:r>
          </a:p>
          <a:p>
            <a:r>
              <a:t>#Slide: 5</a:t>
            </a:r>
          </a:p>
          <a:p>
            <a:r>
              <a:t>#Header: Our Offerings</a:t>
            </a:r>
          </a:p>
          <a:p>
            <a:r>
              <a:t>#Content:</a:t>
            </a:r>
          </a:p>
          <a:p>
            <a:r>
              <a:t>- Elysium OS: Personal Butler or Chief of Staff (COS) accessible via web and hologram.</a:t>
            </a:r>
          </a:p>
          <a:p>
            <a:r>
              <a:t>- Automation Station: Central hub for sourcing and deploying AI agents. Streamlined recruitment, collaboration, and business integration.</a:t>
            </a:r>
          </a:p>
          <a:p>
            <a:r>
              <a:t>#Slide: 6</a:t>
            </a:r>
          </a:p>
          <a:p>
            <a:r>
              <a:t>#Header: Target Customers: Developers</a:t>
            </a:r>
          </a:p>
          <a:p>
            <a:r>
              <a:t>#Content:</a:t>
            </a:r>
          </a:p>
          <a:p>
            <a:r>
              <a:t>- Shared Problem: Lack of accessibility and connectivity for AI agents.</a:t>
            </a:r>
          </a:p>
          <a:p>
            <a:r>
              <a:t>- Elysium as a Value-Added Catalyst: Intuitive entry point via Elysium OS. Platforming AI agents and facilitating transactions through Automation Station.</a:t>
            </a:r>
          </a:p>
          <a:p>
            <a:r>
              <a:t>#Slide: 7</a:t>
            </a:r>
          </a:p>
          <a:p>
            <a:r>
              <a:t>#Header: Capital Raise</a:t>
            </a:r>
          </a:p>
          <a:p>
            <a:r>
              <a:t>#Content:</a:t>
            </a:r>
          </a:p>
          <a:p>
            <a:r>
              <a:t>- We are raising $3,500,000 in our Seed round.</a:t>
            </a:r>
          </a:p>
          <a:p>
            <a:r>
              <a:t>- Purpose: Significant hirings, growth via new marketing channels, development of our platform, and scaling audits.</a:t>
            </a:r>
          </a:p>
          <a:p>
            <a:r>
              <a:t>#Slide: 8</a:t>
            </a:r>
          </a:p>
          <a:p>
            <a:r>
              <a:t>#Header: Summary</a:t>
            </a:r>
          </a:p>
          <a:p>
            <a:r>
              <a:t>#Content:</a:t>
            </a:r>
          </a:p>
          <a:p>
            <a:r>
              <a:t>- Elysium empowers developers with a unified AI platform.</a:t>
            </a:r>
          </a:p>
          <a:p>
            <a:r>
              <a:t>- Solve fragmentation issues in AI with seamless user experience and ecosystem integration.</a:t>
            </a:r>
          </a:p>
          <a:p>
            <a:r>
              <a:t>- Offer Elysium OS and Automation Station to streamline AI management.</a:t>
            </a:r>
          </a:p>
          <a:p>
            <a:r>
              <a:t>- Target developers as our primary customers.</a:t>
            </a:r>
          </a:p>
          <a:p>
            <a:r>
              <a:t>- Seeking capital raise for growth and development.</a:t>
            </a:r>
          </a:p>
          <a:p>
            <a:r>
              <a:t>#Slide: END</a:t>
            </a:r>
          </a:p>
          <a:p>
            <a:pPr lvl="1"/>
            <a:r>
              <a:t>#Title: Empowering Developers with Elysium AI Platform</a:t>
            </a:r>
            <a:br/>
            <a:r>
              <a:t>#Slide: 1</a:t>
            </a:r>
            <a:br/>
            <a:r>
              <a:t>#Header: Table of Contents</a:t>
            </a:r>
            <a:br/>
            <a:r>
              <a:t>#Content:</a:t>
            </a:r>
            <a:br/>
            <a:r>
              <a:t>1. Introduction to Elysium</a:t>
            </a:r>
            <a:br/>
            <a:r>
              <a:t>2. The Problem: Fragmentation in AI</a:t>
            </a:r>
            <a:br/>
            <a:r>
              <a:t>3. Elysium's Solution</a:t>
            </a:r>
            <a:br/>
            <a:r>
              <a:t>4. Our Offerings</a:t>
            </a:r>
            <a:br/>
            <a:r>
              <a:t>5. Target Customers: Developers</a:t>
            </a:r>
            <a:br/>
            <a:r>
              <a:t>6. Capital Raise</a:t>
            </a:r>
            <a:br/>
            <a:r>
              <a:t>7. Summary</a:t>
            </a:r>
            <a:br/>
            <a:r>
              <a:t>#Slide: 2</a:t>
            </a:r>
            <a:br/>
            <a:r>
              <a:t>#Header: Introduction to Elysium</a:t>
            </a:r>
            <a:br/>
            <a:r>
              <a:t>#Content:</a:t>
            </a:r>
            <a:br/>
            <a:r>
              <a:t>Welcome, Chris Dixon, to our presentation on Elysium! We empower developers to build secure, decentralized AI tailored to individual needs. Customize your AI symphony.</a:t>
            </a:r>
            <a:br/>
            <a:r>
              <a:t>#Slide: 3</a:t>
            </a:r>
            <a:br/>
            <a:r>
              <a:t>#Header: The Problem: Fragmentation in AI</a:t>
            </a:r>
            <a:br/>
            <a:r>
              <a:t>#Content:</a:t>
            </a:r>
            <a:br/>
            <a:r>
              <a:t>- AI Agents are isolated, hindering collaboration and adoption.</a:t>
            </a:r>
            <a:br/>
            <a:r>
              <a:t>- Fragmentation leads to disjointed experiences, reduced productivity, limited compatibility, entry barriers, and security concerns.</a:t>
            </a:r>
            <a:br/>
            <a:r>
              <a:t>#Slide: 4</a:t>
            </a:r>
            <a:br/>
            <a:r>
              <a:t>#Header: Elysium's Solution</a:t>
            </a:r>
            <a:br/>
            <a:r>
              <a:t>#Content:</a:t>
            </a:r>
            <a:br/>
            <a:r>
              <a:t>- Seamless User Experience: Customize agent personalities and settings.</a:t>
            </a:r>
            <a:br/>
            <a:r>
              <a:t>- Dynamic Ecosystem Integration: Efficient task management with multiple AI agents.</a:t>
            </a:r>
            <a:br/>
            <a:r>
              <a:t>- Unified AI Network: Sync with existing business systems for smooth transitions.</a:t>
            </a:r>
            <a:br/>
            <a:r>
              <a:t>- Secure and Trustworthy Platform: Blend of decentralized and conventional security protocols.</a:t>
            </a:r>
            <a:br/>
            <a:r>
              <a:t>#Slide: 5</a:t>
            </a:r>
            <a:br/>
            <a:r>
              <a:t>#Header: Our Offerings</a:t>
            </a:r>
            <a:br/>
            <a:r>
              <a:t>#Content:</a:t>
            </a:r>
            <a:br/>
            <a:r>
              <a:t>- Elysium OS: Personal Butler or Chief of Staff (COS) accessible via web and hologram.</a:t>
            </a:r>
            <a:br/>
            <a:r>
              <a:t>- Automation Station: Central hub for sourcing and deploying AI agents. Streamlined recruitment, collaboration, and business integration.</a:t>
            </a:r>
            <a:br/>
            <a:r>
              <a:t>#Slide: 6</a:t>
            </a:r>
            <a:br/>
            <a:r>
              <a:t>#Header: Target Customers: Developers</a:t>
            </a:r>
            <a:br/>
            <a:r>
              <a:t>#Content:</a:t>
            </a:r>
            <a:br/>
            <a:r>
              <a:t>- Shared Problem: Lack of accessibility and connectivity for AI agents.</a:t>
            </a:r>
            <a:br/>
            <a:r>
              <a:t>- Elysium as a Value-Added Catalyst: Intuitive entry point via Elysium OS. Platforming AI agents and facilitating transactions through Automation Station.</a:t>
            </a:r>
            <a:br/>
            <a:r>
              <a:t>#Slide: 7</a:t>
            </a:r>
            <a:br/>
            <a:r>
              <a:t>#Header: Capital Raise</a:t>
            </a:r>
            <a:br/>
            <a:r>
              <a:t>#Content:</a:t>
            </a:r>
            <a:br/>
            <a:r>
              <a:t>- We are raising $3,500,000 in our Seed round.</a:t>
            </a:r>
            <a:br/>
            <a:r>
              <a:t>- Purpose: Significant hirings, growth via new marketing channels, development of our platform, and scaling audits.</a:t>
            </a:r>
            <a:br/>
            <a:r>
              <a:t>#Slide: 8</a:t>
            </a:r>
            <a:br/>
            <a:r>
              <a:t>#Header: Summary</a:t>
            </a:r>
            <a:br/>
            <a:r>
              <a:t>#Content:</a:t>
            </a:r>
            <a:br/>
            <a:r>
              <a:t>- Elysium empowers developers with a unified AI platform.</a:t>
            </a:r>
            <a:br/>
            <a:r>
              <a:t>- Solve fragmentation issues in AI with seamless user experience and ecosystem integration.</a:t>
            </a:r>
            <a:br/>
            <a:r>
              <a:t>- Offer Elysium OS and Automation Station to streamline AI management.</a:t>
            </a:r>
            <a:br/>
            <a:r>
              <a:t>- Target developers as our primary customers.</a:t>
            </a:r>
            <a:br/>
            <a:r>
              <a:t>- Seeking capital raise for growth and development.</a:t>
            </a:r>
            <a:br/>
            <a:r>
              <a:t>#Slide: END</a:t>
            </a:r>
          </a:p>
        </p:txBody>
      </p:sp>
      <p:pic>
        <p:nvPicPr>
          <p:cNvPr id="4" name="Picture 3" descr="slide_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Zitierfähig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2023-03-07T12:08:31Z</dcterms:created>
  <dcterms:modified xsi:type="dcterms:W3CDTF">2023-03-07T12:08:51Z</dcterms:modified>
</cp:coreProperties>
</file>