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Empowering Developers with Elysium AI</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p>
            <a:r>
              <a:t>1. Introduction</a:t>
            </a:r>
          </a:p>
          <a:p>
            <a:r>
              <a:t>2. The Problem</a:t>
            </a:r>
          </a:p>
          <a:p>
            <a:r>
              <a:t>3. Elysium's Solution</a:t>
            </a:r>
          </a:p>
          <a:p>
            <a:r>
              <a:t>4. Our Offerings</a:t>
            </a:r>
          </a:p>
          <a:p>
            <a:r>
              <a:t>5. Target Customer</a:t>
            </a:r>
          </a:p>
          <a:p>
            <a:r>
              <a:t>6. Capital Raise</a:t>
            </a:r>
          </a:p>
          <a:p>
            <a:r>
              <a:t>7. Summary</a:t>
            </a:r>
          </a:p>
        </p:txBody>
      </p:sp>
      <p:pic>
        <p:nvPicPr>
          <p:cNvPr id="5" name="Picture 4" descr="slide_1.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Greetings!</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Hello Chris Dixon! Welcome to our presentation on Elysium AI. We are excited to share how our platform empowers developers to build secure, decentralized AI tailored to individual needs. Let's dive in!</a:t>
            </a:r>
          </a:p>
        </p:txBody>
      </p:sp>
      <p:pic>
        <p:nvPicPr>
          <p:cNvPr id="5" name="Picture 4" descr="slide_2.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Problem</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AI Agents face isolation, fragmentation, and lack of unity, hindering their collaboration with each other, existing business services, and average consumers. This leads to disjointed user experiences, reduced productivity, limited cross-compatibility, barriers to entry, and security concerns.</a:t>
            </a:r>
          </a:p>
        </p:txBody>
      </p:sp>
      <p:pic>
        <p:nvPicPr>
          <p:cNvPr id="5" name="Picture 4" descr="slide_3.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Elysium's Solution</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Elysium offers a seamless user experience, allowing customization of agent personalities and settings. Our platform enables dynamic ecosystem integration, integrating multiple AI agents for efficient task management. We provide a unified AI network, syncing effortlessly with existing business systems. Elysium ensures a secure and trustworthy platform by using a blend of decentralized and conventional security protocols.</a:t>
            </a:r>
          </a:p>
        </p:txBody>
      </p:sp>
      <p:pic>
        <p:nvPicPr>
          <p:cNvPr id="5" name="Picture 4" descr="slide_4.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Offerings</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p>
            <a:r>
              <a:t>1. Elysium OS: Access your personalized AI Butler or Chief of Staff through our web and hologram platform on PC and Mac. Enjoy seamless interaction, robust customization, and powerful capabilities.</a:t>
            </a:r>
          </a:p>
          <a:p>
            <a:r>
              <a:t>2. Automation Station: The central hub for sourcing and deploying AI agents. Streamline agent recruitment, collaboration, and business integration. Experience automation, simplified.</a:t>
            </a:r>
          </a:p>
        </p:txBody>
      </p:sp>
      <p:pic>
        <p:nvPicPr>
          <p:cNvPr id="5" name="Picture 4" descr="slide_5.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 Customer</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Developers are our target customers. We solve the shared problem of inaccessible and disconnected AI agents by providing a single intuitive entry point through Elysium OS. Our platform brings all AI agents together, facilitating transactions between agents and existing businesses via Automation Station.</a:t>
            </a:r>
          </a:p>
        </p:txBody>
      </p:sp>
      <p:pic>
        <p:nvPicPr>
          <p:cNvPr id="5" name="Picture 4" descr="slide_6.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Capital Raise</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We are raising $3,500,000 in our Seed round. The funds will be used for significant hirings, growth via new marketing channels, enterprise fulfillment readiness, scaling audits, and the full development and public launch of our platform.</a:t>
            </a:r>
          </a:p>
        </p:txBody>
      </p:sp>
      <p:pic>
        <p:nvPicPr>
          <p:cNvPr id="5" name="Picture 4" descr="slide_7.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p:txBody>
      </p:sp>
      <p:sp>
        <p:nvSpPr>
          <p:cNvPr id="4" name="TextBox 3"/>
          <p:cNvSpPr txBox="1"/>
          <p:nvPr/>
        </p:nvSpPr>
        <p:spPr>
          <a:xfrm>
            <a:off x="457200" y="1371600"/>
            <a:ext cx="4572000" cy="4572000"/>
          </a:xfrm>
          <a:prstGeom prst="rect">
            <a:avLst/>
          </a:prstGeom>
          <a:noFill/>
        </p:spPr>
        <p:txBody>
          <a:bodyPr wrap="none">
            <a:spAutoFit/>
          </a:bodyPr>
          <a:lstStyle/>
          <a:p>
            <a:r>
              <a:t>Elysium AI empowers developers by providing a unified platform for building secure, decentralized AI. Our solution addresses the problem of isolation and fragmentation in the AI industry. With Elysium OS and Automation Station, we offer a seamless user experience and a central hub for AI agent management. Join us in revolutionizing the AI landscape!</a:t>
            </a:r>
          </a:p>
        </p:txBody>
      </p:sp>
      <p:pic>
        <p:nvPicPr>
          <p:cNvPr id="5" name="Picture 4" descr="slide_8.png"/>
          <p:cNvPicPr>
            <a:picLocks noChangeAspect="1"/>
          </p:cNvPicPr>
          <p:nvPr/>
        </p:nvPicPr>
        <p:blipFill>
          <a:blip r:embed="rId2"/>
          <a:stretch>
            <a:fillRect/>
          </a:stretch>
        </p:blipFill>
        <p:spPr>
          <a:xfrm>
            <a:off x="5029200" y="5029200"/>
            <a:ext cx="3657600" cy="2743200"/>
          </a:xfrm>
          <a:prstGeom prst="rect">
            <a:avLst/>
          </a:prstGeom>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