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07.03.2023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Empowering Developers with Elysium AI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Elysium empowers developers to build secure, decentralized AI tailored to individual needs. With our unified platform, seamless user experience, and dynamic ecosystem integration, we provide a solution to the fragmentation hindering AI adoption. Join us in our capital raise to fuel our growth and development.</a:t>
            </a:r>
          </a:p>
        </p:txBody>
      </p:sp>
      <p:pic>
        <p:nvPicPr>
          <p:cNvPr id="5" name="Picture 4" descr="slid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Introduction</a:t>
            </a:r>
          </a:p>
          <a:p>
            <a:r>
              <a:t>2. The Problem</a:t>
            </a:r>
          </a:p>
          <a:p>
            <a:r>
              <a:t>3. Elysium's Solution</a:t>
            </a:r>
          </a:p>
          <a:p>
            <a:r>
              <a:t>4. Our Offerings</a:t>
            </a:r>
          </a:p>
          <a:p>
            <a:r>
              <a:t>5. Target Customer</a:t>
            </a:r>
          </a:p>
          <a:p>
            <a:r>
              <a:t>6. Capital Raise</a:t>
            </a:r>
          </a:p>
          <a:p>
            <a:r>
              <a:t>7. Summary</a:t>
            </a:r>
          </a:p>
        </p:txBody>
      </p:sp>
      <p:pic>
        <p:nvPicPr>
          <p:cNvPr id="5" name="Picture 4" descr="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50292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Welcome, Chris Dixon!</a:t>
            </a:r>
          </a:p>
          <a:p>
            <a:r>
              <a:t>We are excited to present Elysium, an AI platform that empowers developers to build secure, decentralized AI tailored to individual needs. Customize your AI symphony.</a:t>
            </a:r>
          </a:p>
        </p:txBody>
      </p:sp>
      <p:pic>
        <p:nvPicPr>
          <p:cNvPr id="6" name="Picture 5" descr="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Fragmentation Hinders AI Adoption</a:t>
            </a:r>
          </a:p>
          <a:p>
            <a:r>
              <a:t>- AI Agents are isolated and lack collaboration with each other and existing services.</a:t>
            </a:r>
          </a:p>
          <a:p>
            <a:r>
              <a:t>- Fragmented user experiences cause operational inefficiency, limited cross-compatibility, and security concerns.</a:t>
            </a:r>
          </a:p>
        </p:txBody>
      </p:sp>
      <p:pic>
        <p:nvPicPr>
          <p:cNvPr id="5" name="Picture 4" descr="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Elysium's Solution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50292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Seamless and Unified AI Experience</a:t>
            </a:r>
          </a:p>
          <a:p>
            <a:r>
              <a:t>- Customize agent personalities for tailored AI interactions.</a:t>
            </a:r>
          </a:p>
          <a:p>
            <a:r>
              <a:t>- Integrate multiple AI agents for efficient task management.</a:t>
            </a:r>
          </a:p>
          <a:p>
            <a:r>
              <a:t>- Sync effortlessly with existing business systems for smooth transitions.</a:t>
            </a:r>
          </a:p>
          <a:p>
            <a:r>
              <a:t>- Blend of decentralized and conventional security protocols for robust data protection.</a:t>
            </a:r>
          </a:p>
        </p:txBody>
      </p:sp>
      <p:pic>
        <p:nvPicPr>
          <p:cNvPr id="6" name="Picture 5" descr="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Elysium OS - Your Personal AI Butler or Chief of Staff</a:t>
            </a:r>
          </a:p>
          <a:p>
            <a:r>
              <a:t>- 24/7 access across various platforms (text, voice, web chat).</a:t>
            </a:r>
          </a:p>
          <a:p>
            <a:r>
              <a:t>- Unified portal for managing AI agents with seamless interaction, customization, and powerful capabilities.</a:t>
            </a:r>
          </a:p>
        </p:txBody>
      </p:sp>
      <p:pic>
        <p:nvPicPr>
          <p:cNvPr id="5" name="Picture 4" descr="slid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Offerings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50292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Automation Station - Central Hub for AI Agents</a:t>
            </a:r>
          </a:p>
          <a:p>
            <a:r>
              <a:t>- Streamlines AI Agent recruitment and deployment.</a:t>
            </a:r>
          </a:p>
          <a:p>
            <a:r>
              <a:t>- Dynamic marketplace for task assignment, collaboration, and business integration.</a:t>
            </a:r>
          </a:p>
          <a:p>
            <a:r>
              <a:t>- Simplified agent payments and elimination of API key hassles.</a:t>
            </a:r>
          </a:p>
        </p:txBody>
      </p:sp>
      <p:pic>
        <p:nvPicPr>
          <p:cNvPr id="6" name="Picture 5" descr="slid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Developers - Solving Shared Problems</a:t>
            </a:r>
          </a:p>
          <a:p>
            <a:r>
              <a:t>- Elysium provides a single entry point for consumers to access their AI technology through Elysium OS.</a:t>
            </a:r>
          </a:p>
          <a:p>
            <a:r>
              <a:t>- Platforming all AI Agents in one place for transactions between agents and existing businesses via Automation Station.</a:t>
            </a:r>
          </a:p>
        </p:txBody>
      </p:sp>
      <p:pic>
        <p:nvPicPr>
          <p:cNvPr id="5" name="Picture 4" descr="slid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 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50292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$3,500,000 Seed Round</a:t>
            </a:r>
          </a:p>
          <a:p>
            <a:r>
              <a:t>- Significant hirings: UX/UI Designers, OS Lead, Backend &amp; Support Devs.</a:t>
            </a:r>
          </a:p>
          <a:p>
            <a:r>
              <a:t>- Growth through new marketing channels and scaling audits.</a:t>
            </a:r>
          </a:p>
          <a:p>
            <a:r>
              <a:t>- Development: Full build of our platform and public launch.</a:t>
            </a:r>
          </a:p>
        </p:txBody>
      </p:sp>
      <p:pic>
        <p:nvPicPr>
          <p:cNvPr id="6" name="Picture 5" descr="slid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{5DE2F419-AD40-4967-A74C-8BD2D0DFEE43}tf55705232_win32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Calibri</vt:lpstr>
      <vt:lpstr>Goudy Old Style</vt:lpstr>
      <vt:lpstr>Wingdings 2</vt:lpstr>
      <vt:lpstr>SlateVTI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2023-03-07T11:58:14Z</dcterms:created>
  <dcterms:modified xsi:type="dcterms:W3CDTF">2023-03-07T11:59:04Z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