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Developers with Elysium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Customers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Welcome to Elysium AI! We empower developers to build secure, decentralized AI tailored to individual needs. Customize your AI symphony.</a:t>
            </a:r>
          </a:p>
        </p:txBody>
      </p:sp>
      <p:pic>
        <p:nvPicPr>
          <p:cNvPr id="5" name="Picture 4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AI Agents are isolated from collaboration with each other, existing business services, and average consumers.</a:t>
            </a:r>
          </a:p>
          <a:p>
            <a:r>
              <a:t>2. Fragmentation Hinders AI Adoption: Unity, Efficiency, Compatibility, Entry, &amp; Security.</a:t>
            </a:r>
          </a:p>
          <a:p>
            <a:r>
              <a:t>3. Lack of Unity: Disjointed, over-technical user experiences.</a:t>
            </a:r>
          </a:p>
          <a:p>
            <a:r>
              <a:t>4. Operational Inefficiency: Reduced productivity.</a:t>
            </a:r>
          </a:p>
          <a:p>
            <a:r>
              <a:t>5. Limited Cross-Compatibility: Missed synergistic possibilities.</a:t>
            </a:r>
          </a:p>
          <a:p>
            <a:r>
              <a:t>6. Barrier to Entry: Discourages widespread adoption.</a:t>
            </a:r>
          </a:p>
          <a:p>
            <a:r>
              <a:t>7. Security Concerns: Inconsistent security protocols.</a:t>
            </a:r>
          </a:p>
        </p:txBody>
      </p:sp>
      <p:pic>
        <p:nvPicPr>
          <p:cNvPr id="5" name="Picture 4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Seamless User Experience: Customize agent personalities and settings for a tailored AI experience.</a:t>
            </a:r>
          </a:p>
          <a:p>
            <a:r>
              <a:t>2. Dynamic Ecosystem Integration: Integrate multiple AI agents for efficient task management.</a:t>
            </a:r>
          </a:p>
          <a:p>
            <a:r>
              <a:t>3. Unified AI Network: Sync effortlessly with existing business systems for smooth transitions.</a:t>
            </a:r>
          </a:p>
          <a:p>
            <a:r>
              <a:t>4. Secure and Trustworthy Platform: Elysium uses a blend of decentralized and conventional security protocols for robust data protection.</a:t>
            </a:r>
          </a:p>
        </p:txBody>
      </p:sp>
      <p:pic>
        <p:nvPicPr>
          <p:cNvPr id="5" name="Picture 4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Elysium OS - web and hologram on PC and Mac: AI Personal Butler or Enterprise Chief of Staff (COS).</a:t>
            </a:r>
          </a:p>
          <a:p>
            <a:r>
              <a:t>2. Elysium OS provides 24/7 access to your personal Butler or Chief of Staff across various platforms such as text, voice, and web chat.</a:t>
            </a:r>
          </a:p>
          <a:p>
            <a:r>
              <a:t>3. Automation Station: The Central Hub for Sourcing and Deploying AI Agents.</a:t>
            </a:r>
          </a:p>
          <a:p>
            <a:r>
              <a:t>4. Automation Station streamlines AI Agent recruitment and deployment, enabling task assignment, collaboration, and easy business integration.</a:t>
            </a:r>
          </a:p>
        </p:txBody>
      </p:sp>
      <p:pic>
        <p:nvPicPr>
          <p:cNvPr id="5" name="Picture 4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Shared Problem We Solve: AI Agents have technical setups that are not accessible from a single platform and lack connectivity to other agents and existing business services.</a:t>
            </a:r>
          </a:p>
          <a:p>
            <a:r>
              <a:t>2. Elysium as a Value-Added Catalyst: Providing a single intuitive entry point for consumers to use their technology via Elysium OS (AI Butler / Chief of Staff).</a:t>
            </a:r>
          </a:p>
          <a:p>
            <a:r>
              <a:t>3. Platforming all their AI Agents in one place where transactions between agents or between agents and existing businesses will occur via Automation Station (Agent recruiting and deployment marketplace).</a:t>
            </a:r>
          </a:p>
        </p:txBody>
      </p:sp>
      <p:pic>
        <p:nvPicPr>
          <p:cNvPr id="5" name="Picture 4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are raising $3,500,000 in our Seed round for:</a:t>
            </a:r>
          </a:p>
          <a:p>
            <a:r>
              <a:t>1. Significant hirings: UX/UI Designers, OS Lead, Backend &amp; Support Devs.</a:t>
            </a:r>
          </a:p>
          <a:p>
            <a:r>
              <a:t>2. Growth via new marketing channels, ready resource for enterprise fulfillment, and scaling audits.</a:t>
            </a:r>
          </a:p>
          <a:p>
            <a:r>
              <a:t>3. Development: Full build of our platform/public launch.</a:t>
            </a:r>
          </a:p>
        </p:txBody>
      </p:sp>
      <p:pic>
        <p:nvPicPr>
          <p:cNvPr id="5" name="Picture 4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29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