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Developers with Elysium AI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  <p:pic>
        <p:nvPicPr>
          <p:cNvPr id="5" name="Picture 4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Welcome to the presentation, Chris Dixon! We are excited to share how Elysium empowers developers to build secure, decentralized AI tailored to individual needs. Let's dive in!</a:t>
            </a:r>
          </a:p>
        </p:txBody>
      </p:sp>
      <p:pic>
        <p:nvPicPr>
          <p:cNvPr id="5" name="Picture 4" descr="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Welcome to the presentation, Chris Dixon! We are excited to share how Elysium empowers developers to build secure, decentralized AI tailored to individual needs. Let's dive 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AI Agents are isolated and lack collaboration with each other and existing services.</a:t>
            </a:r>
          </a:p>
          <a:p>
            <a:r>
              <a:t>2. Fragmentation hinders AI adoption through unity, efficiency, compatibility, entry, and security challenges.</a:t>
            </a:r>
          </a:p>
          <a:p>
            <a:r>
              <a:t>3. Disjointed user experiences, reduced productivity, limited cross-compatibility, barrier to entry, and security concerns are prevalent.</a:t>
            </a:r>
          </a:p>
        </p:txBody>
      </p:sp>
      <p:pic>
        <p:nvPicPr>
          <p:cNvPr id="6" name="Picture 5" descr="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AI Agents are isolated and lack collaboration with each other and existing services.</a:t>
            </a:r>
          </a:p>
          <a:p>
            <a:r>
              <a:t>2. Fragmentation hinders AI adoption through unity, efficiency, compatibility, entry, and security challenges.</a:t>
            </a:r>
          </a:p>
          <a:p>
            <a:r>
              <a:t>3. Disjointed user experiences, reduced productivity, limited cross-compatibility, barrier to entry, and security concerns are prevalent.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Seamless User Experience: Customize agent personalities and settings for a tailored AI experience.</a:t>
            </a:r>
          </a:p>
          <a:p>
            <a:r>
              <a:t>2. Dynamic Ecosystem Integration: Integrate multiple AI agents for efficient task management.</a:t>
            </a:r>
          </a:p>
          <a:p>
            <a:r>
              <a:t>3. Unified AI Network: Sync effortlessly with existing business systems for smooth transitions.</a:t>
            </a:r>
          </a:p>
          <a:p>
            <a:r>
              <a:t>4. Secure and Trustworthy Platform: Elysium blends decentralized and conventional security protocols for robust data protection.</a:t>
            </a:r>
          </a:p>
        </p:txBody>
      </p:sp>
      <p:pic>
        <p:nvPicPr>
          <p:cNvPr id="5" name="Picture 4" descr="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Seamless User Experience: Customize agent personalities and settings for a tailored AI experience.</a:t>
            </a:r>
          </a:p>
          <a:p>
            <a:r>
              <a:t>2. Dynamic Ecosystem Integration: Integrate multiple AI agents for efficient task management.</a:t>
            </a:r>
          </a:p>
          <a:p>
            <a:r>
              <a:t>3. Unified AI Network: Sync effortlessly with existing business systems for smooth transitions.</a:t>
            </a:r>
          </a:p>
          <a:p>
            <a:r>
              <a:t>4. Secure and Trustworthy Platform: Elysium blends decentralized and conventional security protocols for robust data protection.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Elysium OS - web and hologram on PC and Mac</a:t>
            </a:r>
          </a:p>
          <a:p>
            <a:r>
              <a:t>- AI Personal Butler or Enterprise Chief of Staff (COS)</a:t>
            </a:r>
          </a:p>
          <a:p>
            <a:r>
              <a:t>- 24/7 access across platforms for managing AI agents, seamless interaction, customization, and powerful capabilities.</a:t>
            </a:r>
          </a:p>
          <a:p>
            <a:r>
              <a:t>2. Automation Station - The Central Hub for Sourcing and Deploying AI Agents</a:t>
            </a:r>
          </a:p>
          <a:p>
            <a:r>
              <a:t>- Streamlines AI Agent recruitment and deployment.</a:t>
            </a:r>
          </a:p>
          <a:p>
            <a:r>
              <a:t>- Enables task assignment, collaboration, and easy business integration.</a:t>
            </a:r>
          </a:p>
          <a:p>
            <a:r>
              <a:t>- Manages agent payments, eliminating API key hassles. Experience automation, simplified.</a:t>
            </a:r>
          </a:p>
        </p:txBody>
      </p:sp>
      <p:pic>
        <p:nvPicPr>
          <p:cNvPr id="6" name="Picture 5" descr="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Elysium OS - web and hologram on PC and Mac</a:t>
            </a:r>
          </a:p>
          <a:p>
            <a:r>
              <a:t>- AI Personal Butler or Enterprise Chief of Staff (COS)</a:t>
            </a:r>
          </a:p>
          <a:p>
            <a:r>
              <a:t>- 24/7 access across platforms for managing AI agents, seamless interaction, customization, and powerful capabilities.</a:t>
            </a:r>
          </a:p>
          <a:p>
            <a:r>
              <a:t>2. Automation Station - The Central Hub for Sourcing and Deploying AI Agents</a:t>
            </a:r>
          </a:p>
          <a:p>
            <a:r>
              <a:t>- Streamlines AI Agent recruitment and deployment.</a:t>
            </a:r>
          </a:p>
          <a:p>
            <a:r>
              <a:t>- Enables task assignment, collaboration, and easy business integration.</a:t>
            </a:r>
          </a:p>
          <a:p>
            <a:r>
              <a:t>- Manages agent payments, eliminating API key hassles. Experience automation, simplified.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Developers</a:t>
            </a:r>
          </a:p>
          <a:p>
            <a:r>
              <a:t>1. Shared Problem We Solve: Inaccessible technical setups of AI Agents and lack of connectivity to other agents and existing services.</a:t>
            </a:r>
          </a:p>
          <a:p>
            <a:r>
              <a:t>2. Elysium as a Value-Added Catalyst: Provides a single intuitive entry point for consumers to use their technology via Elysium OS (AI Butler / Chief of Staff). Platforming all their AI Agents in one place where transactions occur via Automation Station.</a:t>
            </a:r>
          </a:p>
        </p:txBody>
      </p:sp>
      <p:pic>
        <p:nvPicPr>
          <p:cNvPr id="5" name="Picture 4" descr="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Developers</a:t>
            </a:r>
          </a:p>
          <a:p>
            <a:r>
              <a:t>1. Shared Problem We Solve: Inaccessible technical setups of AI Agents and lack of connectivity to other agents and existing services.</a:t>
            </a:r>
          </a:p>
          <a:p>
            <a:r>
              <a:t>2. Elysium as a Value-Added Catalyst: Provides a single intuitive entry point for consumers to use their technology via Elysium OS (AI Butler / Chief of Staff). Platforming all their AI Agents in one place where transactions occur via Automation Station.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 are raising $3,500,000 in our Seed round for:</a:t>
            </a:r>
          </a:p>
          <a:p>
            <a:r>
              <a:t>1. Significant hirings: UX/UI Designers, OS Lead, Backend &amp; Support Devs.</a:t>
            </a:r>
          </a:p>
          <a:p>
            <a:r>
              <a:t>2. Growth via new marketing channels, ready resource for enterprise fulfillment, and scaling audits.</a:t>
            </a:r>
          </a:p>
          <a:p>
            <a:r>
              <a:t>3. Development: Full build of our platform and public launch.</a:t>
            </a:r>
          </a:p>
        </p:txBody>
      </p:sp>
      <p:pic>
        <p:nvPicPr>
          <p:cNvPr id="6" name="Picture 5" descr="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We are raising $3,500,000 in our Seed round for:</a:t>
            </a:r>
          </a:p>
          <a:p>
            <a:r>
              <a:t>1. Significant hirings: UX/UI Designers, OS Lead, Backend &amp; Support Devs.</a:t>
            </a:r>
          </a:p>
          <a:p>
            <a:r>
              <a:t>2. Growth via new marketing channels, ready resource for enterprise fulfillment, and scaling audits.</a:t>
            </a:r>
          </a:p>
          <a:p>
            <a:r>
              <a:t>3. Development: Full build of our platform and public launch.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empowers developers with a secure, decentralized AI platform. We provide a seamless user experience, dynamic ecosystem integration, and a unified AI network. Our offerings include Elysium OS and Automation Station. Join us in our capital raise to fuel our growth and development. Customize your AI symphony with Elysium!</a:t>
            </a:r>
          </a:p>
        </p:txBody>
      </p:sp>
      <p:pic>
        <p:nvPicPr>
          <p:cNvPr id="6" name="Picture 5" descr="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