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3/7/2023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Empowering Developers with Elysium OS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1. Introduction to Elysium</a:t>
            </a:r>
          </a:p>
          <a:p>
            <a:r>
              <a:t>2. The Problem</a:t>
            </a:r>
          </a:p>
          <a:p>
            <a:r>
              <a:t>3. Elysium's Solution</a:t>
            </a:r>
          </a:p>
          <a:p>
            <a:r>
              <a:t>4. Our Offerings</a:t>
            </a:r>
          </a:p>
          <a:p>
            <a:r>
              <a:t>5. Target Customer</a:t>
            </a:r>
          </a:p>
          <a:p>
            <a:r>
              <a:t>6. Capital Raise</a:t>
            </a:r>
          </a:p>
          <a:p>
            <a:r>
              <a:t>7.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Greetings, Chris Dixon!</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r>
              <a:t>Welcome, Chris Dixon! We are excited to present Elysium, a platform empowering developers to build secure, decentralized AI tailored to individual needs.</a:t>
            </a:r>
          </a:p>
        </p:txBody>
      </p:sp>
      <p:pic>
        <p:nvPicPr>
          <p:cNvPr id="5" name="Picture 4" descr="image.png"/>
          <p:cNvPicPr>
            <a:picLocks noChangeAspect="1"/>
          </p:cNvPicPr>
          <p:nvPr/>
        </p:nvPicPr>
        <p:blipFill>
          <a:blip r:embed="rId2"/>
          <a:stretch>
            <a:fillRect/>
          </a:stretch>
        </p:blipFill>
        <p:spPr>
          <a:xfrm>
            <a:off x="7772400" y="3200400"/>
            <a:ext cx="36576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Problem</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1. AI Agents are isolated, hindering collaboration with each other and existing services.</a:t>
            </a:r>
          </a:p>
          <a:p>
            <a:r>
              <a:t>2. Fragmentation hinders AI adoption, causing unity, efficiency, compatibility, entry, and security issues.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Elysium's Solution</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1. Seamless User Experience: Customize agent personalities and settings for tailored AI experiences.</a:t>
            </a:r>
          </a:p>
          <a:p>
            <a:r>
              <a:t>2. Dynamic Ecosystem Integration: Integrate multiple AI agents for efficient task management.</a:t>
            </a:r>
          </a:p>
          <a:p>
            <a:r>
              <a:t>3. Unified AI Network: Sync effortlessly with existing business systems for smooth transitions.</a:t>
            </a:r>
          </a:p>
          <a:p>
            <a:r>
              <a:t>4. Secure and Trustworthy Platform: Elysium blends decentralized and conventional security protocols for robust data protection.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Offerings</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1. Elysium OS: Access your personalized AI Butler or Chief of Staff across various platforms.</a:t>
            </a:r>
          </a:p>
          <a:p>
            <a:r>
              <a:t>2. Automation Station: Streamlined AI Agent recruitment and deployment for seamless collaboration and business integration.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 Customer</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1. Developers face technical setups that lack accessibility and connectivity.</a:t>
            </a:r>
          </a:p>
          <a:p>
            <a:r>
              <a:t>2. Elysium provides a value-added catalyst by offering a single intuitive entry point and platforming all AI Agents in one place.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Capital Raise</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We are raising $3,500,000 in our Seed round to:</a:t>
            </a:r>
          </a:p>
          <a:p>
            <a:r>
              <a:t>1. Make significant hirings for UX/UI Designers, OS Lead, Backend &amp; Support Devs.</a:t>
            </a:r>
          </a:p>
          <a:p>
            <a:r>
              <a:t>2. Drive growth through new marketing channels and scaling audits.</a:t>
            </a:r>
          </a:p>
          <a:p>
            <a:r>
              <a:t>3. Develop and launch our platform.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p:txBody>
      </p:sp>
      <p:sp>
        <p:nvSpPr>
          <p:cNvPr id="4" name="TextBox 3"/>
          <p:cNvSpPr txBox="1"/>
          <p:nvPr/>
        </p:nvSpPr>
        <p:spPr>
          <a:xfrm>
            <a:off x="457200" y="3200400"/>
            <a:ext cx="4572000" cy="4572000"/>
          </a:xfrm>
          <a:prstGeom prst="rect">
            <a:avLst/>
          </a:prstGeom>
          <a:noFill/>
        </p:spPr>
        <p:txBody>
          <a:bodyPr wrap="none">
            <a:spAutoFit/>
          </a:bodyPr>
          <a:lstStyle/>
          <a:p/>
          <a:p>
            <a:r>
              <a:t>Elysium empowers developers to build secure, decentralized AI with a seamless user experience and dynamic ecosystem integration. Our offerings, Elysium OS and Automation Station, cater to developers' needs. With your support, we aim to revolutionize the AI industry and drive widespread adoption.</a:t>
            </a:r>
          </a:p>
        </p:txBody>
      </p:sp>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2023-03-07T12:06:12Z</dcterms:created>
  <dcterms:modified xsi:type="dcterms:W3CDTF">2023-03-07T12:06:26Z</dcterms:modified>
</cp:coreProperties>
</file>