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Empowering Developers with Elysium Innovations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Introduction to Elysium Innovations</a:t>
            </a:r>
          </a:p>
          <a:p>
            <a:r>
              <a:t>2. The Problem: Fragmentation in AI Agents</a:t>
            </a:r>
          </a:p>
          <a:p>
            <a:r>
              <a:t>3. Elysium's Solution: Unified AI Network</a:t>
            </a:r>
          </a:p>
          <a:p>
            <a:r>
              <a:t>4. Our Offerings: Elysium OS and Automation Station</a:t>
            </a:r>
          </a:p>
          <a:p>
            <a:r>
              <a:t>5. Target Customer: Developers</a:t>
            </a:r>
          </a:p>
          <a:p>
            <a:r>
              <a:t>6. Capital Raise: Seed Round</a:t>
            </a:r>
          </a:p>
          <a:p>
            <a:r>
              <a:t>7.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Greetings, Michael Gruen!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Hello Michael Gruen! Welcome to our presentation about Elysium Innovations, a tech company dedicated to empowering developers and democratizing AI.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Fragmentation Hinders AI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Problem</a:t>
            </a:r>
          </a:p>
          <a:p>
            <a:r>
              <a:t>- AI Agents are isolated and lack collaboration.</a:t>
            </a:r>
          </a:p>
          <a:p>
            <a:r>
              <a:t>- Fragmentation hinders unity, efficiency, compatibility, entry, and security.</a:t>
            </a:r>
          </a:p>
          <a:p>
            <a:r>
              <a:t>- Disjointed user experiences, reduced productivity, missed synergistic possibilities, and inconsistent security protocols.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Elysium's Solution: Unified AI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Our Solution</a:t>
            </a:r>
          </a:p>
          <a:p>
            <a:r>
              <a:t>- Seamless User Experience: Customize AI agent personalities and settings.</a:t>
            </a:r>
          </a:p>
          <a:p>
            <a:r>
              <a:t>- Dynamic Ecosystem Integration: Efficient task management with multiple AI agents.</a:t>
            </a:r>
          </a:p>
          <a:p>
            <a:r>
              <a:t>- Unified AI Network: Sync effortlessly with existing business systems.</a:t>
            </a:r>
          </a:p>
          <a:p>
            <a:r>
              <a:t>- Secure and Trustworthy Platform: Blend of decentralized and conventional security protocols.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Offerings: Elysium OS and Automation 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Elysium OS: Web and hologram on PC and Mac</a:t>
            </a:r>
          </a:p>
          <a:p>
            <a:r>
              <a:t>- AI Personal Butler or Enterprise Chief of Staff (COS)</a:t>
            </a:r>
          </a:p>
          <a:p>
            <a:r>
              <a:t>- 24/7 access across various platforms</a:t>
            </a:r>
          </a:p>
          <a:p>
            <a:r>
              <a:t>- Unified portal for managing AI agents, customization, and powerful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Customer: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Shared Problem We Solve</a:t>
            </a:r>
          </a:p>
          <a:p>
            <a:r>
              <a:t>- Lack of accessibility and connectivity for AI Agents.</a:t>
            </a:r>
          </a:p>
          <a:p>
            <a:r>
              <a:t>- Elysium OS and Automation Station provide a single entry point and platform for consumers to use their technology.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 Raise: Seed 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 are raising $3,500,000 in our Seed round.</a:t>
            </a:r>
          </a:p>
          <a:p>
            <a:r>
              <a:t>- Purpose: Significant hirings, growth via new marketing channels, and platform development.</a:t>
            </a:r>
          </a:p>
          <a:p>
            <a:r>
              <a:t>- Hiring UX/UI Designers, OS Lead, Backend &amp; Support Devs.</a:t>
            </a:r>
          </a:p>
          <a:p>
            <a:r>
              <a:t>- Scaling audits and ready resources for enterprise fulfillment.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- Elysium Innovations empowers developers to build secure, decentralized AI tailored to individual needs.</a:t>
            </a:r>
          </a:p>
          <a:p>
            <a:r>
              <a:t>- Our unified AI network solves the problem of fragmentation in AI adoption.</a:t>
            </a:r>
          </a:p>
          <a:p>
            <a:r>
              <a:t>- We offer Elysium OS and Automation Station as powerful tools for developers.</a:t>
            </a:r>
          </a:p>
          <a:p>
            <a:r>
              <a:t>- Our target customers are developers seeking a single platform for AI agent management.</a:t>
            </a:r>
          </a:p>
          <a:p>
            <a:r>
              <a:t>- We are currently raising funds in our Seed round for growth and platform development.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Paket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2023-03-07T12:06:12Z</dcterms:created>
  <dcterms:modified xsi:type="dcterms:W3CDTF">2023-03-07T12:06:26Z</dcterms:modified>
</cp:coreProperties>
</file>