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Elysium OS - Empowering Developers to Build Secure, Decentralized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The Problem</a:t>
            </a:r>
          </a:p>
          <a:p>
            <a:r>
              <a:t>2. Elysium's Solution</a:t>
            </a:r>
          </a:p>
          <a:p>
            <a:r>
              <a:t>3. Our Offerings</a:t>
            </a:r>
          </a:p>
          <a:p>
            <a:r>
              <a:t>4. Target Customer - Developers</a:t>
            </a:r>
          </a:p>
          <a:p>
            <a:r>
              <a:t>5. Capital Raise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Isolated AI Agents</a:t>
            </a:r>
          </a:p>
          <a:p>
            <a:r>
              <a:t>2. Fragmentation Hinders AI Adoption</a:t>
            </a:r>
          </a:p>
          <a:p>
            <a:r>
              <a:t>3. Lack of Unity</a:t>
            </a:r>
          </a:p>
          <a:p>
            <a:r>
              <a:t>4. Operational Inefficiency</a:t>
            </a:r>
          </a:p>
          <a:p>
            <a:r>
              <a:t>5. Limited Cross-Compatibility</a:t>
            </a:r>
          </a:p>
          <a:p>
            <a:r>
              <a:t>6. Barrier to Entry</a:t>
            </a:r>
          </a:p>
          <a:p>
            <a:r>
              <a:t>7. Security Concerns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Elysium's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Seamless User Experience</a:t>
            </a:r>
          </a:p>
          <a:p>
            <a:r>
              <a:t>2. Dynamic Ecosystem Integration</a:t>
            </a:r>
          </a:p>
          <a:p>
            <a:r>
              <a:t>3. Unified AI Network</a:t>
            </a:r>
          </a:p>
          <a:p>
            <a:r>
              <a:t>4. Secure and Trustworthy Platform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Offerings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Elysium OS - AI Butler or Chief of Staff</a:t>
            </a:r>
          </a:p>
          <a:p>
            <a:r>
              <a:t>2. 24/7 Access and Various Platforms</a:t>
            </a:r>
          </a:p>
          <a:p>
            <a:r>
              <a:t>3. Unified Portal for Managing AI Agents</a:t>
            </a:r>
          </a:p>
          <a:p>
            <a:r>
              <a:t>4. Customization and Powerful Capabilities</a:t>
            </a:r>
          </a:p>
          <a:p>
            <a:r>
              <a:t>5. Automation Station - Central Hub for AI Agents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Customer - Developers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Shared Problem We Solve</a:t>
            </a:r>
          </a:p>
          <a:p>
            <a:r>
              <a:t>2. Elysium as a Value-Added Catalyst</a:t>
            </a:r>
          </a:p>
          <a:p>
            <a:r>
              <a:t>3. Intuitive Entry Point via Elysium OS</a:t>
            </a:r>
          </a:p>
          <a:p>
            <a:r>
              <a:t>4. Platforming AI Agents in One Place</a:t>
            </a:r>
          </a:p>
          <a:p>
            <a:r>
              <a:t>5. Transactions via Automation Station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 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Raising $3,500,000 in Seed Round</a:t>
            </a:r>
          </a:p>
          <a:p>
            <a:r>
              <a:t>2. Purpose of Fundraising</a:t>
            </a:r>
          </a:p>
          <a:p>
            <a:r>
              <a:t>3. Significant Hirings</a:t>
            </a:r>
          </a:p>
          <a:p>
            <a:r>
              <a:t>4. Growth and Scaling</a:t>
            </a:r>
          </a:p>
          <a:p>
            <a:r>
              <a:t>5. Development of the Platform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Elysium OS empowers developers to build secure, decentralized AI.</a:t>
            </a:r>
          </a:p>
          <a:p>
            <a:r>
              <a:t>- Seamless user experience and dynamic ecosystem integration.</a:t>
            </a:r>
          </a:p>
          <a:p>
            <a:r>
              <a:t>- Unified portal for managing AI agents and robust customization.</a:t>
            </a:r>
          </a:p>
          <a:p>
            <a:r>
              <a:t>- Targeted towards developers and solves shared problems.</a:t>
            </a:r>
          </a:p>
          <a:p>
            <a:r>
              <a:t>- Capital raise to support growth, development, and hirings.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Zitierfähig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2023-03-07T12:08:31Z</dcterms:created>
  <dcterms:modified xsi:type="dcterms:W3CDTF">2023-03-07T12:08:51Z</dcterms:modified>
</cp:coreProperties>
</file>