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Empowering Developers with Elysium AI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32004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1. Introduction to Elysium</a:t>
            </a:r>
          </a:p>
          <a:p>
            <a:r>
              <a:t>2. The Problem</a:t>
            </a:r>
          </a:p>
          <a:p>
            <a:r>
              <a:t>3. Elysium's Solution</a:t>
            </a:r>
          </a:p>
          <a:p>
            <a:r>
              <a:t>4. Our Offerings</a:t>
            </a:r>
          </a:p>
          <a:p>
            <a:r>
              <a:t>5. Target Customer: Developers</a:t>
            </a:r>
          </a:p>
          <a:p>
            <a:r>
              <a:t>6. Capital Raise</a:t>
            </a:r>
          </a:p>
          <a:p>
            <a:r>
              <a:t>7. 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Greetings, Bryan Schreir!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32004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Hello Bryan Schreir,</a:t>
            </a:r>
          </a:p>
          <a:p>
            <a:r>
              <a:t>We are thrilled to present to you our company, Elysium, and how we empower developers to build secure, decentralized AI tailored to individual needs. Thank you for your time and consideration.</a:t>
            </a:r>
          </a:p>
        </p:txBody>
      </p:sp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3200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32004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- AI Agents are isolated, hindering collaboration with other agents and existing business services.</a:t>
            </a:r>
          </a:p>
          <a:p>
            <a:r>
              <a:t>- Fragmentation leads to unity, efficiency, compatibility, entry, and security issues.</a:t>
            </a:r>
          </a:p>
          <a:p>
            <a:r>
              <a:t>- Disjointed user experiences, operational inefficiency, limited cross-compatibility, barrier to entry, and security concerns.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Elysium's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32004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- Seamless User Experience: Customize agent personalities and settings for a tailored AI experience.</a:t>
            </a:r>
          </a:p>
          <a:p>
            <a:r>
              <a:t>- Dynamic Ecosystem Integration: Integrate multiple AI agents for efficient task management.</a:t>
            </a:r>
          </a:p>
          <a:p>
            <a:r>
              <a:t>- Unified AI Network: Sync effortlessly with existing business systems for smooth transitions.</a:t>
            </a:r>
          </a:p>
          <a:p>
            <a:r>
              <a:t>- Secure and Trustworthy Platform: Blend of decentralized and conventional security protocols for robust data protection.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Offerings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32004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1. Elysium OS - web and hologram on PC and Mac</a:t>
            </a:r>
          </a:p>
          <a:p>
            <a:r>
              <a:t>- AI Personal Butler or Enterprise Chief of Staff (COS)</a:t>
            </a:r>
          </a:p>
          <a:p>
            <a:r>
              <a:t>- 24/7 access to personalized AI Butler or Chief of Staff</a:t>
            </a:r>
          </a:p>
          <a:p>
            <a:r>
              <a:t>- Various platforms for interaction: text, voice, and web chat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Customer: Developers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32004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- Developers face the challenge of inaccessible and disconnected AI setups.</a:t>
            </a:r>
          </a:p>
          <a:p>
            <a:r>
              <a:t>- Elysium provides a single intuitive entry point for consumers to use their technology via Elysium OS.</a:t>
            </a:r>
          </a:p>
          <a:p>
            <a:r>
              <a:t>- All AI Agents are platformed in one place through Automation Station, enabling transactions between agents and existing businesses.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Capital Raise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32004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- We are raising $3,500,000 in our Seed round.</a:t>
            </a:r>
          </a:p>
          <a:p>
            <a:r>
              <a:t>- Purpose of fundraising:</a:t>
            </a:r>
          </a:p>
          <a:p>
            <a:r>
              <a:t>1. Significant hirings: UX/UI Designers, OS Lead, Backend &amp; Support Devs.</a:t>
            </a:r>
          </a:p>
          <a:p>
            <a:r>
              <a:t>2. Growth through new marketing channels and scaling audits.</a:t>
            </a:r>
          </a:p>
          <a:p>
            <a:r>
              <a:t>3. Development: Full build of our platform and public launch.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32004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- Elysium empowers developers to build secure, decentralized AI tailored to individual needs.</a:t>
            </a:r>
          </a:p>
          <a:p>
            <a:r>
              <a:t>- Our solution addresses the fragmentation and isolation of AI agents, providing a seamless user experience and integration with existing systems.</a:t>
            </a:r>
          </a:p>
          <a:p>
            <a:r>
              <a:t>- With Elysium OS and Automation Station, we offer a unified platform for personalized AI assistants and streamlined agent deployment.</a:t>
            </a:r>
          </a:p>
          <a:p>
            <a:r>
              <a:t>- We are seeking funding to support our growth, development, and team expansion.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Gill Sans MT</vt:lpstr>
      <vt:lpstr>Paket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2023-03-07T12:06:12Z</dcterms:created>
  <dcterms:modified xsi:type="dcterms:W3CDTF">2023-03-07T12:06:26Z</dcterms:modified>
</cp:coreProperties>
</file>