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2014年11月3日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2014年11月3日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Wireframe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twelve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9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Admin</a:t>
            </a:r>
            <a:r>
              <a:rPr kumimoji="1" lang="en-US" altLang="zh-CN" dirty="0" smtClean="0"/>
              <a:t> inventory</a:t>
            </a:r>
            <a:endParaRPr kumimoji="1" lang="zh-CN" altLang="en-US" dirty="0"/>
          </a:p>
        </p:txBody>
      </p:sp>
      <p:pic>
        <p:nvPicPr>
          <p:cNvPr id="4" name="内容占位符 3" descr="admin invent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r="15737"/>
          <a:stretch>
            <a:fillRect/>
          </a:stretch>
        </p:blipFill>
        <p:spPr>
          <a:xfrm>
            <a:off x="0" y="1100138"/>
            <a:ext cx="9144000" cy="5757862"/>
          </a:xfrm>
        </p:spPr>
      </p:pic>
      <p:sp>
        <p:nvSpPr>
          <p:cNvPr id="5" name="文本框 4"/>
          <p:cNvSpPr txBox="1"/>
          <p:nvPr/>
        </p:nvSpPr>
        <p:spPr>
          <a:xfrm>
            <a:off x="822960" y="6152880"/>
            <a:ext cx="1490730" cy="646331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1201150" y="5739406"/>
            <a:ext cx="383974" cy="413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17140" y="5237331"/>
            <a:ext cx="1811571" cy="923330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5306720" y="5739406"/>
            <a:ext cx="610420" cy="127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7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Meal</a:t>
            </a:r>
            <a:r>
              <a:rPr kumimoji="1" lang="en-US" altLang="zh-CN" dirty="0" smtClean="0"/>
              <a:t> page</a:t>
            </a:r>
            <a:endParaRPr kumimoji="1" lang="zh-CN" altLang="en-US" dirty="0"/>
          </a:p>
        </p:txBody>
      </p:sp>
      <p:pic>
        <p:nvPicPr>
          <p:cNvPr id="4" name="内容占位符 3" descr="Meal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r="4669"/>
          <a:stretch>
            <a:fillRect/>
          </a:stretch>
        </p:blipFill>
        <p:spPr>
          <a:xfrm>
            <a:off x="0" y="1100628"/>
            <a:ext cx="9144000" cy="5757372"/>
          </a:xfrm>
        </p:spPr>
      </p:pic>
      <p:sp>
        <p:nvSpPr>
          <p:cNvPr id="5" name="文本框 4"/>
          <p:cNvSpPr txBox="1"/>
          <p:nvPr/>
        </p:nvSpPr>
        <p:spPr>
          <a:xfrm>
            <a:off x="5995904" y="4006755"/>
            <a:ext cx="1663888" cy="1477328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Uncheck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unwanted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0"/>
          </p:cNvCxnSpPr>
          <p:nvPr/>
        </p:nvCxnSpPr>
        <p:spPr>
          <a:xfrm flipH="1" flipV="1">
            <a:off x="5513475" y="3209342"/>
            <a:ext cx="1314373" cy="797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1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Meal</a:t>
            </a:r>
            <a:r>
              <a:rPr kumimoji="1" lang="en-US" altLang="zh-CN" dirty="0" smtClean="0"/>
              <a:t> page</a:t>
            </a:r>
            <a:endParaRPr kumimoji="1" lang="zh-CN" altLang="en-US" dirty="0"/>
          </a:p>
        </p:txBody>
      </p:sp>
      <p:pic>
        <p:nvPicPr>
          <p:cNvPr id="4" name="内容占位符 3" descr="Meal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r="4669"/>
          <a:stretch>
            <a:fillRect/>
          </a:stretch>
        </p:blipFill>
        <p:spPr>
          <a:xfrm>
            <a:off x="0" y="1100628"/>
            <a:ext cx="9144000" cy="5757372"/>
          </a:xfrm>
        </p:spPr>
      </p:pic>
      <p:sp>
        <p:nvSpPr>
          <p:cNvPr id="5" name="文本框 4"/>
          <p:cNvSpPr txBox="1"/>
          <p:nvPr/>
        </p:nvSpPr>
        <p:spPr>
          <a:xfrm>
            <a:off x="5995904" y="4006755"/>
            <a:ext cx="1663888" cy="1200329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nutrition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accordingly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1"/>
          </p:cNvCxnSpPr>
          <p:nvPr/>
        </p:nvCxnSpPr>
        <p:spPr>
          <a:xfrm flipH="1">
            <a:off x="4942437" y="4606920"/>
            <a:ext cx="1053467" cy="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3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en-US" altLang="zh-CN" dirty="0" smtClean="0"/>
              <a:t> your page</a:t>
            </a:r>
            <a:endParaRPr kumimoji="1" lang="zh-CN" altLang="en-US" dirty="0"/>
          </a:p>
        </p:txBody>
      </p:sp>
      <p:pic>
        <p:nvPicPr>
          <p:cNvPr id="4" name="内容占位符 3" descr="build your ow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r="4669"/>
          <a:stretch>
            <a:fillRect/>
          </a:stretch>
        </p:blipFill>
        <p:spPr>
          <a:xfrm>
            <a:off x="-1" y="1100628"/>
            <a:ext cx="9144001" cy="5757372"/>
          </a:xfrm>
        </p:spPr>
      </p:pic>
      <p:sp>
        <p:nvSpPr>
          <p:cNvPr id="5" name="文本框 4"/>
          <p:cNvSpPr txBox="1"/>
          <p:nvPr/>
        </p:nvSpPr>
        <p:spPr>
          <a:xfrm>
            <a:off x="2490910" y="5709872"/>
            <a:ext cx="4105570" cy="369332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3613295" y="4715567"/>
            <a:ext cx="935322" cy="994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3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en-US" altLang="zh-CN" dirty="0" smtClean="0"/>
              <a:t> your own</a:t>
            </a:r>
            <a:endParaRPr kumimoji="1" lang="zh-CN" altLang="en-US" dirty="0"/>
          </a:p>
        </p:txBody>
      </p:sp>
      <p:pic>
        <p:nvPicPr>
          <p:cNvPr id="4" name="内容占位符 3" descr="build your own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r="4669"/>
          <a:stretch>
            <a:fillRect/>
          </a:stretch>
        </p:blipFill>
        <p:spPr>
          <a:xfrm>
            <a:off x="1" y="1100628"/>
            <a:ext cx="9144000" cy="5757372"/>
          </a:xfrm>
        </p:spPr>
      </p:pic>
      <p:sp>
        <p:nvSpPr>
          <p:cNvPr id="5" name="文本框 4"/>
          <p:cNvSpPr txBox="1"/>
          <p:nvPr/>
        </p:nvSpPr>
        <p:spPr>
          <a:xfrm>
            <a:off x="1437442" y="4784479"/>
            <a:ext cx="2559827" cy="1200329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Afte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nutrition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clicking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1959253" y="5984808"/>
            <a:ext cx="758103" cy="325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5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Summary</a:t>
            </a:r>
            <a:r>
              <a:rPr kumimoji="1" lang="en-US" altLang="zh-CN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5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Wire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diagram</a:t>
            </a:r>
            <a:endParaRPr kumimoji="1" lang="zh-CN" altLang="en-US" dirty="0"/>
          </a:p>
        </p:txBody>
      </p:sp>
      <p:pic>
        <p:nvPicPr>
          <p:cNvPr id="4" name="内容占位符 3" descr="Untitled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11" r="-28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538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Wirefram</a:t>
            </a:r>
            <a:r>
              <a:rPr kumimoji="1" lang="en-US" altLang="zh-CN" dirty="0" smtClean="0"/>
              <a:t>e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8"/>
            <a:ext cx="7683544" cy="401856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website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pre-built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nutrition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selected.</a:t>
            </a:r>
          </a:p>
          <a:p>
            <a:pPr>
              <a:buFont typeface="+mj-lt"/>
              <a:buAutoNum type="arabicPeriod"/>
            </a:pP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system.</a:t>
            </a:r>
          </a:p>
          <a:p>
            <a:pPr>
              <a:buFont typeface="+mj-lt"/>
              <a:buAutoNum type="arabicPeriod"/>
            </a:pP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inventory: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ingredient/food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item(like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pre-built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sandwich).</a:t>
            </a:r>
          </a:p>
          <a:p>
            <a:pPr>
              <a:buFont typeface="+mj-lt"/>
              <a:buAutoNum type="arabicPeriod"/>
            </a:pPr>
            <a:r>
              <a:rPr kumimoji="1" lang="en-US" altLang="zh-CN" dirty="0" smtClean="0"/>
              <a:t>Meal: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nutrition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right.</a:t>
            </a:r>
          </a:p>
          <a:p>
            <a:pPr>
              <a:buFont typeface="+mj-lt"/>
              <a:buAutoNum type="arabicPeriod"/>
            </a:pP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customers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scratch.</a:t>
            </a:r>
          </a:p>
          <a:p>
            <a:pPr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en-US" altLang="zh-CN" dirty="0" smtClean="0"/>
              <a:t> Page</a:t>
            </a:r>
            <a:endParaRPr kumimoji="1" lang="zh-CN" altLang="en-US" dirty="0"/>
          </a:p>
        </p:txBody>
      </p:sp>
      <p:pic>
        <p:nvPicPr>
          <p:cNvPr id="4" name="内容占位符 3" descr="Hom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5" b="-5155"/>
          <a:stretch>
            <a:fillRect/>
          </a:stretch>
        </p:blipFill>
        <p:spPr>
          <a:xfrm>
            <a:off x="0" y="1100628"/>
            <a:ext cx="9143999" cy="5987490"/>
          </a:xfrm>
        </p:spPr>
      </p:pic>
      <p:sp>
        <p:nvSpPr>
          <p:cNvPr id="6" name="文本框 5"/>
          <p:cNvSpPr txBox="1"/>
          <p:nvPr/>
        </p:nvSpPr>
        <p:spPr>
          <a:xfrm>
            <a:off x="6163278" y="1712962"/>
            <a:ext cx="1949407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5730076" y="1575137"/>
            <a:ext cx="433202" cy="600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en-US" altLang="zh-CN" dirty="0" smtClean="0"/>
              <a:t> Page</a:t>
            </a:r>
            <a:endParaRPr kumimoji="1" lang="zh-CN" altLang="en-US" dirty="0"/>
          </a:p>
        </p:txBody>
      </p:sp>
      <p:pic>
        <p:nvPicPr>
          <p:cNvPr id="4" name="内容占位符 3" descr="Hom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5" b="-5155"/>
          <a:stretch>
            <a:fillRect/>
          </a:stretch>
        </p:blipFill>
        <p:spPr>
          <a:xfrm>
            <a:off x="0" y="1100628"/>
            <a:ext cx="9143999" cy="5987490"/>
          </a:xfrm>
        </p:spPr>
      </p:pic>
      <p:sp>
        <p:nvSpPr>
          <p:cNvPr id="6" name="文本框 5"/>
          <p:cNvSpPr txBox="1"/>
          <p:nvPr/>
        </p:nvSpPr>
        <p:spPr>
          <a:xfrm>
            <a:off x="5474094" y="5237331"/>
            <a:ext cx="1949407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pre-built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sandwich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click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5040892" y="5055205"/>
            <a:ext cx="433202" cy="600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3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en-US" altLang="zh-CN" dirty="0" smtClean="0"/>
              <a:t> Page</a:t>
            </a:r>
            <a:endParaRPr kumimoji="1" lang="zh-CN" altLang="en-US" dirty="0"/>
          </a:p>
        </p:txBody>
      </p:sp>
      <p:pic>
        <p:nvPicPr>
          <p:cNvPr id="4" name="内容占位符 3" descr="Hom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5" b="-5155"/>
          <a:stretch>
            <a:fillRect/>
          </a:stretch>
        </p:blipFill>
        <p:spPr>
          <a:xfrm>
            <a:off x="0" y="1100628"/>
            <a:ext cx="9143999" cy="5987490"/>
          </a:xfrm>
        </p:spPr>
      </p:pic>
      <p:sp>
        <p:nvSpPr>
          <p:cNvPr id="6" name="文本框 5"/>
          <p:cNvSpPr txBox="1"/>
          <p:nvPr/>
        </p:nvSpPr>
        <p:spPr>
          <a:xfrm>
            <a:off x="4460009" y="5456294"/>
            <a:ext cx="205770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checkbox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3002875" y="5640960"/>
            <a:ext cx="1457133" cy="49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6446" y="4666344"/>
            <a:ext cx="1230687" cy="1384995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Customer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uncheck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the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checkbox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they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don</a:t>
            </a:r>
            <a:r>
              <a:rPr kumimoji="1" lang="fr-FR" altLang="zh-CN" sz="1400" dirty="0" smtClean="0"/>
              <a:t>’</a:t>
            </a:r>
            <a:r>
              <a:rPr kumimoji="1" lang="en-US" altLang="zh-CN" sz="1400" dirty="0" smtClean="0"/>
              <a:t>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want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that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ingredient.</a:t>
            </a:r>
            <a:endParaRPr kumimoji="1" lang="zh-CN" altLang="en-US" sz="1400" dirty="0"/>
          </a:p>
        </p:txBody>
      </p:sp>
      <p:cxnSp>
        <p:nvCxnSpPr>
          <p:cNvPr id="10" name="直线箭头连接符 9"/>
          <p:cNvCxnSpPr>
            <a:stCxn id="7" idx="3"/>
          </p:cNvCxnSpPr>
          <p:nvPr/>
        </p:nvCxnSpPr>
        <p:spPr>
          <a:xfrm>
            <a:off x="1457133" y="5358842"/>
            <a:ext cx="206755" cy="16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3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en-US" altLang="zh-CN" dirty="0" smtClean="0"/>
              <a:t> Page</a:t>
            </a:r>
            <a:endParaRPr kumimoji="1" lang="zh-CN" altLang="en-US" dirty="0"/>
          </a:p>
        </p:txBody>
      </p:sp>
      <p:pic>
        <p:nvPicPr>
          <p:cNvPr id="4" name="内容占位符 3" descr="Hom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5" b="-5155"/>
          <a:stretch>
            <a:fillRect/>
          </a:stretch>
        </p:blipFill>
        <p:spPr>
          <a:xfrm>
            <a:off x="1" y="1100628"/>
            <a:ext cx="9143999" cy="5987490"/>
          </a:xfrm>
        </p:spPr>
      </p:pic>
      <p:sp>
        <p:nvSpPr>
          <p:cNvPr id="6" name="文本框 5"/>
          <p:cNvSpPr txBox="1"/>
          <p:nvPr/>
        </p:nvSpPr>
        <p:spPr>
          <a:xfrm>
            <a:off x="5474094" y="5237331"/>
            <a:ext cx="194940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Allergens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warning,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accordingly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ingredients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1"/>
          </p:cNvCxnSpPr>
          <p:nvPr/>
        </p:nvCxnSpPr>
        <p:spPr>
          <a:xfrm flipH="1">
            <a:off x="4528926" y="5837496"/>
            <a:ext cx="945168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Admin</a:t>
            </a:r>
            <a:r>
              <a:rPr kumimoji="1" lang="en-US" altLang="zh-CN" dirty="0" smtClean="0"/>
              <a:t> login</a:t>
            </a:r>
            <a:endParaRPr kumimoji="1" lang="zh-CN" altLang="en-US" dirty="0"/>
          </a:p>
        </p:txBody>
      </p:sp>
      <p:pic>
        <p:nvPicPr>
          <p:cNvPr id="4" name="内容占位符 3" descr="admin logi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 r="16808"/>
          <a:stretch>
            <a:fillRect/>
          </a:stretch>
        </p:blipFill>
        <p:spPr>
          <a:xfrm>
            <a:off x="0" y="914400"/>
            <a:ext cx="9144000" cy="5943600"/>
          </a:xfrm>
        </p:spPr>
      </p:pic>
      <p:sp>
        <p:nvSpPr>
          <p:cNvPr id="5" name="文本框 4"/>
          <p:cNvSpPr txBox="1"/>
          <p:nvPr/>
        </p:nvSpPr>
        <p:spPr>
          <a:xfrm>
            <a:off x="551348" y="2510375"/>
            <a:ext cx="1191304" cy="369332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username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742652" y="2667889"/>
            <a:ext cx="1437442" cy="19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1348" y="3032107"/>
            <a:ext cx="1191304" cy="369332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password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1742652" y="3169964"/>
            <a:ext cx="1437442" cy="39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2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Admin</a:t>
            </a:r>
            <a:r>
              <a:rPr kumimoji="1" lang="en-US" altLang="zh-CN" dirty="0" smtClean="0"/>
              <a:t> inventory</a:t>
            </a:r>
            <a:endParaRPr kumimoji="1" lang="zh-CN" altLang="en-US" dirty="0"/>
          </a:p>
        </p:txBody>
      </p:sp>
      <p:pic>
        <p:nvPicPr>
          <p:cNvPr id="4" name="内容占位符 3" descr="admin invent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1" r="15141"/>
          <a:stretch>
            <a:fillRect/>
          </a:stretch>
        </p:blipFill>
        <p:spPr>
          <a:xfrm>
            <a:off x="0" y="1198563"/>
            <a:ext cx="9144000" cy="5659437"/>
          </a:xfrm>
        </p:spPr>
      </p:pic>
      <p:sp>
        <p:nvSpPr>
          <p:cNvPr id="5" name="文本框 4"/>
          <p:cNvSpPr txBox="1"/>
          <p:nvPr/>
        </p:nvSpPr>
        <p:spPr>
          <a:xfrm>
            <a:off x="5611930" y="5138885"/>
            <a:ext cx="1772188" cy="1200329"/>
          </a:xfrm>
          <a:prstGeom prst="rect">
            <a:avLst/>
          </a:prstGeom>
          <a:noFill/>
          <a:ln>
            <a:solidFill>
              <a:srgbClr val="F96A1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5188574" y="4754946"/>
            <a:ext cx="423356" cy="383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12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角度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644</TotalTime>
  <Words>342</Words>
  <Application>Microsoft Macintosh PowerPoint</Application>
  <PresentationFormat>全屏显示(4:3)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角度</vt:lpstr>
      <vt:lpstr>Wireframe of six twelve</vt:lpstr>
      <vt:lpstr>Wireframe diagram</vt:lpstr>
      <vt:lpstr>Wireframe diagram</vt:lpstr>
      <vt:lpstr>Main Page</vt:lpstr>
      <vt:lpstr>Main Page</vt:lpstr>
      <vt:lpstr>Main Page</vt:lpstr>
      <vt:lpstr>Main Page</vt:lpstr>
      <vt:lpstr>Admin login</vt:lpstr>
      <vt:lpstr>Admin inventory</vt:lpstr>
      <vt:lpstr>Admin inventory</vt:lpstr>
      <vt:lpstr>Meal page</vt:lpstr>
      <vt:lpstr>Meal page</vt:lpstr>
      <vt:lpstr>Build your page</vt:lpstr>
      <vt:lpstr>Build your own</vt:lpstr>
      <vt:lpstr>Summary?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Chaojun Dai</dc:creator>
  <cp:lastModifiedBy>Chaojun Dai</cp:lastModifiedBy>
  <cp:revision>7</cp:revision>
  <dcterms:created xsi:type="dcterms:W3CDTF">2014-11-03T06:37:12Z</dcterms:created>
  <dcterms:modified xsi:type="dcterms:W3CDTF">2014-11-03T17:21:27Z</dcterms:modified>
</cp:coreProperties>
</file>