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E6E6E6"/>
    <a:srgbClr val="ED7D31"/>
    <a:srgbClr val="767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7CA8AB-EA92-4F0D-8017-B743EDD5C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CDBF4C-EBC1-47DB-A7DE-C4BB6807D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920400-B512-42FD-9788-891F1609E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6D73-A3DF-43E8-AF4F-9AAED8770C05}" type="datetimeFigureOut">
              <a:rPr lang="ru-RU" smtClean="0"/>
              <a:t>31.08.2023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F28783-BD63-4B7F-A5C6-96C064B5F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15FC50-65F9-474B-93F1-AC53865AB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F7FC-A5FD-41D4-810C-DCB75BA382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00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3AA63-6141-4D12-B588-473CAB38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D3D78B7-80F7-4FD2-B67B-DA5860AF5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F1FFEA-E5E0-4497-BA9C-C6FA06D3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6D73-A3DF-43E8-AF4F-9AAED8770C05}" type="datetimeFigureOut">
              <a:rPr lang="ru-RU" smtClean="0"/>
              <a:t>31.08.2023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5E31BB-2EC2-4FC1-931B-802CCD19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026E9E-3D09-43B1-A8C0-B6FCE94B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F7FC-A5FD-41D4-810C-DCB75BA382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1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E529D55-E725-4DF0-9C69-C2228A42C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FA8D77-3C5A-47F5-9771-49570353B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7CF410-7CF6-43F7-8D11-02C7BAC3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6D73-A3DF-43E8-AF4F-9AAED8770C05}" type="datetimeFigureOut">
              <a:rPr lang="ru-RU" smtClean="0"/>
              <a:t>31.08.2023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7AC578-5116-4CEC-AA79-351E4F3DB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FB8DCC-0ACF-4A86-9777-4F5E828E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F7FC-A5FD-41D4-810C-DCB75BA382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43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0B3E34-D382-44C7-ABA0-6F71C15E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C267BD-8EA5-4565-9032-9584BBE1B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D76DD9-021F-4E56-875F-098A77AD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6D73-A3DF-43E8-AF4F-9AAED8770C05}" type="datetimeFigureOut">
              <a:rPr lang="ru-RU" smtClean="0"/>
              <a:t>31.08.2023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AE0EF3-0244-4B82-84A0-49F5667A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C3EE3D-D2FE-4857-A47E-C83BA084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F7FC-A5FD-41D4-810C-DCB75BA382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10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A06D4-4E5C-48EE-A2C1-0493B020D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601021-0ED7-4088-9023-1BA95E471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7BB488-7EAC-43FF-B015-8F6DF3E65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6D73-A3DF-43E8-AF4F-9AAED8770C05}" type="datetimeFigureOut">
              <a:rPr lang="ru-RU" smtClean="0"/>
              <a:t>31.08.2023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9338CB-0485-4F00-A324-C204867C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5504F3-776F-4F7C-892A-12463912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F7FC-A5FD-41D4-810C-DCB75BA382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85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0EEC4-B8F5-4775-8812-6F3D7DB8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481F2A-A47E-4CBF-A4B1-D5C85B1C6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0E1FB4-8EA9-4DD8-B154-166AD248D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F299A0-6FC1-43C2-B564-24A83CB6D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6D73-A3DF-43E8-AF4F-9AAED8770C05}" type="datetimeFigureOut">
              <a:rPr lang="ru-RU" smtClean="0"/>
              <a:t>31.08.2023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CB9207-667D-4AA3-87EB-8DCC5B595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49E54F-4E36-4C43-A177-CA77DCB1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F7FC-A5FD-41D4-810C-DCB75BA382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49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DBB015-26DD-451F-A939-2447930AD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5F4898-8D7C-4616-BC90-5EB9C6D8A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2F6A4D-3650-4D67-A8F4-F8E9AB5BF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B850ED6-5343-4653-8FB4-115B69A0D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62B0022-2A7A-40AC-A0AE-555A4F939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37DCE38-1D20-4027-91D2-9CB69A7B3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6D73-A3DF-43E8-AF4F-9AAED8770C05}" type="datetimeFigureOut">
              <a:rPr lang="ru-RU" smtClean="0"/>
              <a:t>31.08.2023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15A5EDC-032D-4CBC-AC87-F8BA5BE4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1224DD3-2A04-46D6-8CFC-B5C505FB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F7FC-A5FD-41D4-810C-DCB75BA382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90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3C4E1-04BD-4A03-BD86-FD0163CA2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26293C9-3959-49E9-A8D4-2D080F9C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6D73-A3DF-43E8-AF4F-9AAED8770C05}" type="datetimeFigureOut">
              <a:rPr lang="ru-RU" smtClean="0"/>
              <a:t>31.08.2023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0698A6B-AD58-4771-959A-BF874374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1C01403-902F-4729-AB17-DFBC4B6F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F7FC-A5FD-41D4-810C-DCB75BA382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74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B1F88AD-9B08-4D83-A90A-9A2A1E5F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6D73-A3DF-43E8-AF4F-9AAED8770C05}" type="datetimeFigureOut">
              <a:rPr lang="ru-RU" smtClean="0"/>
              <a:t>31.08.2023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B2C17D3-FB5F-4BEE-8551-BDE5A214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8346C5-15A4-4170-A5A9-1B5D41F7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F7FC-A5FD-41D4-810C-DCB75BA382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15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478DB2-B20A-433D-B417-E48F8FC7E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8B75DB-21F5-4F21-9121-95C0D831A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31F925-ED11-47B7-B7F2-8E6789988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00382C-BE1B-40E1-9323-C19AFB76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6D73-A3DF-43E8-AF4F-9AAED8770C05}" type="datetimeFigureOut">
              <a:rPr lang="ru-RU" smtClean="0"/>
              <a:t>31.08.2023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87AD9F-CE8A-474A-B816-30E2D0971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F5989C-2C56-4D74-9667-42A30E6E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F7FC-A5FD-41D4-810C-DCB75BA382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57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F6957-ED0D-49AE-98A8-A30A2AFE5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DD52F72-12F0-4762-AF87-75D89B125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F9209A-E497-45C6-8AD5-3AF2C8BAB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B3403C-E04E-48BB-8350-96957ECC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6D73-A3DF-43E8-AF4F-9AAED8770C05}" type="datetimeFigureOut">
              <a:rPr lang="ru-RU" smtClean="0"/>
              <a:t>31.08.2023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1A56D6-AA41-4A08-AD30-EA381EDF5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CEB7CA-00B2-448D-9864-D537804A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F7FC-A5FD-41D4-810C-DCB75BA382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0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4A6765-1DE4-4547-A0FC-C0B7B9A5D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7BEDFA-BA13-4B09-8BE3-4444DA225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29F812-BE90-48D0-9F0C-969B7216B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26D73-A3DF-43E8-AF4F-9AAED8770C05}" type="datetimeFigureOut">
              <a:rPr lang="ru-RU" smtClean="0"/>
              <a:t>31.08.2023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92A2F9-21BB-4CC2-BBB5-B7B3A1704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31F06C-D7B0-4366-934E-09A1C2A70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CF7FC-A5FD-41D4-810C-DCB75BA382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3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B32AD802-1692-4D94-8AAD-001679CBD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" y="2215259"/>
            <a:ext cx="12181172" cy="4642741"/>
          </a:xfrm>
          <a:prstGeom prst="rect">
            <a:avLst/>
          </a:prstGeom>
        </p:spPr>
      </p:pic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933A321D-6BAE-4735-B5E2-0945518AAC82}"/>
              </a:ext>
            </a:extLst>
          </p:cNvPr>
          <p:cNvSpPr/>
          <p:nvPr/>
        </p:nvSpPr>
        <p:spPr>
          <a:xfrm>
            <a:off x="0" y="385011"/>
            <a:ext cx="8451754" cy="54812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14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" name="组合 43">
            <a:extLst>
              <a:ext uri="{FF2B5EF4-FFF2-40B4-BE49-F238E27FC236}">
                <a16:creationId xmlns:a16="http://schemas.microsoft.com/office/drawing/2014/main" id="{FFD14E50-D4CC-4DC7-A1A4-7EFBAC400A0A}"/>
              </a:ext>
            </a:extLst>
          </p:cNvPr>
          <p:cNvGrpSpPr/>
          <p:nvPr/>
        </p:nvGrpSpPr>
        <p:grpSpPr>
          <a:xfrm>
            <a:off x="4679824" y="2313816"/>
            <a:ext cx="3329201" cy="3327668"/>
            <a:chOff x="3347856" y="1888809"/>
            <a:chExt cx="2663825" cy="2662237"/>
          </a:xfrm>
          <a:solidFill>
            <a:schemeClr val="bg1">
              <a:lumMod val="95000"/>
            </a:schemeClr>
          </a:solidFill>
        </p:grpSpPr>
        <p:sp>
          <p:nvSpPr>
            <p:cNvPr id="4" name="Freeform 9">
              <a:extLst>
                <a:ext uri="{FF2B5EF4-FFF2-40B4-BE49-F238E27FC236}">
                  <a16:creationId xmlns:a16="http://schemas.microsoft.com/office/drawing/2014/main" id="{2FF8A565-37A7-4D13-85EC-19CADAE62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856" y="1888809"/>
              <a:ext cx="2663825" cy="2662237"/>
            </a:xfrm>
            <a:custGeom>
              <a:avLst/>
              <a:gdLst>
                <a:gd name="T0" fmla="*/ 0 w 986"/>
                <a:gd name="T1" fmla="*/ 817 h 986"/>
                <a:gd name="T2" fmla="*/ 75 w 986"/>
                <a:gd name="T3" fmla="*/ 741 h 986"/>
                <a:gd name="T4" fmla="*/ 741 w 986"/>
                <a:gd name="T5" fmla="*/ 741 h 986"/>
                <a:gd name="T6" fmla="*/ 741 w 986"/>
                <a:gd name="T7" fmla="*/ 75 h 986"/>
                <a:gd name="T8" fmla="*/ 817 w 986"/>
                <a:gd name="T9" fmla="*/ 0 h 986"/>
                <a:gd name="T10" fmla="*/ 986 w 986"/>
                <a:gd name="T11" fmla="*/ 408 h 986"/>
                <a:gd name="T12" fmla="*/ 817 w 986"/>
                <a:gd name="T13" fmla="*/ 817 h 986"/>
                <a:gd name="T14" fmla="*/ 408 w 986"/>
                <a:gd name="T15" fmla="*/ 986 h 986"/>
                <a:gd name="T16" fmla="*/ 0 w 986"/>
                <a:gd name="T17" fmla="*/ 817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6" h="986">
                  <a:moveTo>
                    <a:pt x="0" y="817"/>
                  </a:moveTo>
                  <a:cubicBezTo>
                    <a:pt x="75" y="741"/>
                    <a:pt x="75" y="741"/>
                    <a:pt x="75" y="741"/>
                  </a:cubicBezTo>
                  <a:cubicBezTo>
                    <a:pt x="259" y="925"/>
                    <a:pt x="558" y="925"/>
                    <a:pt x="741" y="741"/>
                  </a:cubicBezTo>
                  <a:cubicBezTo>
                    <a:pt x="925" y="558"/>
                    <a:pt x="925" y="259"/>
                    <a:pt x="741" y="75"/>
                  </a:cubicBezTo>
                  <a:cubicBezTo>
                    <a:pt x="817" y="0"/>
                    <a:pt x="817" y="0"/>
                    <a:pt x="817" y="0"/>
                  </a:cubicBezTo>
                  <a:cubicBezTo>
                    <a:pt x="926" y="109"/>
                    <a:pt x="986" y="254"/>
                    <a:pt x="986" y="408"/>
                  </a:cubicBezTo>
                  <a:cubicBezTo>
                    <a:pt x="986" y="563"/>
                    <a:pt x="926" y="708"/>
                    <a:pt x="817" y="817"/>
                  </a:cubicBezTo>
                  <a:cubicBezTo>
                    <a:pt x="708" y="926"/>
                    <a:pt x="563" y="986"/>
                    <a:pt x="408" y="986"/>
                  </a:cubicBezTo>
                  <a:cubicBezTo>
                    <a:pt x="254" y="986"/>
                    <a:pt x="109" y="926"/>
                    <a:pt x="0" y="8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rgbClr val="261F1C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" name="TextBox 144">
              <a:extLst>
                <a:ext uri="{FF2B5EF4-FFF2-40B4-BE49-F238E27FC236}">
                  <a16:creationId xmlns:a16="http://schemas.microsoft.com/office/drawing/2014/main" id="{A460245E-EB9A-4DF0-B78C-7DFDCA51B0F2}"/>
                </a:ext>
              </a:extLst>
            </p:cNvPr>
            <p:cNvSpPr txBox="1"/>
            <p:nvPr/>
          </p:nvSpPr>
          <p:spPr>
            <a:xfrm>
              <a:off x="5215273" y="3837624"/>
              <a:ext cx="311934" cy="369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399" dirty="0">
                  <a:solidFill>
                    <a:schemeClr val="bg1">
                      <a:lumMod val="9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endParaRPr lang="zh-CN" altLang="en-US" sz="2399" dirty="0">
                <a:solidFill>
                  <a:schemeClr val="bg1">
                    <a:lumMod val="9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6" name="组合 46">
            <a:extLst>
              <a:ext uri="{FF2B5EF4-FFF2-40B4-BE49-F238E27FC236}">
                <a16:creationId xmlns:a16="http://schemas.microsoft.com/office/drawing/2014/main" id="{19575864-3D28-402B-A9D6-C933210D29EB}"/>
              </a:ext>
            </a:extLst>
          </p:cNvPr>
          <p:cNvGrpSpPr/>
          <p:nvPr/>
        </p:nvGrpSpPr>
        <p:grpSpPr>
          <a:xfrm>
            <a:off x="4360392" y="1982444"/>
            <a:ext cx="2747881" cy="2748252"/>
            <a:chOff x="3092268" y="1623697"/>
            <a:chExt cx="2198688" cy="2198687"/>
          </a:xfrm>
          <a:solidFill>
            <a:schemeClr val="bg1">
              <a:lumMod val="95000"/>
            </a:schemeClr>
          </a:solidFill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CACDAD3-17ED-4548-A7CF-59244D376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268" y="1623697"/>
              <a:ext cx="2198688" cy="2198687"/>
            </a:xfrm>
            <a:custGeom>
              <a:avLst/>
              <a:gdLst>
                <a:gd name="T0" fmla="*/ 174 w 814"/>
                <a:gd name="T1" fmla="*/ 814 h 814"/>
                <a:gd name="T2" fmla="*/ 179 w 814"/>
                <a:gd name="T3" fmla="*/ 179 h 814"/>
                <a:gd name="T4" fmla="*/ 814 w 814"/>
                <a:gd name="T5" fmla="*/ 174 h 814"/>
                <a:gd name="T6" fmla="*/ 739 w 814"/>
                <a:gd name="T7" fmla="*/ 249 h 814"/>
                <a:gd name="T8" fmla="*/ 255 w 814"/>
                <a:gd name="T9" fmla="*/ 255 h 814"/>
                <a:gd name="T10" fmla="*/ 250 w 814"/>
                <a:gd name="T11" fmla="*/ 738 h 814"/>
                <a:gd name="T12" fmla="*/ 174 w 814"/>
                <a:gd name="T13" fmla="*/ 814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4" h="814">
                  <a:moveTo>
                    <a:pt x="174" y="814"/>
                  </a:moveTo>
                  <a:cubicBezTo>
                    <a:pt x="0" y="640"/>
                    <a:pt x="3" y="355"/>
                    <a:pt x="179" y="179"/>
                  </a:cubicBezTo>
                  <a:cubicBezTo>
                    <a:pt x="356" y="2"/>
                    <a:pt x="641" y="0"/>
                    <a:pt x="814" y="174"/>
                  </a:cubicBezTo>
                  <a:cubicBezTo>
                    <a:pt x="739" y="249"/>
                    <a:pt x="739" y="249"/>
                    <a:pt x="739" y="249"/>
                  </a:cubicBezTo>
                  <a:cubicBezTo>
                    <a:pt x="607" y="117"/>
                    <a:pt x="390" y="120"/>
                    <a:pt x="255" y="255"/>
                  </a:cubicBezTo>
                  <a:cubicBezTo>
                    <a:pt x="120" y="389"/>
                    <a:pt x="118" y="606"/>
                    <a:pt x="250" y="738"/>
                  </a:cubicBezTo>
                  <a:lnTo>
                    <a:pt x="174" y="81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rgbClr val="261F1C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" name="TextBox 152">
              <a:extLst>
                <a:ext uri="{FF2B5EF4-FFF2-40B4-BE49-F238E27FC236}">
                  <a16:creationId xmlns:a16="http://schemas.microsoft.com/office/drawing/2014/main" id="{C0A0D3AC-CCA0-4345-B075-0C0E74DCA858}"/>
                </a:ext>
              </a:extLst>
            </p:cNvPr>
            <p:cNvSpPr txBox="1"/>
            <p:nvPr/>
          </p:nvSpPr>
          <p:spPr>
            <a:xfrm>
              <a:off x="3808197" y="1809956"/>
              <a:ext cx="327326" cy="369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399" dirty="0">
                  <a:solidFill>
                    <a:schemeClr val="bg1">
                      <a:lumMod val="9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D</a:t>
              </a:r>
              <a:endParaRPr lang="zh-CN" altLang="en-US" sz="2399" dirty="0">
                <a:solidFill>
                  <a:schemeClr val="bg1">
                    <a:lumMod val="9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9" name="组合 49">
            <a:extLst>
              <a:ext uri="{FF2B5EF4-FFF2-40B4-BE49-F238E27FC236}">
                <a16:creationId xmlns:a16="http://schemas.microsoft.com/office/drawing/2014/main" id="{A304BC81-86D2-48CB-AC30-3FE9D8CDAF52}"/>
              </a:ext>
            </a:extLst>
          </p:cNvPr>
          <p:cNvGrpSpPr/>
          <p:nvPr/>
        </p:nvGrpSpPr>
        <p:grpSpPr>
          <a:xfrm>
            <a:off x="5165907" y="2790051"/>
            <a:ext cx="1414613" cy="1414803"/>
            <a:chOff x="3736793" y="2269809"/>
            <a:chExt cx="1131888" cy="1131887"/>
          </a:xfrm>
          <a:solidFill>
            <a:schemeClr val="bg1">
              <a:lumMod val="95000"/>
            </a:schemeClr>
          </a:solidFill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65C65839-F0D4-4BC6-9B34-10A4320FC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6793" y="2269809"/>
              <a:ext cx="1131888" cy="1131887"/>
            </a:xfrm>
            <a:custGeom>
              <a:avLst/>
              <a:gdLst>
                <a:gd name="T0" fmla="*/ 91 w 419"/>
                <a:gd name="T1" fmla="*/ 419 h 419"/>
                <a:gd name="T2" fmla="*/ 91 w 419"/>
                <a:gd name="T3" fmla="*/ 91 h 419"/>
                <a:gd name="T4" fmla="*/ 419 w 419"/>
                <a:gd name="T5" fmla="*/ 91 h 419"/>
                <a:gd name="T6" fmla="*/ 344 w 419"/>
                <a:gd name="T7" fmla="*/ 166 h 419"/>
                <a:gd name="T8" fmla="*/ 167 w 419"/>
                <a:gd name="T9" fmla="*/ 166 h 419"/>
                <a:gd name="T10" fmla="*/ 167 w 419"/>
                <a:gd name="T11" fmla="*/ 343 h 419"/>
                <a:gd name="T12" fmla="*/ 91 w 419"/>
                <a:gd name="T13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9" h="419">
                  <a:moveTo>
                    <a:pt x="91" y="419"/>
                  </a:moveTo>
                  <a:cubicBezTo>
                    <a:pt x="0" y="329"/>
                    <a:pt x="0" y="181"/>
                    <a:pt x="91" y="91"/>
                  </a:cubicBezTo>
                  <a:cubicBezTo>
                    <a:pt x="181" y="0"/>
                    <a:pt x="329" y="0"/>
                    <a:pt x="419" y="91"/>
                  </a:cubicBezTo>
                  <a:cubicBezTo>
                    <a:pt x="344" y="166"/>
                    <a:pt x="344" y="166"/>
                    <a:pt x="344" y="166"/>
                  </a:cubicBezTo>
                  <a:cubicBezTo>
                    <a:pt x="295" y="117"/>
                    <a:pt x="215" y="117"/>
                    <a:pt x="167" y="166"/>
                  </a:cubicBezTo>
                  <a:cubicBezTo>
                    <a:pt x="118" y="215"/>
                    <a:pt x="118" y="295"/>
                    <a:pt x="167" y="343"/>
                  </a:cubicBezTo>
                  <a:lnTo>
                    <a:pt x="91" y="41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rgbClr val="261F1C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1" name="TextBox 150">
              <a:extLst>
                <a:ext uri="{FF2B5EF4-FFF2-40B4-BE49-F238E27FC236}">
                  <a16:creationId xmlns:a16="http://schemas.microsoft.com/office/drawing/2014/main" id="{8CDB9E6D-366E-4783-BFFA-203A4135AA04}"/>
                </a:ext>
              </a:extLst>
            </p:cNvPr>
            <p:cNvSpPr txBox="1"/>
            <p:nvPr/>
          </p:nvSpPr>
          <p:spPr>
            <a:xfrm>
              <a:off x="4013937" y="2370026"/>
              <a:ext cx="309369" cy="369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399" dirty="0">
                  <a:solidFill>
                    <a:schemeClr val="bg1">
                      <a:lumMod val="9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</a:t>
              </a:r>
              <a:endParaRPr lang="zh-CN" altLang="en-US" sz="2399" dirty="0">
                <a:solidFill>
                  <a:schemeClr val="bg1">
                    <a:lumMod val="9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12" name="组合 52">
            <a:extLst>
              <a:ext uri="{FF2B5EF4-FFF2-40B4-BE49-F238E27FC236}">
                <a16:creationId xmlns:a16="http://schemas.microsoft.com/office/drawing/2014/main" id="{445B785F-8605-44DB-924F-65977B631C98}"/>
              </a:ext>
            </a:extLst>
          </p:cNvPr>
          <p:cNvGrpSpPr/>
          <p:nvPr/>
        </p:nvGrpSpPr>
        <p:grpSpPr>
          <a:xfrm>
            <a:off x="5304787" y="2905139"/>
            <a:ext cx="2065376" cy="2065653"/>
            <a:chOff x="3847918" y="2361884"/>
            <a:chExt cx="1652588" cy="1652587"/>
          </a:xfrm>
          <a:solidFill>
            <a:schemeClr val="bg1">
              <a:lumMod val="95000"/>
            </a:schemeClr>
          </a:solidFill>
        </p:grpSpPr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EA87E9D-F69E-474E-8488-764B8F885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7918" y="2361884"/>
              <a:ext cx="1652588" cy="1652587"/>
            </a:xfrm>
            <a:custGeom>
              <a:avLst/>
              <a:gdLst>
                <a:gd name="T0" fmla="*/ 0 w 612"/>
                <a:gd name="T1" fmla="*/ 480 h 612"/>
                <a:gd name="T2" fmla="*/ 76 w 612"/>
                <a:gd name="T3" fmla="*/ 404 h 612"/>
                <a:gd name="T4" fmla="*/ 404 w 612"/>
                <a:gd name="T5" fmla="*/ 404 h 612"/>
                <a:gd name="T6" fmla="*/ 404 w 612"/>
                <a:gd name="T7" fmla="*/ 76 h 612"/>
                <a:gd name="T8" fmla="*/ 480 w 612"/>
                <a:gd name="T9" fmla="*/ 0 h 612"/>
                <a:gd name="T10" fmla="*/ 480 w 612"/>
                <a:gd name="T11" fmla="*/ 480 h 612"/>
                <a:gd name="T12" fmla="*/ 0 w 612"/>
                <a:gd name="T13" fmla="*/ 48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2" h="612">
                  <a:moveTo>
                    <a:pt x="0" y="480"/>
                  </a:moveTo>
                  <a:cubicBezTo>
                    <a:pt x="76" y="404"/>
                    <a:pt x="76" y="404"/>
                    <a:pt x="76" y="404"/>
                  </a:cubicBezTo>
                  <a:cubicBezTo>
                    <a:pt x="166" y="495"/>
                    <a:pt x="314" y="495"/>
                    <a:pt x="404" y="404"/>
                  </a:cubicBezTo>
                  <a:cubicBezTo>
                    <a:pt x="495" y="314"/>
                    <a:pt x="495" y="166"/>
                    <a:pt x="404" y="76"/>
                  </a:cubicBezTo>
                  <a:cubicBezTo>
                    <a:pt x="480" y="0"/>
                    <a:pt x="480" y="0"/>
                    <a:pt x="480" y="0"/>
                  </a:cubicBezTo>
                  <a:cubicBezTo>
                    <a:pt x="612" y="132"/>
                    <a:pt x="612" y="348"/>
                    <a:pt x="480" y="480"/>
                  </a:cubicBezTo>
                  <a:cubicBezTo>
                    <a:pt x="348" y="612"/>
                    <a:pt x="133" y="612"/>
                    <a:pt x="0" y="4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rgbClr val="261F1C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4" name="TextBox 147">
              <a:extLst>
                <a:ext uri="{FF2B5EF4-FFF2-40B4-BE49-F238E27FC236}">
                  <a16:creationId xmlns:a16="http://schemas.microsoft.com/office/drawing/2014/main" id="{14403D51-4719-4639-A60A-2D80AF696F74}"/>
                </a:ext>
              </a:extLst>
            </p:cNvPr>
            <p:cNvSpPr txBox="1"/>
            <p:nvPr/>
          </p:nvSpPr>
          <p:spPr>
            <a:xfrm>
              <a:off x="5056570" y="2613663"/>
              <a:ext cx="292696" cy="369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399" dirty="0">
                  <a:solidFill>
                    <a:schemeClr val="bg1">
                      <a:lumMod val="9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  <a:endParaRPr lang="zh-CN" altLang="en-US" sz="2399" dirty="0">
                <a:solidFill>
                  <a:schemeClr val="bg1">
                    <a:lumMod val="9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17" name="组合 57">
            <a:extLst>
              <a:ext uri="{FF2B5EF4-FFF2-40B4-BE49-F238E27FC236}">
                <a16:creationId xmlns:a16="http://schemas.microsoft.com/office/drawing/2014/main" id="{A3B01252-6B45-4720-8DF9-57A99DBB9AF3}"/>
              </a:ext>
            </a:extLst>
          </p:cNvPr>
          <p:cNvGrpSpPr/>
          <p:nvPr/>
        </p:nvGrpSpPr>
        <p:grpSpPr>
          <a:xfrm rot="2700000">
            <a:off x="8494684" y="3737403"/>
            <a:ext cx="2645084" cy="1207471"/>
            <a:chOff x="6403403" y="1701496"/>
            <a:chExt cx="2116149" cy="837236"/>
          </a:xfrm>
        </p:grpSpPr>
        <p:sp>
          <p:nvSpPr>
            <p:cNvPr id="18" name="TextBox 110">
              <a:extLst>
                <a:ext uri="{FF2B5EF4-FFF2-40B4-BE49-F238E27FC236}">
                  <a16:creationId xmlns:a16="http://schemas.microsoft.com/office/drawing/2014/main" id="{FDE72A06-67A8-4B1D-866F-ABF55412F426}"/>
                </a:ext>
              </a:extLst>
            </p:cNvPr>
            <p:cNvSpPr txBox="1"/>
            <p:nvPr/>
          </p:nvSpPr>
          <p:spPr>
            <a:xfrm>
              <a:off x="6447907" y="1994547"/>
              <a:ext cx="2071645" cy="544185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>
              <a:defPPr>
                <a:defRPr lang="zh-CN"/>
              </a:defPPr>
              <a:lvl1pPr defTabSz="1219170">
                <a:spcBef>
                  <a:spcPct val="20000"/>
                </a:spcBef>
                <a:defRPr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ru-RU" altLang="zh-CN" sz="1600" dirty="0">
                  <a:solidFill>
                    <a:schemeClr val="tx1"/>
                  </a:solidFill>
                </a:rPr>
                <a:t>компьютерное зрение, обработка естественного языка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59">
              <a:extLst>
                <a:ext uri="{FF2B5EF4-FFF2-40B4-BE49-F238E27FC236}">
                  <a16:creationId xmlns:a16="http://schemas.microsoft.com/office/drawing/2014/main" id="{D90174A2-D5EE-44D4-BBEC-CC6EFD6D90A0}"/>
                </a:ext>
              </a:extLst>
            </p:cNvPr>
            <p:cNvSpPr/>
            <p:nvPr/>
          </p:nvSpPr>
          <p:spPr>
            <a:xfrm>
              <a:off x="6403403" y="1701496"/>
              <a:ext cx="1990617" cy="248838"/>
            </a:xfrm>
            <a:prstGeom prst="rect">
              <a:avLst/>
            </a:prstGeom>
          </p:spPr>
          <p:txBody>
            <a:bodyPr vert="horz" wrap="square" lIns="111567" tIns="55783" rIns="111567" bIns="55783" rtlCol="0">
              <a:spAutoFit/>
            </a:bodyPr>
            <a:lstStyle/>
            <a:p>
              <a:pPr algn="ctr"/>
              <a:r>
                <a:rPr lang="en-US" altLang="zh-CN" sz="16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PyTorch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直接连接符 87">
              <a:extLst>
                <a:ext uri="{FF2B5EF4-FFF2-40B4-BE49-F238E27FC236}">
                  <a16:creationId xmlns:a16="http://schemas.microsoft.com/office/drawing/2014/main" id="{F3E74E94-B92F-469C-BC32-ED06136A5EE9}"/>
                </a:ext>
              </a:extLst>
            </p:cNvPr>
            <p:cNvCxnSpPr/>
            <p:nvPr/>
          </p:nvCxnSpPr>
          <p:spPr>
            <a:xfrm>
              <a:off x="6445250" y="1920736"/>
              <a:ext cx="187579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任意多边形 88">
            <a:extLst>
              <a:ext uri="{FF2B5EF4-FFF2-40B4-BE49-F238E27FC236}">
                <a16:creationId xmlns:a16="http://schemas.microsoft.com/office/drawing/2014/main" id="{0CB54300-55AA-46D6-9B04-3F0CB8B4CD27}"/>
              </a:ext>
            </a:extLst>
          </p:cNvPr>
          <p:cNvSpPr/>
          <p:nvPr/>
        </p:nvSpPr>
        <p:spPr>
          <a:xfrm>
            <a:off x="7366602" y="3184696"/>
            <a:ext cx="1632572" cy="1650936"/>
          </a:xfrm>
          <a:custGeom>
            <a:avLst/>
            <a:gdLst>
              <a:gd name="connsiteX0" fmla="*/ 0 w 1306285"/>
              <a:gd name="connsiteY0" fmla="*/ 1320800 h 1320800"/>
              <a:gd name="connsiteX1" fmla="*/ 43542 w 1306285"/>
              <a:gd name="connsiteY1" fmla="*/ 1277257 h 1320800"/>
              <a:gd name="connsiteX2" fmla="*/ 1306285 w 1306285"/>
              <a:gd name="connsiteY2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6285" h="1320800">
                <a:moveTo>
                  <a:pt x="0" y="1320800"/>
                </a:moveTo>
                <a:lnTo>
                  <a:pt x="43542" y="1277257"/>
                </a:lnTo>
                <a:lnTo>
                  <a:pt x="1306285" y="0"/>
                </a:lnTo>
              </a:path>
            </a:pathLst>
          </a:custGeom>
          <a:noFill/>
          <a:ln w="12700">
            <a:solidFill>
              <a:srgbClr val="261F1C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 sz="2399" dirty="0">
              <a:solidFill>
                <a:srgbClr val="261F1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5" name="组合 92">
            <a:extLst>
              <a:ext uri="{FF2B5EF4-FFF2-40B4-BE49-F238E27FC236}">
                <a16:creationId xmlns:a16="http://schemas.microsoft.com/office/drawing/2014/main" id="{2CCE5C10-C4A0-4B7A-9B15-A256B6E1510E}"/>
              </a:ext>
            </a:extLst>
          </p:cNvPr>
          <p:cNvGrpSpPr/>
          <p:nvPr/>
        </p:nvGrpSpPr>
        <p:grpSpPr>
          <a:xfrm rot="2700000">
            <a:off x="1778281" y="2023191"/>
            <a:ext cx="2589459" cy="1027711"/>
            <a:chOff x="6432913" y="1653744"/>
            <a:chExt cx="2071645" cy="836341"/>
          </a:xfrm>
        </p:grpSpPr>
        <p:sp>
          <p:nvSpPr>
            <p:cNvPr id="26" name="TextBox 126">
              <a:extLst>
                <a:ext uri="{FF2B5EF4-FFF2-40B4-BE49-F238E27FC236}">
                  <a16:creationId xmlns:a16="http://schemas.microsoft.com/office/drawing/2014/main" id="{22CA5ED8-B9ED-4DE4-A637-4832E2DA69CD}"/>
                </a:ext>
              </a:extLst>
            </p:cNvPr>
            <p:cNvSpPr txBox="1"/>
            <p:nvPr/>
          </p:nvSpPr>
          <p:spPr>
            <a:xfrm>
              <a:off x="6432913" y="2051770"/>
              <a:ext cx="2071645" cy="438315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>
              <a:defPPr>
                <a:defRPr lang="zh-CN"/>
              </a:defPPr>
              <a:lvl1pPr defTabSz="1219170">
                <a:spcBef>
                  <a:spcPct val="20000"/>
                </a:spcBef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ru-RU" altLang="zh-CN" sz="1600" dirty="0">
                  <a:solidFill>
                    <a:schemeClr val="tx1"/>
                  </a:solidFill>
                </a:rPr>
                <a:t>работа с большими наборами данных 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94">
              <a:extLst>
                <a:ext uri="{FF2B5EF4-FFF2-40B4-BE49-F238E27FC236}">
                  <a16:creationId xmlns:a16="http://schemas.microsoft.com/office/drawing/2014/main" id="{C7C24EA5-BEAA-43CC-82AE-7F0EA182EA2E}"/>
                </a:ext>
              </a:extLst>
            </p:cNvPr>
            <p:cNvSpPr/>
            <p:nvPr/>
          </p:nvSpPr>
          <p:spPr>
            <a:xfrm>
              <a:off x="6576334" y="1653744"/>
              <a:ext cx="1791516" cy="292051"/>
            </a:xfrm>
            <a:prstGeom prst="rect">
              <a:avLst/>
            </a:prstGeom>
          </p:spPr>
          <p:txBody>
            <a:bodyPr vert="horz" wrap="square" lIns="111567" tIns="55783" rIns="111567" bIns="55783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NumPy </a:t>
              </a:r>
              <a:r>
                <a:rPr lang="ru-RU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и 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Pandas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8" name="直接连接符 95">
              <a:extLst>
                <a:ext uri="{FF2B5EF4-FFF2-40B4-BE49-F238E27FC236}">
                  <a16:creationId xmlns:a16="http://schemas.microsoft.com/office/drawing/2014/main" id="{95E4B721-C56B-4FD7-9A4C-ADF38920838C}"/>
                </a:ext>
              </a:extLst>
            </p:cNvPr>
            <p:cNvCxnSpPr/>
            <p:nvPr/>
          </p:nvCxnSpPr>
          <p:spPr>
            <a:xfrm>
              <a:off x="6570489" y="2048129"/>
              <a:ext cx="187579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任意多边形 96">
            <a:extLst>
              <a:ext uri="{FF2B5EF4-FFF2-40B4-BE49-F238E27FC236}">
                <a16:creationId xmlns:a16="http://schemas.microsoft.com/office/drawing/2014/main" id="{1E2FDD4E-1679-47A0-BA26-2B79FDB6F9FD}"/>
              </a:ext>
            </a:extLst>
          </p:cNvPr>
          <p:cNvSpPr/>
          <p:nvPr/>
        </p:nvSpPr>
        <p:spPr>
          <a:xfrm>
            <a:off x="4124124" y="2510268"/>
            <a:ext cx="1142800" cy="1142956"/>
          </a:xfrm>
          <a:custGeom>
            <a:avLst/>
            <a:gdLst>
              <a:gd name="connsiteX0" fmla="*/ 914400 w 914400"/>
              <a:gd name="connsiteY0" fmla="*/ 0 h 914400"/>
              <a:gd name="connsiteX1" fmla="*/ 0 w 914400"/>
              <a:gd name="connsiteY1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" h="914400">
                <a:moveTo>
                  <a:pt x="914400" y="0"/>
                </a:moveTo>
                <a:lnTo>
                  <a:pt x="0" y="914400"/>
                </a:lnTo>
              </a:path>
            </a:pathLst>
          </a:custGeom>
          <a:noFill/>
          <a:ln w="12700">
            <a:solidFill>
              <a:srgbClr val="261F1C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 sz="2399" dirty="0">
              <a:solidFill>
                <a:srgbClr val="261F1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37" name="组合 104">
            <a:extLst>
              <a:ext uri="{FF2B5EF4-FFF2-40B4-BE49-F238E27FC236}">
                <a16:creationId xmlns:a16="http://schemas.microsoft.com/office/drawing/2014/main" id="{319B53AE-3495-4B6F-A7D6-6F1008B183A7}"/>
              </a:ext>
            </a:extLst>
          </p:cNvPr>
          <p:cNvGrpSpPr/>
          <p:nvPr/>
        </p:nvGrpSpPr>
        <p:grpSpPr>
          <a:xfrm rot="2700000">
            <a:off x="1339123" y="4098380"/>
            <a:ext cx="2589459" cy="695752"/>
            <a:chOff x="6422835" y="1571591"/>
            <a:chExt cx="2071645" cy="862364"/>
          </a:xfrm>
        </p:grpSpPr>
        <p:sp>
          <p:nvSpPr>
            <p:cNvPr id="38" name="TextBox 122">
              <a:extLst>
                <a:ext uri="{FF2B5EF4-FFF2-40B4-BE49-F238E27FC236}">
                  <a16:creationId xmlns:a16="http://schemas.microsoft.com/office/drawing/2014/main" id="{D40B9E03-E02F-4546-92AC-EF321F9D65B9}"/>
                </a:ext>
              </a:extLst>
            </p:cNvPr>
            <p:cNvSpPr txBox="1"/>
            <p:nvPr/>
          </p:nvSpPr>
          <p:spPr>
            <a:xfrm>
              <a:off x="6422835" y="2071549"/>
              <a:ext cx="2071645" cy="362406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>
              <a:defPPr>
                <a:defRPr lang="zh-CN"/>
              </a:defPPr>
              <a:lvl1pPr defTabSz="1219170">
                <a:spcBef>
                  <a:spcPct val="20000"/>
                </a:spcBef>
                <a:defRPr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ru-RU" altLang="zh-CN" sz="1600" dirty="0">
                  <a:solidFill>
                    <a:schemeClr val="tx1"/>
                  </a:solidFill>
                </a:rPr>
                <a:t>графики и диаграммы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106">
              <a:extLst>
                <a:ext uri="{FF2B5EF4-FFF2-40B4-BE49-F238E27FC236}">
                  <a16:creationId xmlns:a16="http://schemas.microsoft.com/office/drawing/2014/main" id="{E5CB91CA-CA65-4AEF-939D-9E4E3BF324CC}"/>
                </a:ext>
              </a:extLst>
            </p:cNvPr>
            <p:cNvSpPr/>
            <p:nvPr/>
          </p:nvSpPr>
          <p:spPr>
            <a:xfrm>
              <a:off x="6449363" y="1571591"/>
              <a:ext cx="1946080" cy="444817"/>
            </a:xfrm>
            <a:prstGeom prst="rect">
              <a:avLst/>
            </a:prstGeom>
          </p:spPr>
          <p:txBody>
            <a:bodyPr vert="horz" wrap="square" lIns="111567" tIns="55783" rIns="111567" bIns="55783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Matplotlib </a:t>
              </a:r>
              <a:r>
                <a:rPr lang="ru-RU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и 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Seaborn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0" name="直接连接符 107">
              <a:extLst>
                <a:ext uri="{FF2B5EF4-FFF2-40B4-BE49-F238E27FC236}">
                  <a16:creationId xmlns:a16="http://schemas.microsoft.com/office/drawing/2014/main" id="{08471E0A-BF05-48CC-86DB-EFD37ED6B612}"/>
                </a:ext>
              </a:extLst>
            </p:cNvPr>
            <p:cNvCxnSpPr/>
            <p:nvPr/>
          </p:nvCxnSpPr>
          <p:spPr>
            <a:xfrm>
              <a:off x="6510590" y="2021966"/>
              <a:ext cx="187579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任意多边形 108">
            <a:extLst>
              <a:ext uri="{FF2B5EF4-FFF2-40B4-BE49-F238E27FC236}">
                <a16:creationId xmlns:a16="http://schemas.microsoft.com/office/drawing/2014/main" id="{149CC4EC-D32C-434E-8532-B75F7E11AFF3}"/>
              </a:ext>
            </a:extLst>
          </p:cNvPr>
          <p:cNvSpPr/>
          <p:nvPr/>
        </p:nvSpPr>
        <p:spPr>
          <a:xfrm>
            <a:off x="3424159" y="3281760"/>
            <a:ext cx="2185605" cy="2185905"/>
          </a:xfrm>
          <a:custGeom>
            <a:avLst/>
            <a:gdLst>
              <a:gd name="connsiteX0" fmla="*/ 1748790 w 1748790"/>
              <a:gd name="connsiteY0" fmla="*/ 0 h 1748790"/>
              <a:gd name="connsiteX1" fmla="*/ 0 w 1748790"/>
              <a:gd name="connsiteY1" fmla="*/ 1748790 h 174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8790" h="1748790">
                <a:moveTo>
                  <a:pt x="1748790" y="0"/>
                </a:moveTo>
                <a:lnTo>
                  <a:pt x="0" y="1748790"/>
                </a:lnTo>
              </a:path>
            </a:pathLst>
          </a:custGeom>
          <a:noFill/>
          <a:ln w="12700">
            <a:solidFill>
              <a:srgbClr val="261F1C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 sz="2399" dirty="0">
              <a:solidFill>
                <a:srgbClr val="261F1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42" name="组合 109">
            <a:extLst>
              <a:ext uri="{FF2B5EF4-FFF2-40B4-BE49-F238E27FC236}">
                <a16:creationId xmlns:a16="http://schemas.microsoft.com/office/drawing/2014/main" id="{8F134366-BD88-4967-8A11-FE8C9E74D641}"/>
              </a:ext>
            </a:extLst>
          </p:cNvPr>
          <p:cNvGrpSpPr/>
          <p:nvPr/>
        </p:nvGrpSpPr>
        <p:grpSpPr>
          <a:xfrm rot="2700000">
            <a:off x="8231252" y="2148042"/>
            <a:ext cx="2925230" cy="1011778"/>
            <a:chOff x="6414313" y="1641126"/>
            <a:chExt cx="2340274" cy="809564"/>
          </a:xfrm>
        </p:grpSpPr>
        <p:sp>
          <p:nvSpPr>
            <p:cNvPr id="43" name="TextBox 106">
              <a:extLst>
                <a:ext uri="{FF2B5EF4-FFF2-40B4-BE49-F238E27FC236}">
                  <a16:creationId xmlns:a16="http://schemas.microsoft.com/office/drawing/2014/main" id="{08A9B247-90D1-484C-8A0F-5E80FE0B7022}"/>
                </a:ext>
              </a:extLst>
            </p:cNvPr>
            <p:cNvSpPr txBox="1"/>
            <p:nvPr/>
          </p:nvSpPr>
          <p:spPr>
            <a:xfrm>
              <a:off x="6414313" y="2019727"/>
              <a:ext cx="2244437" cy="430963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>
              <a:defPPr>
                <a:defRPr lang="zh-CN"/>
              </a:defPPr>
              <a:lvl1pPr defTabSz="1219170">
                <a:spcBef>
                  <a:spcPct val="20000"/>
                </a:spcBef>
                <a:defRPr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ru-RU" altLang="zh-CN" sz="1600" dirty="0">
                  <a:solidFill>
                    <a:schemeClr val="tx1"/>
                  </a:solidFill>
                </a:rPr>
                <a:t>концепции машинного обучения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111">
              <a:extLst>
                <a:ext uri="{FF2B5EF4-FFF2-40B4-BE49-F238E27FC236}">
                  <a16:creationId xmlns:a16="http://schemas.microsoft.com/office/drawing/2014/main" id="{20089004-42DB-464E-90CE-16EC3570D9BA}"/>
                </a:ext>
              </a:extLst>
            </p:cNvPr>
            <p:cNvSpPr/>
            <p:nvPr/>
          </p:nvSpPr>
          <p:spPr>
            <a:xfrm>
              <a:off x="6423334" y="1641126"/>
              <a:ext cx="2331253" cy="287152"/>
            </a:xfrm>
            <a:prstGeom prst="rect">
              <a:avLst/>
            </a:prstGeom>
          </p:spPr>
          <p:txBody>
            <a:bodyPr vert="horz" wrap="square" lIns="111567" tIns="55783" rIns="111567" bIns="55783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Scikit-Learn </a:t>
              </a:r>
              <a:r>
                <a:rPr lang="ru-RU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и 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TensorFlow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5" name="直接连接符 112">
              <a:extLst>
                <a:ext uri="{FF2B5EF4-FFF2-40B4-BE49-F238E27FC236}">
                  <a16:creationId xmlns:a16="http://schemas.microsoft.com/office/drawing/2014/main" id="{370EFB4C-4D94-4250-8BF2-308351B6161D}"/>
                </a:ext>
              </a:extLst>
            </p:cNvPr>
            <p:cNvCxnSpPr/>
            <p:nvPr/>
          </p:nvCxnSpPr>
          <p:spPr>
            <a:xfrm>
              <a:off x="6445250" y="1920736"/>
              <a:ext cx="187579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任意多边形 113">
            <a:extLst>
              <a:ext uri="{FF2B5EF4-FFF2-40B4-BE49-F238E27FC236}">
                <a16:creationId xmlns:a16="http://schemas.microsoft.com/office/drawing/2014/main" id="{F2C2DA77-12ED-4C68-A006-8C737C21DCF4}"/>
              </a:ext>
            </a:extLst>
          </p:cNvPr>
          <p:cNvSpPr/>
          <p:nvPr/>
        </p:nvSpPr>
        <p:spPr>
          <a:xfrm>
            <a:off x="6923766" y="1641703"/>
            <a:ext cx="1632572" cy="1650936"/>
          </a:xfrm>
          <a:custGeom>
            <a:avLst/>
            <a:gdLst>
              <a:gd name="connsiteX0" fmla="*/ 0 w 1306285"/>
              <a:gd name="connsiteY0" fmla="*/ 1320800 h 1320800"/>
              <a:gd name="connsiteX1" fmla="*/ 43542 w 1306285"/>
              <a:gd name="connsiteY1" fmla="*/ 1277257 h 1320800"/>
              <a:gd name="connsiteX2" fmla="*/ 1306285 w 1306285"/>
              <a:gd name="connsiteY2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6285" h="1320800">
                <a:moveTo>
                  <a:pt x="0" y="1320800"/>
                </a:moveTo>
                <a:lnTo>
                  <a:pt x="43542" y="1277257"/>
                </a:lnTo>
                <a:lnTo>
                  <a:pt x="1306285" y="0"/>
                </a:lnTo>
              </a:path>
            </a:pathLst>
          </a:custGeom>
          <a:solidFill>
            <a:srgbClr val="261F1C"/>
          </a:solidFill>
          <a:ln w="12700">
            <a:solidFill>
              <a:srgbClr val="261F1C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 sz="2399" dirty="0">
              <a:solidFill>
                <a:srgbClr val="261F1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AA799D10-6E80-47AE-BB48-18489CD3A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095" y="3437177"/>
            <a:ext cx="794201" cy="41695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6CC40E6-396F-4CE5-918C-887C320E0845}"/>
              </a:ext>
            </a:extLst>
          </p:cNvPr>
          <p:cNvSpPr txBox="1"/>
          <p:nvPr/>
        </p:nvSpPr>
        <p:spPr>
          <a:xfrm>
            <a:off x="202935" y="469444"/>
            <a:ext cx="7163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СОЗДАЮ ПРОЕКТЫ НА PYTHON В КОНТЕКСТЕ JUPYTER NOTEBOOK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3327F4-1A8F-4135-80C5-3517A22C5FC4}"/>
              </a:ext>
            </a:extLst>
          </p:cNvPr>
          <p:cNvSpPr txBox="1"/>
          <p:nvPr/>
        </p:nvSpPr>
        <p:spPr>
          <a:xfrm>
            <a:off x="4745309" y="1299578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</a:rPr>
              <a:t>МОИ ТЕКУЩИЕ НАВЫКИ:</a:t>
            </a:r>
          </a:p>
        </p:txBody>
      </p:sp>
    </p:spTree>
    <p:extLst>
      <p:ext uri="{BB962C8B-B14F-4D97-AF65-F5344CB8AC3E}">
        <p14:creationId xmlns:p14="http://schemas.microsoft.com/office/powerpoint/2010/main" val="168067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9" grpId="0" animBg="1"/>
      <p:bldP spid="41" grpId="0" animBg="1"/>
      <p:bldP spid="46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43</Words>
  <Application>Microsoft Office PowerPoint</Application>
  <PresentationFormat>Широкоэкранный</PresentationFormat>
  <Paragraphs>14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微软雅黑</vt:lpstr>
      <vt:lpstr>华文新魏</vt:lpstr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Волков</dc:creator>
  <cp:lastModifiedBy>Андрей Волков</cp:lastModifiedBy>
  <cp:revision>7</cp:revision>
  <dcterms:created xsi:type="dcterms:W3CDTF">2023-08-31T08:36:05Z</dcterms:created>
  <dcterms:modified xsi:type="dcterms:W3CDTF">2023-08-31T09:42:31Z</dcterms:modified>
</cp:coreProperties>
</file>