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98" r:id="rId5"/>
    <p:sldId id="299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5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4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66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4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47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98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77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12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0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45E8-4E2F-4EA9-A0D3-A1760CA8F769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528E3F-B981-4F14-8B04-21E52249EC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354" y="337625"/>
            <a:ext cx="11338560" cy="3193366"/>
          </a:xfrm>
        </p:spPr>
        <p:txBody>
          <a:bodyPr>
            <a:normAutofit/>
          </a:bodyPr>
          <a:lstStyle/>
          <a:p>
            <a:r>
              <a:rPr lang="en-US" sz="4800" dirty="0"/>
              <a:t>Discrete Numeric Function (</a:t>
            </a:r>
            <a:r>
              <a:rPr lang="en-US" sz="4800" dirty="0" err="1"/>
              <a:t>dnf</a:t>
            </a:r>
            <a:r>
              <a:rPr lang="en-US" sz="4800" dirty="0"/>
              <a:t>), Generating Functions &amp; 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825217"/>
            <a:ext cx="6815669" cy="15318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7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of DNFs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product of NFs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denoted by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’ is also a NF, whose value at ‘n’ is equal to the product of the individual values of NFs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at ‘n’.</a:t>
                </a:r>
              </a:p>
              <a:p>
                <a:pPr marL="0" indent="0">
                  <a:buNone/>
                </a:pPr>
                <a:r>
                  <a:rPr lang="en-US" dirty="0"/>
                  <a:t>For the previous example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;  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 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0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of a NF by a Real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 be a NF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be any real number.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NF whose value at ‘n’ is equal to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called a scaled version of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 with scale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Ex.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24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Numeric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 NF and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 be a positive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NF whose value at ‘n’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Ex. Consider the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find the NF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5" b="-2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78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−7           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;7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8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Numeric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be a NF and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 be a positive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NF whose value at ‘n’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Ex. Consider the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find the NF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96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34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Accumulated Sum of a 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accumulated sum of a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whose value at ‘n’ is given by-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i.e.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25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Function (GF)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is a sequence of real or complex numbers, then the power series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	…(1)</a:t>
                </a:r>
              </a:p>
              <a:p>
                <a:pPr marL="0" indent="0">
                  <a:buNone/>
                </a:pPr>
                <a:r>
                  <a:rPr lang="en-US" dirty="0"/>
                  <a:t>Is called the Generating Function (GF) for the given sequence.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term in series (1)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83" b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4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					OR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be a NF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’. Then the infinite series in terms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called GF of NF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word GF is used, because, in some sense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generates its coefficients. In (1),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considered just a symbol, called an indeterminate, it is not a variable which is replaced by numbers belonging to some domain.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82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Numeric Function (DNF)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function whose domain is the set of non negative integers and whose range is the set of real numbers is called </a:t>
                </a:r>
                <a:r>
                  <a:rPr lang="en-US" dirty="0">
                    <a:solidFill>
                      <a:srgbClr val="FF0000"/>
                    </a:solidFill>
                  </a:rPr>
                  <a:t>Discrete Numeric Function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(DNF) </a:t>
                </a:r>
                <a:r>
                  <a:rPr lang="en-US" dirty="0"/>
                  <a:t>or </a:t>
                </a:r>
                <a:r>
                  <a:rPr lang="en-US" dirty="0">
                    <a:solidFill>
                      <a:srgbClr val="FF0000"/>
                    </a:solidFill>
                  </a:rPr>
                  <a:t>Numeric Function (NF)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NF often termed as </a:t>
                </a:r>
                <a:r>
                  <a:rPr lang="en-US" dirty="0">
                    <a:solidFill>
                      <a:srgbClr val="FF0000"/>
                    </a:solidFill>
                  </a:rPr>
                  <a:t>Sequence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DNF,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denote the value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the DNF can be written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51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5182" y="1094509"/>
                <a:ext cx="10515600" cy="50963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Q1. Find the GF for the sequence 1,1,1,1,1,……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=…..=1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Q2. Find the GF for the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=…..=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182" y="1094509"/>
                <a:ext cx="10515600" cy="5096309"/>
              </a:xfrm>
              <a:blipFill>
                <a:blip r:embed="rId2"/>
                <a:stretch>
                  <a:fillRect l="-1159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8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45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Q3.Find the GF for the sequence 1,2,3,4,5,……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Q4. Find the GF for the sequence 0,1,2,3,4,……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=2,…..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9091"/>
                <a:ext cx="10515600" cy="5137872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3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21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72836"/>
                <a:ext cx="10515600" cy="53041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Q5. Find the GF for the sequence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Alternative Way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72836"/>
                <a:ext cx="10515600" cy="5304127"/>
              </a:xfrm>
              <a:blipFill>
                <a:blip r:embed="rId2"/>
                <a:stretch>
                  <a:fillRect l="-638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0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en-US" dirty="0"/>
              <a:t>Generating Functions for some NFs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9735679"/>
                  </p:ext>
                </p:extLst>
              </p:nvPr>
            </p:nvGraphicFramePr>
            <p:xfrm>
              <a:off x="838200" y="1149350"/>
              <a:ext cx="10515600" cy="5385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260042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225956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term of Numeric Function ‘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dirty="0"/>
                            <a:t>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Generating Function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4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506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96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11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662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6715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94609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(−1)</m:t>
                                    </m:r>
                                  </m:e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64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800" b="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449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89735679"/>
                  </p:ext>
                </p:extLst>
              </p:nvPr>
            </p:nvGraphicFramePr>
            <p:xfrm>
              <a:off x="838200" y="1149350"/>
              <a:ext cx="10515600" cy="53856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260042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225956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8197" r="-100463" b="-13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8197" r="-463" b="-1354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41415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6000" r="-100463" b="-7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66000" r="-463" b="-7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506948"/>
                      </a:ext>
                    </a:extLst>
                  </a:tr>
                  <a:tr h="600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69388" r="-100463" b="-6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69388" r="-463" b="-6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968493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249057" r="-100463" b="-4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249057" r="-463" b="-492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1039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349057" r="-100463" b="-3924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349057" r="-463" b="-3924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662527"/>
                      </a:ext>
                    </a:extLst>
                  </a:tr>
                  <a:tr h="6456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444860" r="-100463" b="-288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44860" r="-463" b="-2887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567158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588889" r="-100463" b="-2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588889" r="-463" b="-2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9460996"/>
                      </a:ext>
                    </a:extLst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75248" r="-100463" b="-1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675248" r="-463" b="-107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64975"/>
                      </a:ext>
                    </a:extLst>
                  </a:tr>
                  <a:tr h="652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731776" r="-100463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731776" r="-463" b="-1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7449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203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/>
          </a:bodyPr>
          <a:lstStyle/>
          <a:p>
            <a:r>
              <a:rPr lang="en-US" dirty="0"/>
              <a:t>Generating Functions for some NFs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6314468"/>
                  </p:ext>
                </p:extLst>
              </p:nvPr>
            </p:nvGraphicFramePr>
            <p:xfrm>
              <a:off x="838200" y="1149350"/>
              <a:ext cx="10515600" cy="1948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260042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225956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General term of Numeric Function ‘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dirty="0"/>
                            <a:t>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Generating Function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4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5069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496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800" b="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1+</m:t>
                                        </m:r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11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16314468"/>
                  </p:ext>
                </p:extLst>
              </p:nvPr>
            </p:nvGraphicFramePr>
            <p:xfrm>
              <a:off x="838200" y="1149350"/>
              <a:ext cx="10515600" cy="1948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626004276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32259563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8197" r="-100463" b="-4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8197" r="-463" b="-4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7414153"/>
                      </a:ext>
                    </a:extLst>
                  </a:tr>
                  <a:tr h="600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66667" r="-100463" b="-169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66667" r="-463" b="-169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506948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165000" r="-100463" b="-6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165000" r="-463" b="-6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968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" t="-434426" r="-100463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16" t="-434426" r="-463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2110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488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 of two GFs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Th.1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be NFs and their GFs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respectively. Then</a:t>
                </a:r>
              </a:p>
              <a:p>
                <a:pPr marL="571500" indent="-571500">
                  <a:buAutoNum type="romanLcParenBoth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71500" indent="-571500">
                  <a:buAutoNum type="romanLcParenBoth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571500" indent="-571500">
                  <a:buAutoNum type="romanLcParenBoth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marL="571500" indent="-571500">
                  <a:buAutoNum type="romanLcParenBoth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942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9927"/>
                <a:ext cx="10515600" cy="50270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Th. 2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GF of the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GF for the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which is accumulated sum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i.e</a:t>
                </a:r>
                <a:r>
                  <a:rPr lang="en-US" i="1" dirty="0">
                    <a:latin typeface="Cambria Math" panose="02040503050406030204" pitchFamily="18" charset="0"/>
                  </a:rPr>
                  <a:t>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9927"/>
                <a:ext cx="10515600" cy="5027036"/>
              </a:xfrm>
              <a:blipFill>
                <a:blip r:embed="rId2"/>
                <a:stretch>
                  <a:fillRect l="-1217" t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66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/>
          <a:p>
            <a:r>
              <a:rPr lang="en-US" dirty="0"/>
              <a:t>Proof: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1382"/>
                <a:ext cx="10515600" cy="5165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           …(1)</a:t>
                </a:r>
              </a:p>
              <a:p>
                <a:pPr marL="0" indent="0">
                  <a:buNone/>
                </a:pPr>
                <a:r>
                  <a:rPr lang="en-US" dirty="0"/>
                  <a:t>Also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	…(2)</a:t>
                </a:r>
              </a:p>
              <a:p>
                <a:pPr marL="0" indent="0">
                  <a:buNone/>
                </a:pPr>
                <a:r>
                  <a:rPr lang="en-US" dirty="0"/>
                  <a:t>(1)X (2),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1382"/>
                <a:ext cx="10515600" cy="5165581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2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68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091" y="955963"/>
                <a:ext cx="10515600" cy="52348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Q1. Find GF for the series     1,-1,1,-1,1,-1,….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Q2. Find GF for the series     1,1,1,1,1,1,1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					…(1)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					…(2)</a:t>
                </a:r>
              </a:p>
              <a:p>
                <a:pPr marL="0" indent="0">
                  <a:buNone/>
                </a:pPr>
                <a:r>
                  <a:rPr lang="en-US" dirty="0"/>
                  <a:t>(1)-(2),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091" y="955963"/>
                <a:ext cx="10515600" cy="5234854"/>
              </a:xfrm>
              <a:blipFill>
                <a:blip r:embed="rId2"/>
                <a:stretch>
                  <a:fillRect l="-1217" t="-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5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998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0545"/>
                <a:ext cx="10515600" cy="52764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Q3. Find GF for the series 2,3,5,9,17,33,…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+9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Q4. Find GF for the series 2,5,13,35,…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0545"/>
                <a:ext cx="10515600" cy="5276418"/>
              </a:xfrm>
              <a:blipFill>
                <a:blip r:embed="rId2"/>
                <a:stretch>
                  <a:fillRect l="-638" t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8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(1) A NF can be specified by exhaustively listing its values.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921, 937,946.29,….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OR</a:t>
                </a:r>
              </a:p>
              <a:p>
                <a:pPr marL="0" indent="0">
                  <a:buNone/>
                </a:pPr>
                <a:r>
                  <a:rPr lang="en-US" dirty="0"/>
                  <a:t>(2) A NF can be presented by writing down the explicit formula of its general term.</a:t>
                </a:r>
              </a:p>
              <a:p>
                <a:pPr marL="0" indent="0">
                  <a:buNone/>
                </a:pPr>
                <a:r>
                  <a:rPr lang="en-US" dirty="0"/>
                  <a:t>Ex.1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Ex.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      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60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6691"/>
                <a:ext cx="10515600" cy="52902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Q5. Find GF of a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𝑒𝑣𝑒𝑛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Sol. 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6691"/>
                <a:ext cx="10515600" cy="5290272"/>
              </a:xfrm>
              <a:blipFill>
                <a:blip r:embed="rId2"/>
                <a:stretch>
                  <a:fillRect l="-1217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065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2109"/>
                <a:ext cx="10515600" cy="52348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Q6. Find the GF for the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Sol.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2109"/>
                <a:ext cx="10515600" cy="5234854"/>
              </a:xfrm>
              <a:blipFill>
                <a:blip r:embed="rId2"/>
                <a:stretch>
                  <a:fillRect l="-1217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0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Q7. Find the GF of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defined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boundary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Sol. As for the given sequence GF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Also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−15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				      …(2)</a:t>
                </a:r>
              </a:p>
              <a:p>
                <a:pPr marL="0" indent="0">
                  <a:buNone/>
                </a:pPr>
                <a:r>
                  <a:rPr lang="en-US" dirty="0"/>
                  <a:t>Multiply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taking summation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5855"/>
                <a:ext cx="10515600" cy="5401108"/>
              </a:xfrm>
              <a:blipFill>
                <a:blip r:embed="rId2"/>
                <a:stretch>
                  <a:fillRect l="-1217" t="-1806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955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1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835" y="942109"/>
                <a:ext cx="11956473" cy="52348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nary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−15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)(1−3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35" y="942109"/>
                <a:ext cx="11956473" cy="5234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4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 (RR)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formula which defines any term of a sequence in terms of any number of its previous terms </a:t>
                </a:r>
              </a:p>
              <a:p>
                <a:pPr marL="0" indent="0">
                  <a:buNone/>
                </a:pPr>
                <a:r>
                  <a:rPr lang="en-US" dirty="0"/>
                  <a:t>or </a:t>
                </a:r>
              </a:p>
              <a:p>
                <a:pPr marL="0" indent="0">
                  <a:buNone/>
                </a:pPr>
                <a:r>
                  <a:rPr lang="en-US" dirty="0"/>
                  <a:t>which express any term of a sequence as a function of its previous terms, is called </a:t>
                </a:r>
                <a:r>
                  <a:rPr lang="en-US" dirty="0">
                    <a:solidFill>
                      <a:srgbClr val="FF0000"/>
                    </a:solidFill>
                  </a:rPr>
                  <a:t>Recursive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and the relation is called </a:t>
                </a:r>
                <a:r>
                  <a:rPr lang="en-US" u="sng" dirty="0">
                    <a:solidFill>
                      <a:srgbClr val="FF0000"/>
                    </a:solidFill>
                  </a:rPr>
                  <a:t>Recurrence Relation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nth term of the sequence 3,8,13,18,23,… can be written as-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        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relation is called Recurrence Relation and the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is called initial condition/boundary condition for the sequence.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the Recurrence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difference between highest and lowest subscript in the RR is the order of that RR.</a:t>
                </a:r>
              </a:p>
              <a:p>
                <a:pPr marL="0" indent="0">
                  <a:buNone/>
                </a:pPr>
                <a:r>
                  <a:rPr lang="en-US" dirty="0"/>
                  <a:t>Ex.1 For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order is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Ex.2 For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order is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6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highest power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with any argument is the degree of the RR.</a:t>
                </a:r>
              </a:p>
              <a:p>
                <a:pPr marL="0" indent="0">
                  <a:buNone/>
                </a:pPr>
                <a:r>
                  <a:rPr lang="en-US" dirty="0"/>
                  <a:t>Ex.1 For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degree is 1.</a:t>
                </a:r>
              </a:p>
              <a:p>
                <a:pPr marL="0" indent="0">
                  <a:buNone/>
                </a:pPr>
                <a:r>
                  <a:rPr lang="en-US" dirty="0"/>
                  <a:t>Ex.2 For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degree is 2.</a:t>
                </a:r>
              </a:p>
              <a:p>
                <a:pPr marL="0" indent="0">
                  <a:buNone/>
                </a:pPr>
                <a:r>
                  <a:rPr lang="en-US" dirty="0"/>
                  <a:t>Ex.3 For the RR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degree is 3.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3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Homogeneous RR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RR is called </a:t>
                </a:r>
                <a:r>
                  <a:rPr lang="en-US" dirty="0">
                    <a:solidFill>
                      <a:srgbClr val="FF0000"/>
                    </a:solidFill>
                  </a:rPr>
                  <a:t>Linear</a:t>
                </a:r>
                <a:r>
                  <a:rPr lang="en-US" dirty="0"/>
                  <a:t> if it is in first degree.</a:t>
                </a:r>
              </a:p>
              <a:p>
                <a:pPr marL="0" indent="0">
                  <a:buNone/>
                </a:pPr>
                <a:r>
                  <a:rPr lang="en-US" dirty="0"/>
                  <a:t>A RR is called </a:t>
                </a:r>
                <a:r>
                  <a:rPr lang="en-US" dirty="0">
                    <a:solidFill>
                      <a:srgbClr val="FF0000"/>
                    </a:solidFill>
                  </a:rPr>
                  <a:t>Homogeneous</a:t>
                </a:r>
                <a:r>
                  <a:rPr lang="en-US" dirty="0"/>
                  <a:t> if it contains no terms that depend only on the argument (n in this case). </a:t>
                </a:r>
              </a:p>
              <a:p>
                <a:pPr marL="0" indent="0">
                  <a:buNone/>
                </a:pPr>
                <a:r>
                  <a:rPr lang="en-US" dirty="0"/>
                  <a:t>A RR which is not homogeneous, is called </a:t>
                </a:r>
                <a:r>
                  <a:rPr lang="en-US" dirty="0">
                    <a:solidFill>
                      <a:srgbClr val="FF0000"/>
                    </a:solidFill>
                  </a:rPr>
                  <a:t>Non – Homogeneous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Ex.1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is Non- Homogeneous and Linear.</a:t>
                </a:r>
              </a:p>
              <a:p>
                <a:pPr marL="0" indent="0">
                  <a:buNone/>
                </a:pPr>
                <a:r>
                  <a:rPr lang="en-US" dirty="0"/>
                  <a:t>Ex.2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is Linear and Homogeneous.</a:t>
                </a:r>
              </a:p>
              <a:p>
                <a:pPr marL="0" indent="0">
                  <a:buNone/>
                </a:pPr>
                <a:r>
                  <a:rPr lang="en-US" dirty="0"/>
                  <a:t>Ex.3 The RR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is Non linear and Homogeneous.</a:t>
                </a:r>
              </a:p>
              <a:p>
                <a:pPr marL="0" indent="0">
                  <a:buNone/>
                </a:pPr>
                <a:r>
                  <a:rPr lang="en-US" dirty="0"/>
                  <a:t>Ex.4 The RR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is Non linear and Homogeneous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883" r="-1016" b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17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of RR by GF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us consider the RR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…(1)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constants and the relation is valid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Multiply (1)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on both sides and taking summation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…(2)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1" t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5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21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8255"/>
                <a:ext cx="10515600" cy="5248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−…−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8255"/>
                <a:ext cx="10515600" cy="5248708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8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018B-C04C-4AA2-90A4-A99B55EA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980C6-5432-45C8-A3A1-B9A4D63AD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ball is dropped on a floor from a height of 40 </a:t>
                </a:r>
                <a:r>
                  <a:rPr lang="en-US" dirty="0" err="1"/>
                  <a:t>metres</a:t>
                </a:r>
                <a:r>
                  <a:rPr lang="en-US" dirty="0"/>
                  <a:t>. It is assumed that the ball always rebounds and reaches half of the height from which it falls.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denotes the height it reaches in the nth rebound, then build the numeric function and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loss in height during the nth rebound, then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write it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Sol. 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……….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980C6-5432-45C8-A3A1-B9A4D63AD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5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760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909" y="928255"/>
                <a:ext cx="11429999" cy="52487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:</a:t>
                </a:r>
              </a:p>
              <a:p>
                <a:pPr marL="0" indent="0">
                  <a:buNone/>
                </a:pPr>
                <a:r>
                  <a:rPr lang="en-US" dirty="0"/>
                  <a:t>	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Putting these values in (2) and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909" y="928255"/>
                <a:ext cx="11429999" cy="5248708"/>
              </a:xfrm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5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302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9818"/>
                <a:ext cx="10515600" cy="52071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9818"/>
                <a:ext cx="10515600" cy="5207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826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531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1891" y="1122218"/>
                <a:ext cx="11069781" cy="505474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			…(3)</a:t>
                </a:r>
              </a:p>
              <a:p>
                <a:pPr marL="0" indent="0">
                  <a:buNone/>
                </a:pPr>
                <a:r>
                  <a:rPr lang="en-US" dirty="0"/>
                  <a:t>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from (3), which is the solution of given RR.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891" y="1122218"/>
                <a:ext cx="11069781" cy="5054745"/>
              </a:xfrm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933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583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Ex. 1 Solve the RR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 given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    				…(1)</a:t>
                </a:r>
              </a:p>
              <a:p>
                <a:pPr marL="0" indent="0">
                  <a:buNone/>
                </a:pPr>
                <a:r>
                  <a:rPr lang="en-US" dirty="0"/>
                  <a:t>Multiplying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taking summation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∞</m:t>
                    </m:r>
                  </m:oMath>
                </a14:m>
                <a:r>
                  <a:rPr lang="en-US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+10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10−29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1−7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+10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7418"/>
                <a:ext cx="10515600" cy="5359545"/>
              </a:xfrm>
              <a:blipFill>
                <a:blip r:embed="rId2"/>
                <a:stretch>
                  <a:fillRect l="-1217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61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37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5127"/>
                <a:ext cx="10515600" cy="533183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+7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+7.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5127"/>
                <a:ext cx="10515600" cy="53318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1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8E23-EC86-4580-8D46-5A6EEA27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76E5-561A-4248-8908-BCAB241E54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7676E5-561A-4248-8908-BCAB241E54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3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denote the altitude of an aircraft in thousands of meters at the n-</a:t>
                </a:r>
                <a:r>
                  <a:rPr lang="en-US" dirty="0" err="1"/>
                  <a:t>th</a:t>
                </a:r>
                <a:r>
                  <a:rPr lang="en-US" dirty="0"/>
                  <a:t> minute. Let the aircraft takes off after spending 10 minutes on the ground, climbs up at a uniform speed at an altitude 10,000 meters in 10 minutes, starts to descend uniformly 2 hours of flying time and lands 10 minutes later. Then the NF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of the altitude of the aircraft is given by-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5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  ;      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−10;       11≤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           ;      21≤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140−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;      131≤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≤140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;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6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DNFs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DNFs, then their sum 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’ is a DNF whose value at ‘n’ is equal to the sum of their individual values at ‘n’. </a:t>
                </a:r>
              </a:p>
              <a:p>
                <a:pPr marL="0" indent="0">
                  <a:buNone/>
                </a:pPr>
                <a:r>
                  <a:rPr lang="en-US" dirty="0"/>
                  <a:t>Ex. Let us consider two NF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;   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≤3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+3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+5  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2×3+5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+5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=3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+8;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825625"/>
                <a:ext cx="10515600" cy="4351338"/>
              </a:xfrm>
              <a:blipFill>
                <a:blip r:embed="rId2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3156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844</TotalTime>
  <Words>2388</Words>
  <Application>Microsoft Office PowerPoint</Application>
  <PresentationFormat>Widescreen</PresentationFormat>
  <Paragraphs>266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Cambria Math</vt:lpstr>
      <vt:lpstr>Gill Sans MT</vt:lpstr>
      <vt:lpstr>Gallery</vt:lpstr>
      <vt:lpstr>Discrete Numeric Function (dnf), Generating Functions &amp; Recurrence Relations</vt:lpstr>
      <vt:lpstr>Discrete Numeric Function (DNF)</vt:lpstr>
      <vt:lpstr>Representation of NF</vt:lpstr>
      <vt:lpstr>Example</vt:lpstr>
      <vt:lpstr>PowerPoint Presentation</vt:lpstr>
      <vt:lpstr>Example</vt:lpstr>
      <vt:lpstr>PowerPoint Presentation</vt:lpstr>
      <vt:lpstr>Sum of DNFs</vt:lpstr>
      <vt:lpstr>PowerPoint Presentation</vt:lpstr>
      <vt:lpstr>Product of DNFs</vt:lpstr>
      <vt:lpstr>PowerPoint Presentation</vt:lpstr>
      <vt:lpstr>Multiplication of a NF by a Real Number</vt:lpstr>
      <vt:lpstr>Numeric Function S^i a</vt:lpstr>
      <vt:lpstr>Solution</vt:lpstr>
      <vt:lpstr>Numeric Function S^(-i) a</vt:lpstr>
      <vt:lpstr>Solution</vt:lpstr>
      <vt:lpstr>Accumulated Sum of a NF</vt:lpstr>
      <vt:lpstr>Generating Function (GF)</vt:lpstr>
      <vt:lpstr>PowerPoint Presentation</vt:lpstr>
      <vt:lpstr>PowerPoint Presentation</vt:lpstr>
      <vt:lpstr>PowerPoint Presentation</vt:lpstr>
      <vt:lpstr>PowerPoint Presentation</vt:lpstr>
      <vt:lpstr>Generating Functions for some NFs</vt:lpstr>
      <vt:lpstr>Generating Functions for some NFs</vt:lpstr>
      <vt:lpstr>Addition and Multiplication of two GFs</vt:lpstr>
      <vt:lpstr>PowerPoint Presentation</vt:lpstr>
      <vt:lpstr>Proof: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Recurrence Relation (RR)</vt:lpstr>
      <vt:lpstr>Order of the Recurrence Relation</vt:lpstr>
      <vt:lpstr>Degree of RR</vt:lpstr>
      <vt:lpstr>Linear and Homogeneous RR</vt:lpstr>
      <vt:lpstr>Solution of RR by GF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Numeric Function, Generating Functions &amp; Recurrence Relations</dc:title>
  <dc:creator>Dr. Alok Bhargava [MU - Jaipur]</dc:creator>
  <cp:lastModifiedBy>Dr. Alok Bhargava [MU - Jaipur]</cp:lastModifiedBy>
  <cp:revision>82</cp:revision>
  <dcterms:created xsi:type="dcterms:W3CDTF">2018-09-14T05:48:04Z</dcterms:created>
  <dcterms:modified xsi:type="dcterms:W3CDTF">2019-09-13T06:26:25Z</dcterms:modified>
</cp:coreProperties>
</file>