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notesMaster" Target="notesMasters/notesMaster1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students through the repository layout. Explain where frontend, backend, and DB live. Ask them to open key files: client/src/App.js, server/index.js, server/init.sql.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how to triage: open DevTools console, look for stack traces and file/line numbers. Hint: common causes are missing imports, wrong prop casing, or thrown exceptions during render. Have students reproduce and fix an intentional 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Guide students: create server/tests/auth.test.js, boot the server or import the app, and run the test. Show a minimal example structure and the assertions to include.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Acceptance: endpoint PATCH /api/notifications/mark-all should mark all notifications for the authenticated user as read. Client button should call it and update unread badge. Encourage groups to split backend/frontend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Step-by-step:</a:t>
            </a:r>
          </a:p>
          <a:p>
            <a:r>
              <a:t>1) Create branch: git checkout -b feat/upload-endpoint</a:t>
            </a:r>
          </a:p>
          <a:p>
            <a:r>
              <a:t>2) npm install multer (in server)</a:t>
            </a:r>
          </a:p>
          <a:p>
            <a:r>
              <a:t>3) Implement server/routes/uploads.js (multer.single('file')) to save and return URL</a:t>
            </a:r>
          </a:p>
          <a:p>
            <a:r>
              <a:t>4) In server/index.js add: app.use('/uploads', express.static(path.join(__dirname, 'uploads')));</a:t>
            </a:r>
          </a:p>
          <a:p>
            <a:r>
              <a:t>5) Test with curl: curl -F "file=@./kids-bicycle.jpg" http://localhost:5000/api/uploads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Step-by-step:</a:t>
            </a:r>
          </a:p>
          <a:p>
            <a:r>
              <a:t>1) Add &lt;input type="file" /&gt; and local state for file</a:t>
            </a:r>
          </a:p>
          <a:p>
            <a:r>
              <a:t>2) Use API.post('/uploads', formData) to upload (set content-type multipart/form-data)</a:t>
            </a:r>
          </a:p>
          <a:p>
            <a:r>
              <a:t>3) After upload success, include image_filename in POST /api/resources body</a:t>
            </a:r>
          </a:p>
          <a:p>
            <a:r>
              <a:t>4) Run client dev server: cd client &amp;&amp; npm start and test the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Commands:</a:t>
            </a:r>
          </a:p>
          <a:p>
            <a:r>
              <a:t>1) Add to docker-compose.yml under server: volumes: - ./server/uploads:/usr/src/app/uploads</a:t>
            </a:r>
          </a:p>
          <a:p>
            <a:r>
              <a:t>2) docker-compose build server &amp;&amp; docker-compose up -d server</a:t>
            </a:r>
          </a:p>
          <a:p>
            <a:r>
              <a:t>3) To test: upload a file and visit http://localhost:5000/uploads/&lt;filename&gt;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Ask each group to open a PR with a short description, link to their branch, and a demo video or screenshots. Provide grading rubric: functionality (60%), code quality/tests (25%), demo (15%).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Docker Compose: three services (client, server, db). Demonstrate docker-compose ps and docker-compose logs --tail=200 server. If services aren't healthy, show how to inspect logs and fix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how to use Postman or curl. Emphasize Authorization header format: 'Bearer &lt;token&gt;'. Let students try register/login and inspect JSON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through UI flows in the app: Create Resource, Dashboard (owner view), and Request actions. Explain DB tables (resources, requests, notifications) and how the server updates credits on approve.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why the client is a static build served by nginx. Explain choice of public/ folder. Demonstrate adding an image and making it live. Discuss why an upload endpoint avoids rebuilding.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Warn about removing volumes in a multi-user setting. Explain init.sql runs only when container initializes an empty DB data directory. Show the seed helper as a non-destructive alternative.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Recommend running the React dev server and server locally during development so students can edit and get hot reload without rebuilding Docker images. Explain cross-origin: client dev server calls server at http://localhost:5000 (CORS enabled).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Provide starter code pointers: where to add multer middleware and how to serve uploads, example tests to write, and how to add migrations. Suggest pairing students and defining acceptance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Ask students to map the change to files. Hint: Add multer to server dependencies, create POST /api/uploads returning the public URL, and update CreateResource to POST file first.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Coogs R Us — Project 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Community resource app (University of Houston)</a:t>
            </a:r>
          </a:p>
        </p:txBody>
      </p:sp>
      <p:pic>
        <p:nvPicPr>
          <p:cNvPr id="4" name="Picture 3" descr="uh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Notifications (UI &amp; 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GET /api/notifications — list for authenticated user</a:t>
            </a:r>
          </a:p>
          <a:p>
            <a:pPr>
              <a:defRPr sz="1800"/>
            </a:pPr>
            <a:r>
              <a:t>PATCH /api/notifications/:id — mark read</a:t>
            </a:r>
          </a:p>
          <a:p>
            <a:pPr>
              <a:defRPr sz="1800"/>
            </a:pPr>
            <a:r>
              <a:t>POST created when requests are made or status changes</a:t>
            </a:r>
          </a:p>
          <a:p>
            <a:pPr>
              <a:defRPr sz="1800"/>
            </a:pPr>
            <a:r>
              <a:t>UI: NotificationBell shows unread count and popover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Endpoints (summary)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Auth: POST /api/auth/register, /login</a:t>
            </a:r>
          </a:p>
          <a:p>
            <a:pPr>
              <a:defRPr sz="1800"/>
            </a:pPr>
            <a:r>
              <a:t>Resources: GET/POST /api/resources</a:t>
            </a:r>
          </a:p>
          <a:p>
            <a:pPr>
              <a:defRPr sz="1800"/>
            </a:pPr>
            <a:r>
              <a:t>Requests: POST /api/requests, PATCH /api/requests/:id, GET /api/requests</a:t>
            </a:r>
          </a:p>
          <a:p>
            <a:pPr>
              <a:defRPr sz="1800"/>
            </a:pPr>
            <a:r>
              <a:t>Notifications: GET/POST/PATCH/DELETE /api/notifications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Blank frontend? Check browser console for JS errors</a:t>
            </a:r>
          </a:p>
          <a:p>
            <a:pPr>
              <a:defRPr sz="1800"/>
            </a:pPr>
            <a:r>
              <a:t>Server crashes? docker-compose logs --tail=200 server</a:t>
            </a:r>
          </a:p>
          <a:p>
            <a:pPr>
              <a:defRPr sz="1800"/>
            </a:pPr>
            <a:r>
              <a:t>DB seeds not applied? You likely need to remove the DB volume</a:t>
            </a:r>
          </a:p>
          <a:p>
            <a:pPr>
              <a:defRPr sz="1800"/>
            </a:pPr>
            <a:r>
              <a:t>Images not showing? Ensure client/public/images/&lt;file&gt; exists and client rebuilt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Contribute / Extend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Add image upload endpoint + storage (S3 or local)</a:t>
            </a:r>
          </a:p>
          <a:p>
            <a:pPr>
              <a:defRPr sz="1800"/>
            </a:pPr>
            <a:r>
              <a:t>Add tests for API endpoints (jest/supertest)</a:t>
            </a:r>
          </a:p>
          <a:p>
            <a:pPr>
              <a:defRPr sz="1800"/>
            </a:pPr>
            <a:r>
              <a:t>Add migrations (node-pg-migrate) for schema evolution</a:t>
            </a:r>
          </a:p>
          <a:p>
            <a:pPr>
              <a:defRPr sz="1800"/>
            </a:pPr>
            <a:r>
              <a:t>Polish UI, accessibility, and mobile responsiveness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/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Repo: (your local repo path)</a:t>
            </a:r>
          </a:p>
          <a:p>
            <a:pPr>
              <a:defRPr sz="1800"/>
            </a:pPr>
            <a:r>
              <a:t>Commands cheat-sheet (in docs folder)</a:t>
            </a:r>
          </a:p>
          <a:p>
            <a:pPr>
              <a:defRPr sz="1800"/>
            </a:pPr>
            <a:r>
              <a:t>Contact: project maintainer / student org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Git, Docker Desktop (with Compose)</a:t>
            </a:r>
          </a:p>
          <a:p>
            <a:pPr>
              <a:defRPr sz="1800"/>
            </a:pPr>
            <a:r>
              <a:t>Optional: Node.js &amp; npm (for local dev), Python (for docs)</a:t>
            </a:r>
          </a:p>
          <a:p>
            <a:pPr>
              <a:defRPr sz="1800"/>
            </a:pPr>
            <a:r>
              <a:t>Ports: ensure 3000 and 5000 are free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Clone &amp; 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git clone https://github.com/CodeHarryson/community-resource-sharing-platform.git</a:t>
            </a:r>
          </a:p>
          <a:p>
            <a:pPr>
              <a:defRPr sz="1800"/>
            </a:pPr>
            <a:r>
              <a:t>cd community-resource-sharing-platform</a:t>
            </a:r>
          </a:p>
          <a:p>
            <a:pPr>
              <a:defRPr sz="1800"/>
            </a:pPr>
            <a:r>
              <a:t>Explore: client/, server/, docker-compose.yml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 with Docker (recommended)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From repo root:</a:t>
            </a:r>
          </a:p>
          <a:p>
            <a:pPr>
              <a:defRPr sz="1800"/>
            </a:pPr>
            <a:r>
              <a:t>docker-compose up -d --build</a:t>
            </a:r>
          </a:p>
          <a:p>
            <a:pPr>
              <a:defRPr sz="1800"/>
            </a:pPr>
            <a:r>
              <a:t>Open: http://localhost:3000 (frontend), http://localhost:5000 (api health)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Reset DB &amp; Re-seed (if needed)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Warning: this deletes DB data</a:t>
            </a:r>
          </a:p>
          <a:p>
            <a:pPr>
              <a:defRPr sz="1800"/>
            </a:pPr>
            <a:r>
              <a:t>docker-compose down -v</a:t>
            </a:r>
          </a:p>
          <a:p>
            <a:pPr>
              <a:defRPr sz="1800"/>
            </a:pPr>
            <a:r>
              <a:t>docker-compose up -d --build (init.sql runs on fresh DB)</a:t>
            </a:r>
          </a:p>
          <a:p>
            <a:pPr>
              <a:defRPr sz="1800"/>
            </a:pPr>
            <a:r>
              <a:t>Or: docker-compose exec server node scripts/apply_seeds.js to add seeds to an existing DB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images &amp; make them live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Place static images in client/public/images/</a:t>
            </a:r>
          </a:p>
          <a:p>
            <a:pPr>
              <a:defRPr sz="1800"/>
            </a:pPr>
            <a:r>
              <a:t>Prefer hyphenated filenames (no spaces), e.g. kids-bicycle.jpg</a:t>
            </a:r>
          </a:p>
          <a:p>
            <a:pPr>
              <a:defRPr sz="1800"/>
            </a:pPr>
            <a:r>
              <a:t>After adding: docker-compose build client &amp;&amp; docker-compose up -d --no-deps --build client</a:t>
            </a:r>
          </a:p>
          <a:p>
            <a:pPr>
              <a:defRPr sz="1800"/>
            </a:pPr>
            <a:r>
              <a:t>Alternative: implement image upload endpoint to avoid rebuilds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Project overview &amp; goals</a:t>
            </a:r>
          </a:p>
          <a:p>
            <a:pPr>
              <a:defRPr sz="1800"/>
            </a:pPr>
            <a:r>
              <a:t>Tech stack and architecture</a:t>
            </a:r>
          </a:p>
          <a:p>
            <a:pPr>
              <a:defRPr sz="1800"/>
            </a:pPr>
            <a:r>
              <a:t>Setup &amp; run (Docker Compose)</a:t>
            </a:r>
          </a:p>
          <a:p>
            <a:pPr>
              <a:defRPr sz="1800"/>
            </a:pPr>
            <a:r>
              <a:t>Demo: core features</a:t>
            </a:r>
          </a:p>
          <a:p>
            <a:pPr>
              <a:defRPr sz="1800"/>
            </a:pPr>
            <a:r>
              <a:t>DB seeding &amp; images</a:t>
            </a:r>
          </a:p>
          <a:p>
            <a:pPr>
              <a:defRPr sz="1800"/>
            </a:pPr>
            <a:r>
              <a:t>Notifications &amp; endpoints</a:t>
            </a:r>
          </a:p>
          <a:p>
            <a:pPr>
              <a:defRPr sz="1800"/>
            </a:pPr>
            <a:r>
              <a:t>Troubleshooting &amp; contribution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dev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Run client dev server for fast frontend edits: cd client &amp;&amp; npm install &amp;&amp; npm start</a:t>
            </a:r>
          </a:p>
          <a:p>
            <a:pPr>
              <a:defRPr sz="1800"/>
            </a:pPr>
            <a:r>
              <a:t>Run server locally for quick backend testing: cd server &amp;&amp; npm install &amp;&amp; npm run dev</a:t>
            </a:r>
          </a:p>
          <a:p>
            <a:pPr>
              <a:defRPr sz="1800"/>
            </a:pPr>
            <a:r>
              <a:t>Use docker-compose build &lt;service&gt; to rebuild a single service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quick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Register: POST /api/auth/register {name,email,password}</a:t>
            </a:r>
          </a:p>
          <a:p>
            <a:pPr>
              <a:defRPr sz="1800"/>
            </a:pPr>
            <a:r>
              <a:t>Login: POST /api/auth/login {email,password} =&gt; token</a:t>
            </a:r>
          </a:p>
          <a:p>
            <a:pPr>
              <a:defRPr sz="1800"/>
            </a:pPr>
            <a:r>
              <a:t>Create resource: POST /api/resources (Authorization header required)</a:t>
            </a:r>
          </a:p>
          <a:p>
            <a:pPr>
              <a:defRPr sz="1800"/>
            </a:pPr>
            <a:r>
              <a:t>Request: POST /api/requests {resource_id}</a:t>
            </a:r>
          </a:p>
          <a:p>
            <a:pPr>
              <a:defRPr sz="1800"/>
            </a:pPr>
            <a:r>
              <a:t>Notifications: GET /api/notifications (auth)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Blank UI: open browser DevTools console for errors</a:t>
            </a:r>
          </a:p>
          <a:p>
            <a:pPr>
              <a:defRPr sz="1800"/>
            </a:pPr>
            <a:r>
              <a:t>Server errors: docker-compose logs --tail=200 server</a:t>
            </a:r>
          </a:p>
          <a:p>
            <a:pPr>
              <a:defRPr sz="1800"/>
            </a:pPr>
            <a:r>
              <a:t>Images missing: check client/public/images and rebuild client</a:t>
            </a:r>
          </a:p>
          <a:p>
            <a:pPr>
              <a:defRPr sz="1800"/>
            </a:pPr>
            <a:r>
              <a:t>Seeds missing: recreate DB volume or run seed helper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Suggested student lab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Implement image upload (multer) + attach image_url to resources</a:t>
            </a:r>
          </a:p>
          <a:p>
            <a:pPr>
              <a:defRPr sz="1800"/>
            </a:pPr>
            <a:r>
              <a:t>Add tests for key API endpoints (Jest + Supertest)</a:t>
            </a:r>
          </a:p>
          <a:p>
            <a:pPr>
              <a:defRPr sz="1800"/>
            </a:pPr>
            <a:r>
              <a:t>Add migrations and a CI step to run tests on PRs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— Clone &amp; 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git clone https://github.com/CodeHarryson/community-resource-sharing-platform.git</a:t>
            </a:r>
          </a:p>
          <a:p>
            <a:pPr>
              <a:defRPr sz="1800"/>
            </a:pPr>
            <a:r>
              <a:t>cd community-resource-sharing-platform</a:t>
            </a:r>
          </a:p>
          <a:p>
            <a:pPr>
              <a:defRPr sz="1800"/>
            </a:pPr>
            <a:r>
              <a:t>Open folders: client/, server/, docker-compose.yml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 — Start the App (Docker)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docker-compose up -d --build</a:t>
            </a:r>
          </a:p>
          <a:p>
            <a:pPr>
              <a:defRPr sz="1800"/>
            </a:pPr>
            <a:r>
              <a:t>docker-compose ps</a:t>
            </a:r>
          </a:p>
          <a:p>
            <a:pPr>
              <a:defRPr sz="1800"/>
            </a:pPr>
            <a:r>
              <a:t>Open http://localhost:3000 and http://localhost:5000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— Register, Login, Fetch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POST /api/auth/register</a:t>
            </a:r>
          </a:p>
          <a:p>
            <a:pPr>
              <a:defRPr sz="1800"/>
            </a:pPr>
            <a:r>
              <a:t>POST /api/auth/login =&gt; get JWT token</a:t>
            </a:r>
          </a:p>
          <a:p>
            <a:pPr>
              <a:defRPr sz="1800"/>
            </a:pPr>
            <a:r>
              <a:t>GET /api/resources (public)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— Create Resource &amp; Request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Create resource (title, category, optional image)</a:t>
            </a:r>
          </a:p>
          <a:p>
            <a:pPr>
              <a:defRPr sz="1800"/>
            </a:pPr>
            <a:r>
              <a:t>Login as another user and POST /api/requests</a:t>
            </a:r>
          </a:p>
          <a:p>
            <a:pPr>
              <a:defRPr sz="1800"/>
            </a:pPr>
            <a:r>
              <a:t>Owner approves -&gt; notifications generated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 — Images &amp; Client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Add image: client/public/images/&lt;filename&gt;</a:t>
            </a:r>
          </a:p>
          <a:p>
            <a:pPr>
              <a:defRPr sz="1800"/>
            </a:pPr>
            <a:r>
              <a:t>Rebuild client: docker-compose build client</a:t>
            </a:r>
          </a:p>
          <a:p>
            <a:pPr>
              <a:defRPr sz="1800"/>
            </a:pPr>
            <a:r>
              <a:t>Restart client: docker-compose up -d --no-deps --build client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 — Re-seeding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To reset DB (destructive): docker-compose down -v</a:t>
            </a:r>
          </a:p>
          <a:p>
            <a:pPr>
              <a:defRPr sz="1800"/>
            </a:pPr>
            <a:r>
              <a:t>docker-compose up -d --build</a:t>
            </a:r>
          </a:p>
          <a:p>
            <a:pPr>
              <a:defRPr sz="1800"/>
            </a:pPr>
            <a:r>
              <a:t>Or run seed helper: docker-compose exec server node scripts/apply_seeds.js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Community resource sharing platform for UH students</a:t>
            </a:r>
          </a:p>
          <a:p>
            <a:pPr>
              <a:defRPr sz="1800"/>
            </a:pPr>
            <a:r>
              <a:t>Users can list resources, request items, and get notifications</a:t>
            </a:r>
          </a:p>
          <a:p>
            <a:pPr>
              <a:defRPr sz="1800"/>
            </a:pPr>
            <a:r>
              <a:t>Focused for class / student org demo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 — Dev Workflow (fast iteration)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Run client dev server: cd client &amp;&amp; npm start</a:t>
            </a:r>
          </a:p>
          <a:p>
            <a:pPr>
              <a:defRPr sz="1800"/>
            </a:pPr>
            <a:r>
              <a:t>Run server locally: cd server &amp;&amp; npm run dev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Instructor Notes &amp;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Implement image upload (multer) + integrate with CreateResource</a:t>
            </a:r>
          </a:p>
          <a:p>
            <a:pPr>
              <a:defRPr sz="1800"/>
            </a:pPr>
            <a:r>
              <a:t>Add tests with Jest + Supertest</a:t>
            </a:r>
          </a:p>
          <a:p>
            <a:pPr>
              <a:defRPr sz="1800"/>
            </a:pPr>
            <a:r>
              <a:t>Add migrations (node-pg-migrate)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 1 — Where to implement image upload?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Q: Which files should you change to add an upload endpoint?</a:t>
            </a:r>
          </a:p>
          <a:p>
            <a:pPr>
              <a:defRPr sz="1800"/>
            </a:pPr>
            <a:r>
              <a:t>A: server/index.js (static serve), server/routes/uploads.js (new), client/CreateResource.js (file input + upload)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 2 — Debug a blank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Q: The app shows a blank page. Which file likely caused it?</a:t>
            </a:r>
          </a:p>
          <a:p>
            <a:pPr>
              <a:defRPr sz="1800"/>
            </a:pPr>
            <a:r>
              <a:t>Choices: client/src/api.js, client/src/pages/Dashboard.js, client/src/components/ItemCard.js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 3 — API test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Q: Write a Jest + Supertest test for POST /api/auth/register</a:t>
            </a:r>
          </a:p>
          <a:p>
            <a:pPr>
              <a:defRPr sz="1800"/>
            </a:pPr>
            <a:r>
              <a:t>What should the test assert? (status, returned user shape, token present)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Challenge — Notifications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Extend notifications: add 'mark all read' endpoint</a:t>
            </a:r>
          </a:p>
          <a:p>
            <a:pPr>
              <a:defRPr sz="1800"/>
            </a:pPr>
            <a:r>
              <a:t>Add client button to call it and update UI state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Hands-on: Backend — Upload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Add a new route: server/routes/uploads.js using multer</a:t>
            </a:r>
          </a:p>
          <a:p>
            <a:pPr>
              <a:defRPr sz="1800"/>
            </a:pPr>
            <a:r>
              <a:t>Store uploads in server/uploads and return { filename, url }</a:t>
            </a:r>
          </a:p>
          <a:p>
            <a:pPr>
              <a:defRPr sz="1800"/>
            </a:pPr>
            <a:r>
              <a:t>Expose uploads via express.static('/uploads') in server/index.js</a:t>
            </a:r>
          </a:p>
          <a:p>
            <a:pPr>
              <a:defRPr sz="1800"/>
            </a:pPr>
            <a:r>
              <a:t>Update POST /api/resources to accept image_filename and save it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Hands-on: Frontend — File upload &amp;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Add file input to CreateResource form (client/src/pages/CreateResource.js)</a:t>
            </a:r>
          </a:p>
          <a:p>
            <a:pPr>
              <a:defRPr sz="1800"/>
            </a:pPr>
            <a:r>
              <a:t>On submit: POST file to /api/uploads to get filename/url, then POST resource with image_filename</a:t>
            </a:r>
          </a:p>
          <a:p>
            <a:pPr>
              <a:defRPr sz="1800"/>
            </a:pPr>
            <a:r>
              <a:t>Show preview of selected image and handle upload errors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Hands-on: Docker — Persist uploads &amp;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Mount ./server/uploads as a volume in docker-compose so uploads persist</a:t>
            </a:r>
          </a:p>
          <a:p>
            <a:pPr>
              <a:defRPr sz="1800"/>
            </a:pPr>
            <a:r>
              <a:t>Ensure server serves /uploads static route; rebuild server image when code changes</a:t>
            </a:r>
          </a:p>
          <a:p>
            <a:pPr>
              <a:defRPr sz="1800"/>
            </a:pPr>
            <a:r>
              <a:t>Option: serve uploads from a CDN or S3 for production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Local dev: run client (npm start) + server (npm run dev)</a:t>
            </a:r>
          </a:p>
          <a:p>
            <a:pPr>
              <a:defRPr sz="1800"/>
            </a:pPr>
            <a:r>
              <a:t>Docker Compose: build &amp; run entire stack (docker-compose up -d --build)</a:t>
            </a:r>
          </a:p>
          <a:p>
            <a:pPr>
              <a:defRPr sz="1800"/>
            </a:pPr>
            <a:r>
              <a:t>Hybrid: run client locally for fast UI dev while server runs in Docker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Tech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5486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Frontend: React (CRA), MUI, Axios</a:t>
            </a:r>
          </a:p>
          <a:p>
            <a:pPr>
              <a:defRPr sz="1600"/>
            </a:pPr>
            <a:r>
              <a:t>Backend: Node.js (Express), JWT, bcrypt</a:t>
            </a:r>
          </a:p>
          <a:p>
            <a:pPr>
              <a:defRPr sz="1600"/>
            </a:pPr>
            <a:r>
              <a:t>Database: PostgreSQL (init.sql seed)</a:t>
            </a:r>
          </a:p>
          <a:p>
            <a:pPr>
              <a:defRPr sz="1600"/>
            </a:pPr>
            <a:r>
              <a:t>Deployment: Docker + docker-compose, nginx (client)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0" y="914400"/>
            <a:ext cx="5486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Storage: static images in client/public/images</a:t>
            </a:r>
          </a:p>
          <a:p>
            <a:pPr>
              <a:defRPr sz="1600"/>
            </a:pPr>
            <a:r>
              <a:t>Auth: JWT middleware</a:t>
            </a:r>
          </a:p>
          <a:p>
            <a:pPr>
              <a:defRPr sz="1600"/>
            </a:pPr>
            <a:r>
              <a:t>Notifications: DB + API endpoints</a:t>
            </a:r>
          </a:p>
          <a:p>
            <a:pPr>
              <a:defRPr sz="1600"/>
            </a:pPr>
            <a:r>
              <a:t>Build: client static served by nginx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Wrap-up: deliverables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Working app: register/login, create resource, request/approve, notifications</a:t>
            </a:r>
          </a:p>
          <a:p>
            <a:pPr>
              <a:defRPr sz="1800"/>
            </a:pPr>
            <a:r>
              <a:t>One extension: image upload OR tests OR mark-all-read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Setup (Prereqs)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Install Docker &amp; Docker Compose</a:t>
            </a:r>
          </a:p>
          <a:p>
            <a:pPr>
              <a:defRPr sz="1800"/>
            </a:pPr>
            <a:r>
              <a:t>Install Python (optional, for generating slides)</a:t>
            </a:r>
          </a:p>
          <a:p>
            <a:pPr>
              <a:defRPr sz="1800"/>
            </a:pPr>
            <a:r>
              <a:t>Ensure ports 3000 (client) and 5000 (server) are free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Start the App (Commands)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From repo root:</a:t>
            </a:r>
          </a:p>
          <a:p>
            <a:pPr>
              <a:defRPr sz="1800"/>
            </a:pPr>
            <a:r>
              <a:t>docker-compose down -v  # (optional) reset DB</a:t>
            </a:r>
          </a:p>
          <a:p>
            <a:pPr>
              <a:defRPr sz="1800"/>
            </a:pPr>
            <a:r>
              <a:t>docker-compose up -d --build</a:t>
            </a:r>
          </a:p>
          <a:p>
            <a:pPr>
              <a:defRPr sz="1800"/>
            </a:pPr>
            <a:r>
              <a:t>Visit: http://localhost:3000 (frontend) and http://localhost:5000 (health)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Flow: Quick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Register a user or use seeded accounts</a:t>
            </a:r>
          </a:p>
          <a:p>
            <a:pPr>
              <a:defRPr sz="1800"/>
            </a:pPr>
            <a:r>
              <a:t>Create a resource (title, category, optional image)</a:t>
            </a:r>
          </a:p>
          <a:p>
            <a:pPr>
              <a:defRPr sz="1800"/>
            </a:pPr>
            <a:r>
              <a:t>Request a resource as another user</a:t>
            </a:r>
          </a:p>
          <a:p>
            <a:pPr>
              <a:defRPr sz="1800"/>
            </a:pPr>
            <a:r>
              <a:t>Owner approves/denies — notifications are generated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 Seeding &amp;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Initial seeds live in server/init.sql (users, resources, notifications)</a:t>
            </a:r>
          </a:p>
          <a:p>
            <a:pPr>
              <a:defRPr sz="1800"/>
            </a:pPr>
            <a:r>
              <a:t>Init script runs only on empty Postgres volume</a:t>
            </a:r>
          </a:p>
          <a:p>
            <a:pPr>
              <a:defRPr sz="1800"/>
            </a:pPr>
            <a:r>
              <a:t>To re-seed: docker-compose down -v &amp;&amp; docker-compose up --build</a:t>
            </a:r>
          </a:p>
          <a:p>
            <a:pPr>
              <a:defRPr sz="1800"/>
            </a:pPr>
            <a:r>
              <a:t>Or run server/scripts/apply_seeds.js to inject seeds into existing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Images &amp; Uploads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Static images: place under client/public/images/</a:t>
            </a:r>
          </a:p>
          <a:p>
            <a:pPr>
              <a:defRPr sz="1800"/>
            </a:pPr>
            <a:r>
              <a:t>Image path served at /images/&lt;filename&gt;</a:t>
            </a:r>
          </a:p>
          <a:p>
            <a:pPr>
              <a:defRPr sz="1800"/>
            </a:pPr>
            <a:r>
              <a:t>After adding files: docker-compose build client &amp;&amp; docker-compose up -d --no-deps --build client</a:t>
            </a:r>
          </a:p>
          <a:p>
            <a:pPr>
              <a:defRPr sz="1800"/>
            </a:pPr>
            <a:r>
              <a:t>Option: implement image upload endpoint to avoid rebuilds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