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  <a:srgbClr val="79757F"/>
    <a:srgbClr val="616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4" autoAdjust="0"/>
    <p:restoredTop sz="96327"/>
  </p:normalViewPr>
  <p:slideViewPr>
    <p:cSldViewPr snapToGrid="0">
      <p:cViewPr varScale="1">
        <p:scale>
          <a:sx n="95" d="100"/>
          <a:sy n="95" d="100"/>
        </p:scale>
        <p:origin x="216" y="9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7ED06-3EE2-DD4C-B6CC-B781F8217F4E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22C63-423F-6344-BAAA-C7C7D3F57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4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588F54-2F3D-333E-9068-3DE90EE18A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57128" y="358697"/>
            <a:ext cx="10677743" cy="56100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385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01EA-F92A-B237-4034-E9CE6D15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A89F0-FEF6-C2DB-BA01-69CC32EB1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3D02-54DC-F842-6B30-CBC17170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AE97D-36A4-4923-8CB5-902289D135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6F57-E9D3-1DDB-A2EA-7EC6F219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4FD0-8A13-D295-45C4-DD53E195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ED051-F05F-4A35-8B61-11664C6C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6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71672-5272-F4AE-5216-C8E24AB37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3627F-297F-17FB-2CAF-A725070A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E93A-A20E-9FC8-2EA0-81BA29CF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AE97D-36A4-4923-8CB5-902289D135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3127-9C23-D156-75FF-013828D3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0168C-C005-FB07-6E98-F4E3B2B9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ED051-F05F-4A35-8B61-11664C6C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A19D-BF35-D4F3-9DC2-DCE9389A53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57128" y="358697"/>
            <a:ext cx="10677743" cy="56100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592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23CA9A49-A6F1-4F05-F290-9B336F14A8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00" y="4328313"/>
            <a:ext cx="7022674" cy="2377287"/>
          </a:xfrm>
          <a:prstGeom prst="rect">
            <a:avLst/>
          </a:prstGeom>
          <a:effectLst>
            <a:outerShdw blurRad="508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D461C-0B01-2480-9ACD-B36B4EE0FE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90" y="4448650"/>
            <a:ext cx="11111149" cy="3403516"/>
          </a:xfrm>
          <a:prstGeom prst="rect">
            <a:avLst/>
          </a:prstGeom>
          <a:effectLst>
            <a:outerShdw blurRad="381000" algn="ctr" rotWithShape="0">
              <a:srgbClr val="000000">
                <a:alpha val="35000"/>
              </a:srgbClr>
            </a:outerShdw>
          </a:effectLst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95E6F35C-1C8A-A3F9-B16A-4408B89D95E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2725" y="5105865"/>
            <a:ext cx="6584439" cy="2554499"/>
          </a:xfrm>
          <a:prstGeom prst="rect">
            <a:avLst/>
          </a:prstGeom>
          <a:effectLst>
            <a:glow>
              <a:schemeClr val="tx1">
                <a:alpha val="18000"/>
              </a:schemeClr>
            </a:glow>
            <a:outerShdw blurRad="381000" algn="ctr" rotWithShape="0">
              <a:srgbClr val="000000">
                <a:alpha val="30000"/>
              </a:srgbClr>
            </a:outerShdw>
            <a:softEdge rad="0"/>
          </a:effectLst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7C252ED-ED1A-1656-8DA4-2AF8C48BD80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380" y="-361609"/>
            <a:ext cx="3613952" cy="36367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9AB57B-0B2B-97D4-8D98-564A407200CA}"/>
              </a:ext>
            </a:extLst>
          </p:cNvPr>
          <p:cNvSpPr txBox="1"/>
          <p:nvPr userDrawn="1"/>
        </p:nvSpPr>
        <p:spPr>
          <a:xfrm>
            <a:off x="946644" y="929550"/>
            <a:ext cx="8474636" cy="3276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0" dirty="0">
                <a:solidFill>
                  <a:srgbClr val="4A4A4A"/>
                </a:solidFill>
                <a:latin typeface="FreightText Pro Book" panose="02000603060000020004" pitchFamily="2" charset="0"/>
              </a:rPr>
              <a:t>Welcome to</a:t>
            </a:r>
          </a:p>
          <a:p>
            <a:pPr>
              <a:lnSpc>
                <a:spcPct val="85000"/>
              </a:lnSpc>
            </a:pPr>
            <a:r>
              <a:rPr lang="en-US" sz="12000" dirty="0">
                <a:solidFill>
                  <a:srgbClr val="4A4A4A"/>
                </a:solidFill>
                <a:latin typeface="FreightText Pro Book" panose="02000603060000020004" pitchFamily="2" charset="0"/>
              </a:rPr>
              <a:t>Providence</a:t>
            </a:r>
          </a:p>
        </p:txBody>
      </p:sp>
    </p:spTree>
    <p:extLst>
      <p:ext uri="{BB962C8B-B14F-4D97-AF65-F5344CB8AC3E}">
        <p14:creationId xmlns:p14="http://schemas.microsoft.com/office/powerpoint/2010/main" val="152369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E10C-968C-59A1-F11E-471E97EF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1953-BDBC-51CE-E996-C0817F20C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11DA9-38A5-90CA-B05E-4C8D55258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B8B35-0DA5-9C5A-8694-D096CA63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AE97D-36A4-4923-8CB5-902289D135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8AF30-4816-BA30-E8E1-658B0876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F419D-1A9A-704B-6E25-5E3B5E3C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ED051-F05F-4A35-8B61-11664C6C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FCD8-E951-E173-ECD6-F8A495B2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E8FE4-9AD4-9040-685B-30E58D3B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C427E-1DA0-AB61-3498-A5A952AB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E2413-7F33-CBAB-C7E0-8648EE0CB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D79E3-B818-1868-FA64-213ED4074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2D5CD-A23A-9CEB-38C8-AB193790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AE97D-36A4-4923-8CB5-902289D135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BC100-EAB3-03B5-984F-06A124F7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6BA38-F535-D5B7-8B0F-06ABC7B9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ED051-F05F-4A35-8B61-11664C6C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CE4E-7675-51E4-C8E7-E2438BDF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36F55-BA5B-1061-5742-ED22A0D8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AE97D-36A4-4923-8CB5-902289D135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E6791-3820-DF69-66CA-707651E3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B79A7-F0A3-FF0D-4199-AE7C87F2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ED051-F05F-4A35-8B61-11664C6C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71F7D-A79D-E142-74E8-AA451510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AE97D-36A4-4923-8CB5-902289D135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6E7E1-2FD0-3E7E-2EB0-42488A4B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C241B-8648-A075-484C-8D1214F6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ED051-F05F-4A35-8B61-11664C6C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C24D-FAB6-95ED-2AAA-E2EA8482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EDDF-7F71-2ED6-A514-02FC8AD49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93033-B5D1-96B6-340A-5E97E3B48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AC3A2-F6F3-2D72-54D4-2AE553B4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AE97D-36A4-4923-8CB5-902289D135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7E02B-4E30-E340-A2B4-FAD264CC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A1FD-B4F5-CD8D-2461-774C9263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ED051-F05F-4A35-8B61-11664C6C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3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E564-81B7-9696-74D3-309F08AB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D5739-F616-17BE-85A2-56E52E3AF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ACAC-8436-B216-2A8D-C5509A25E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F9F18-3864-C485-409B-B9329A00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AE97D-36A4-4923-8CB5-902289D135D5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CCE0-6160-7028-501D-F4E90030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D743D-9192-A462-C2DF-8B87B8F3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BED051-F05F-4A35-8B61-11664C6C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6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92DE1F-0ADB-CCBF-87ED-5A65357791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7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FreightText Pro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Kim</dc:creator>
  <cp:lastModifiedBy>Elijah Paul Kim</cp:lastModifiedBy>
  <cp:revision>42</cp:revision>
  <dcterms:created xsi:type="dcterms:W3CDTF">2022-09-07T04:42:42Z</dcterms:created>
  <dcterms:modified xsi:type="dcterms:W3CDTF">2023-02-02T03:04:45Z</dcterms:modified>
</cp:coreProperties>
</file>