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1" r:id="rId1"/>
  </p:sldMasterIdLst>
  <p:notesMasterIdLst>
    <p:notesMasterId r:id="rId29"/>
  </p:notesMasterIdLst>
  <p:sldIdLst>
    <p:sldId id="256" r:id="rId2"/>
    <p:sldId id="257" r:id="rId3"/>
    <p:sldId id="263" r:id="rId4"/>
    <p:sldId id="261" r:id="rId5"/>
    <p:sldId id="260" r:id="rId6"/>
    <p:sldId id="259" r:id="rId7"/>
    <p:sldId id="258" r:id="rId8"/>
    <p:sldId id="272" r:id="rId9"/>
    <p:sldId id="287" r:id="rId10"/>
    <p:sldId id="286" r:id="rId11"/>
    <p:sldId id="285" r:id="rId12"/>
    <p:sldId id="284" r:id="rId13"/>
    <p:sldId id="283" r:id="rId14"/>
    <p:sldId id="282" r:id="rId15"/>
    <p:sldId id="288" r:id="rId16"/>
    <p:sldId id="281" r:id="rId17"/>
    <p:sldId id="280" r:id="rId18"/>
    <p:sldId id="289" r:id="rId19"/>
    <p:sldId id="279" r:id="rId20"/>
    <p:sldId id="278" r:id="rId21"/>
    <p:sldId id="277" r:id="rId22"/>
    <p:sldId id="275" r:id="rId23"/>
    <p:sldId id="274" r:id="rId24"/>
    <p:sldId id="273" r:id="rId25"/>
    <p:sldId id="266" r:id="rId26"/>
    <p:sldId id="271" r:id="rId27"/>
    <p:sldId id="270"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7DC35DC-2D20-409E-810F-977C3A20CDF3}" type="doc">
      <dgm:prSet loTypeId="urn:microsoft.com/office/officeart/2008/layout/LinedList" loCatId="list" qsTypeId="urn:microsoft.com/office/officeart/2005/8/quickstyle/simple1" qsCatId="simple" csTypeId="urn:microsoft.com/office/officeart/2005/8/colors/colorful1" csCatId="colorful" phldr="1"/>
      <dgm:spPr/>
      <dgm:t>
        <a:bodyPr/>
        <a:lstStyle/>
        <a:p>
          <a:endParaRPr lang="en-US"/>
        </a:p>
      </dgm:t>
    </dgm:pt>
    <dgm:pt modelId="{AE924C97-3865-4D20-9199-AC2EABA6584E}">
      <dgm:prSet/>
      <dgm:spPr/>
      <dgm:t>
        <a:bodyPr/>
        <a:lstStyle/>
        <a:p>
          <a:pPr algn="just"/>
          <a:r>
            <a:rPr lang="en-GB" b="1" dirty="0">
              <a:latin typeface="Gill Sans MT" panose="020B0502020104020203" pitchFamily="34" charset="0"/>
            </a:rPr>
            <a:t>Special values: </a:t>
          </a:r>
        </a:p>
        <a:p>
          <a:pPr algn="just"/>
          <a:r>
            <a:rPr lang="en-GB" dirty="0">
              <a:latin typeface="Gill Sans MT" panose="020B0502020104020203" pitchFamily="34" charset="0"/>
            </a:rPr>
            <a:t>Numeric variables are endowed with several formalized special values including ±Inf, NA and NaN. Calculations involving special values often result in special values and need to be handled/cleaned.</a:t>
          </a:r>
          <a:endParaRPr lang="en-US" dirty="0">
            <a:latin typeface="Gill Sans MT" panose="020B0502020104020203" pitchFamily="34" charset="0"/>
          </a:endParaRPr>
        </a:p>
      </dgm:t>
    </dgm:pt>
    <dgm:pt modelId="{22D3FB73-E86F-4B6C-B379-053D08E5BE38}" type="parTrans" cxnId="{B4502926-C17E-4141-A420-D7BE8B8C2351}">
      <dgm:prSet/>
      <dgm:spPr/>
      <dgm:t>
        <a:bodyPr/>
        <a:lstStyle/>
        <a:p>
          <a:endParaRPr lang="en-US"/>
        </a:p>
      </dgm:t>
    </dgm:pt>
    <dgm:pt modelId="{AB631330-52C8-41BA-B562-355724C86C3A}" type="sibTrans" cxnId="{B4502926-C17E-4141-A420-D7BE8B8C2351}">
      <dgm:prSet/>
      <dgm:spPr/>
      <dgm:t>
        <a:bodyPr/>
        <a:lstStyle/>
        <a:p>
          <a:endParaRPr lang="en-US"/>
        </a:p>
      </dgm:t>
    </dgm:pt>
    <dgm:pt modelId="{C108DAF0-487B-4C94-AA4B-CA77210ABE9E}">
      <dgm:prSet/>
      <dgm:spPr/>
      <dgm:t>
        <a:bodyPr/>
        <a:lstStyle/>
        <a:p>
          <a:pPr algn="just"/>
          <a:r>
            <a:rPr lang="en-GB" b="1" dirty="0">
              <a:latin typeface="Gill Sans MT" panose="020B0502020104020203" pitchFamily="34" charset="0"/>
            </a:rPr>
            <a:t>Obvious inconsistencies:</a:t>
          </a:r>
          <a:r>
            <a:rPr lang="en-GB" dirty="0">
              <a:latin typeface="Gill Sans MT" panose="020B0502020104020203" pitchFamily="34" charset="0"/>
            </a:rPr>
            <a:t> </a:t>
          </a:r>
        </a:p>
        <a:p>
          <a:pPr algn="just"/>
          <a:r>
            <a:rPr lang="en-GB" dirty="0">
              <a:latin typeface="Gill Sans MT" panose="020B0502020104020203" pitchFamily="34" charset="0"/>
            </a:rPr>
            <a:t>A person's age cannot be negative; a man cannot be pregnant, and an under-aged person cannot possess a drivers license.</a:t>
          </a:r>
          <a:endParaRPr lang="en-US" dirty="0">
            <a:latin typeface="Gill Sans MT" panose="020B0502020104020203" pitchFamily="34" charset="0"/>
          </a:endParaRPr>
        </a:p>
      </dgm:t>
    </dgm:pt>
    <dgm:pt modelId="{0E63E3E3-6B78-4044-BBD0-2CD1185F1555}" type="parTrans" cxnId="{502BFB45-7AED-4C4B-961B-2C302E0EECCB}">
      <dgm:prSet/>
      <dgm:spPr/>
      <dgm:t>
        <a:bodyPr/>
        <a:lstStyle/>
        <a:p>
          <a:endParaRPr lang="en-US"/>
        </a:p>
      </dgm:t>
    </dgm:pt>
    <dgm:pt modelId="{CA163334-6118-4D93-B4BA-D195ECD4575B}" type="sibTrans" cxnId="{502BFB45-7AED-4C4B-961B-2C302E0EECCB}">
      <dgm:prSet/>
      <dgm:spPr/>
      <dgm:t>
        <a:bodyPr/>
        <a:lstStyle/>
        <a:p>
          <a:endParaRPr lang="en-US"/>
        </a:p>
      </dgm:t>
    </dgm:pt>
    <dgm:pt modelId="{BFF084FA-E11D-4F45-BAA3-9FC864A2B0AA}" type="pres">
      <dgm:prSet presAssocID="{C7DC35DC-2D20-409E-810F-977C3A20CDF3}" presName="vert0" presStyleCnt="0">
        <dgm:presLayoutVars>
          <dgm:dir/>
          <dgm:animOne val="branch"/>
          <dgm:animLvl val="lvl"/>
        </dgm:presLayoutVars>
      </dgm:prSet>
      <dgm:spPr/>
    </dgm:pt>
    <dgm:pt modelId="{242A5E43-719F-4DC9-AEE5-4EB718B022B4}" type="pres">
      <dgm:prSet presAssocID="{AE924C97-3865-4D20-9199-AC2EABA6584E}" presName="thickLine" presStyleLbl="alignNode1" presStyleIdx="0" presStyleCnt="2"/>
      <dgm:spPr/>
    </dgm:pt>
    <dgm:pt modelId="{7DD2B7B3-FA5D-4E23-AA6F-1EEAA2191587}" type="pres">
      <dgm:prSet presAssocID="{AE924C97-3865-4D20-9199-AC2EABA6584E}" presName="horz1" presStyleCnt="0"/>
      <dgm:spPr/>
    </dgm:pt>
    <dgm:pt modelId="{BCE27FA2-BF1D-4CAE-95E7-02C5C33F2BD3}" type="pres">
      <dgm:prSet presAssocID="{AE924C97-3865-4D20-9199-AC2EABA6584E}" presName="tx1" presStyleLbl="revTx" presStyleIdx="0" presStyleCnt="2"/>
      <dgm:spPr/>
    </dgm:pt>
    <dgm:pt modelId="{E316A441-3918-42E0-96AE-9A9289098140}" type="pres">
      <dgm:prSet presAssocID="{AE924C97-3865-4D20-9199-AC2EABA6584E}" presName="vert1" presStyleCnt="0"/>
      <dgm:spPr/>
    </dgm:pt>
    <dgm:pt modelId="{2EB622A3-6D1F-460C-AB4C-D9DE58CDD596}" type="pres">
      <dgm:prSet presAssocID="{C108DAF0-487B-4C94-AA4B-CA77210ABE9E}" presName="thickLine" presStyleLbl="alignNode1" presStyleIdx="1" presStyleCnt="2"/>
      <dgm:spPr/>
    </dgm:pt>
    <dgm:pt modelId="{85B32E7F-0DA8-4C80-A2CF-D455876E41A5}" type="pres">
      <dgm:prSet presAssocID="{C108DAF0-487B-4C94-AA4B-CA77210ABE9E}" presName="horz1" presStyleCnt="0"/>
      <dgm:spPr/>
    </dgm:pt>
    <dgm:pt modelId="{24179B6F-75AF-4197-90AB-79BC41446B5E}" type="pres">
      <dgm:prSet presAssocID="{C108DAF0-487B-4C94-AA4B-CA77210ABE9E}" presName="tx1" presStyleLbl="revTx" presStyleIdx="1" presStyleCnt="2"/>
      <dgm:spPr/>
    </dgm:pt>
    <dgm:pt modelId="{7738CBB6-6259-4D20-91AE-FFB25BF32095}" type="pres">
      <dgm:prSet presAssocID="{C108DAF0-487B-4C94-AA4B-CA77210ABE9E}" presName="vert1" presStyleCnt="0"/>
      <dgm:spPr/>
    </dgm:pt>
  </dgm:ptLst>
  <dgm:cxnLst>
    <dgm:cxn modelId="{B4502926-C17E-4141-A420-D7BE8B8C2351}" srcId="{C7DC35DC-2D20-409E-810F-977C3A20CDF3}" destId="{AE924C97-3865-4D20-9199-AC2EABA6584E}" srcOrd="0" destOrd="0" parTransId="{22D3FB73-E86F-4B6C-B379-053D08E5BE38}" sibTransId="{AB631330-52C8-41BA-B562-355724C86C3A}"/>
    <dgm:cxn modelId="{502BFB45-7AED-4C4B-961B-2C302E0EECCB}" srcId="{C7DC35DC-2D20-409E-810F-977C3A20CDF3}" destId="{C108DAF0-487B-4C94-AA4B-CA77210ABE9E}" srcOrd="1" destOrd="0" parTransId="{0E63E3E3-6B78-4044-BBD0-2CD1185F1555}" sibTransId="{CA163334-6118-4D93-B4BA-D195ECD4575B}"/>
    <dgm:cxn modelId="{C0458146-8028-4048-B93D-0E0F4B0AB255}" type="presOf" srcId="{C7DC35DC-2D20-409E-810F-977C3A20CDF3}" destId="{BFF084FA-E11D-4F45-BAA3-9FC864A2B0AA}" srcOrd="0" destOrd="0" presId="urn:microsoft.com/office/officeart/2008/layout/LinedList"/>
    <dgm:cxn modelId="{0974F3CA-4793-4E25-A92B-4A611CE60187}" type="presOf" srcId="{AE924C97-3865-4D20-9199-AC2EABA6584E}" destId="{BCE27FA2-BF1D-4CAE-95E7-02C5C33F2BD3}" srcOrd="0" destOrd="0" presId="urn:microsoft.com/office/officeart/2008/layout/LinedList"/>
    <dgm:cxn modelId="{AC6AD0DA-9D4C-4215-ADE5-9A2F087236C5}" type="presOf" srcId="{C108DAF0-487B-4C94-AA4B-CA77210ABE9E}" destId="{24179B6F-75AF-4197-90AB-79BC41446B5E}" srcOrd="0" destOrd="0" presId="urn:microsoft.com/office/officeart/2008/layout/LinedList"/>
    <dgm:cxn modelId="{EE81DC05-71D4-48DE-83F6-9733B4EADAED}" type="presParOf" srcId="{BFF084FA-E11D-4F45-BAA3-9FC864A2B0AA}" destId="{242A5E43-719F-4DC9-AEE5-4EB718B022B4}" srcOrd="0" destOrd="0" presId="urn:microsoft.com/office/officeart/2008/layout/LinedList"/>
    <dgm:cxn modelId="{EAD8DA74-89F5-44DD-AE39-99986C76755D}" type="presParOf" srcId="{BFF084FA-E11D-4F45-BAA3-9FC864A2B0AA}" destId="{7DD2B7B3-FA5D-4E23-AA6F-1EEAA2191587}" srcOrd="1" destOrd="0" presId="urn:microsoft.com/office/officeart/2008/layout/LinedList"/>
    <dgm:cxn modelId="{DB9E5FD5-8278-41BC-8980-996A5A14ABA4}" type="presParOf" srcId="{7DD2B7B3-FA5D-4E23-AA6F-1EEAA2191587}" destId="{BCE27FA2-BF1D-4CAE-95E7-02C5C33F2BD3}" srcOrd="0" destOrd="0" presId="urn:microsoft.com/office/officeart/2008/layout/LinedList"/>
    <dgm:cxn modelId="{62724DC7-D81B-42A0-A8A1-7025413B30DD}" type="presParOf" srcId="{7DD2B7B3-FA5D-4E23-AA6F-1EEAA2191587}" destId="{E316A441-3918-42E0-96AE-9A9289098140}" srcOrd="1" destOrd="0" presId="urn:microsoft.com/office/officeart/2008/layout/LinedList"/>
    <dgm:cxn modelId="{584C5C58-43BC-4642-AAC0-F838AEE57968}" type="presParOf" srcId="{BFF084FA-E11D-4F45-BAA3-9FC864A2B0AA}" destId="{2EB622A3-6D1F-460C-AB4C-D9DE58CDD596}" srcOrd="2" destOrd="0" presId="urn:microsoft.com/office/officeart/2008/layout/LinedList"/>
    <dgm:cxn modelId="{7FC5CC82-B60C-470F-A25D-37A111DCDF89}" type="presParOf" srcId="{BFF084FA-E11D-4F45-BAA3-9FC864A2B0AA}" destId="{85B32E7F-0DA8-4C80-A2CF-D455876E41A5}" srcOrd="3" destOrd="0" presId="urn:microsoft.com/office/officeart/2008/layout/LinedList"/>
    <dgm:cxn modelId="{2031323A-F137-4CCA-A206-236AA4B084A4}" type="presParOf" srcId="{85B32E7F-0DA8-4C80-A2CF-D455876E41A5}" destId="{24179B6F-75AF-4197-90AB-79BC41446B5E}" srcOrd="0" destOrd="0" presId="urn:microsoft.com/office/officeart/2008/layout/LinedList"/>
    <dgm:cxn modelId="{8B017BAB-F54F-43E7-B705-1333F8533320}" type="presParOf" srcId="{85B32E7F-0DA8-4C80-A2CF-D455876E41A5}" destId="{7738CBB6-6259-4D20-91AE-FFB25BF32095}"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AB54A3F-1A70-43A5-ADCB-B49561A78D01}" type="doc">
      <dgm:prSet loTypeId="urn:microsoft.com/office/officeart/2005/8/layout/hierarchy2" loCatId="hierarchy" qsTypeId="urn:microsoft.com/office/officeart/2005/8/quickstyle/simple1" qsCatId="simple" csTypeId="urn:microsoft.com/office/officeart/2005/8/colors/accent0_1" csCatId="mainScheme" phldr="1"/>
      <dgm:spPr/>
      <dgm:t>
        <a:bodyPr/>
        <a:lstStyle/>
        <a:p>
          <a:endParaRPr lang="en-GB"/>
        </a:p>
      </dgm:t>
    </dgm:pt>
    <dgm:pt modelId="{82BE4661-95DD-4332-AAEB-2A2DC1A54B43}">
      <dgm:prSet phldrT="[Text]" phldr="0"/>
      <dgm:spPr/>
      <dgm:t>
        <a:bodyPr/>
        <a:lstStyle/>
        <a:p>
          <a:r>
            <a:rPr lang="en-GB" b="1" dirty="0"/>
            <a:t>Feature Encoding</a:t>
          </a:r>
        </a:p>
      </dgm:t>
    </dgm:pt>
    <dgm:pt modelId="{7E7DE435-AF2D-4CFA-BB1F-96A07C27C9BE}" type="parTrans" cxnId="{F5CD4B47-A467-4EC4-8262-DB71781DC626}">
      <dgm:prSet/>
      <dgm:spPr/>
      <dgm:t>
        <a:bodyPr/>
        <a:lstStyle/>
        <a:p>
          <a:endParaRPr lang="en-GB"/>
        </a:p>
      </dgm:t>
    </dgm:pt>
    <dgm:pt modelId="{0CCF2731-4200-483D-9A78-608A7166DB62}" type="sibTrans" cxnId="{F5CD4B47-A467-4EC4-8262-DB71781DC626}">
      <dgm:prSet/>
      <dgm:spPr/>
      <dgm:t>
        <a:bodyPr/>
        <a:lstStyle/>
        <a:p>
          <a:endParaRPr lang="en-GB"/>
        </a:p>
      </dgm:t>
    </dgm:pt>
    <dgm:pt modelId="{E6268D71-BB01-4F36-AEE4-D193EFFAFE9C}">
      <dgm:prSet phldrT="[Text]" phldr="0" custT="1"/>
      <dgm:spPr/>
      <dgm:t>
        <a:bodyPr/>
        <a:lstStyle/>
        <a:p>
          <a:r>
            <a:rPr lang="en-GB" sz="2400" b="1" dirty="0"/>
            <a:t>Label Encoding</a:t>
          </a:r>
        </a:p>
      </dgm:t>
    </dgm:pt>
    <dgm:pt modelId="{122F4154-0B64-457A-9929-7E0DD0F57119}" type="parTrans" cxnId="{BC1B8C4C-3470-422D-890E-C125231F2C5B}">
      <dgm:prSet/>
      <dgm:spPr/>
      <dgm:t>
        <a:bodyPr/>
        <a:lstStyle/>
        <a:p>
          <a:endParaRPr lang="en-GB"/>
        </a:p>
      </dgm:t>
    </dgm:pt>
    <dgm:pt modelId="{E479BC5F-1B22-433E-A11F-7E5D8D5151EE}" type="sibTrans" cxnId="{BC1B8C4C-3470-422D-890E-C125231F2C5B}">
      <dgm:prSet/>
      <dgm:spPr/>
      <dgm:t>
        <a:bodyPr/>
        <a:lstStyle/>
        <a:p>
          <a:endParaRPr lang="en-GB"/>
        </a:p>
      </dgm:t>
    </dgm:pt>
    <dgm:pt modelId="{F3E669AA-F5BC-4C35-972C-CC6C9078B4FB}">
      <dgm:prSet phldrT="[Text]" phldr="0" custT="1"/>
      <dgm:spPr/>
      <dgm:t>
        <a:bodyPr/>
        <a:lstStyle/>
        <a:p>
          <a:r>
            <a:rPr lang="en-GB" sz="2400" b="1" dirty="0"/>
            <a:t>One-Hot Encoding</a:t>
          </a:r>
        </a:p>
      </dgm:t>
    </dgm:pt>
    <dgm:pt modelId="{CC80DD60-62BB-418C-B416-AB19EA92EC93}" type="parTrans" cxnId="{786746A9-F74E-44F4-BC3E-DDB28FDF0429}">
      <dgm:prSet/>
      <dgm:spPr/>
      <dgm:t>
        <a:bodyPr/>
        <a:lstStyle/>
        <a:p>
          <a:endParaRPr lang="en-GB"/>
        </a:p>
      </dgm:t>
    </dgm:pt>
    <dgm:pt modelId="{068923BB-064F-47A1-805C-57DB3842E9D5}" type="sibTrans" cxnId="{786746A9-F74E-44F4-BC3E-DDB28FDF0429}">
      <dgm:prSet/>
      <dgm:spPr/>
      <dgm:t>
        <a:bodyPr/>
        <a:lstStyle/>
        <a:p>
          <a:endParaRPr lang="en-GB"/>
        </a:p>
      </dgm:t>
    </dgm:pt>
    <dgm:pt modelId="{FCF9962F-9245-4515-9482-035D8ED8FDC5}" type="pres">
      <dgm:prSet presAssocID="{7AB54A3F-1A70-43A5-ADCB-B49561A78D01}" presName="diagram" presStyleCnt="0">
        <dgm:presLayoutVars>
          <dgm:chPref val="1"/>
          <dgm:dir/>
          <dgm:animOne val="branch"/>
          <dgm:animLvl val="lvl"/>
          <dgm:resizeHandles val="exact"/>
        </dgm:presLayoutVars>
      </dgm:prSet>
      <dgm:spPr/>
    </dgm:pt>
    <dgm:pt modelId="{572F8E3D-257D-48FA-8883-2E7CAAA73D40}" type="pres">
      <dgm:prSet presAssocID="{82BE4661-95DD-4332-AAEB-2A2DC1A54B43}" presName="root1" presStyleCnt="0"/>
      <dgm:spPr/>
    </dgm:pt>
    <dgm:pt modelId="{DF0AB411-7D09-4BCF-9952-3C6D5C4ECF1F}" type="pres">
      <dgm:prSet presAssocID="{82BE4661-95DD-4332-AAEB-2A2DC1A54B43}" presName="LevelOneTextNode" presStyleLbl="node0" presStyleIdx="0" presStyleCnt="1">
        <dgm:presLayoutVars>
          <dgm:chPref val="3"/>
        </dgm:presLayoutVars>
      </dgm:prSet>
      <dgm:spPr/>
    </dgm:pt>
    <dgm:pt modelId="{B3B5B251-AF97-44C2-9BB5-C2CBA8DE7DAB}" type="pres">
      <dgm:prSet presAssocID="{82BE4661-95DD-4332-AAEB-2A2DC1A54B43}" presName="level2hierChild" presStyleCnt="0"/>
      <dgm:spPr/>
    </dgm:pt>
    <dgm:pt modelId="{5314BB7A-862B-491B-882B-41B218282B5C}" type="pres">
      <dgm:prSet presAssocID="{122F4154-0B64-457A-9929-7E0DD0F57119}" presName="conn2-1" presStyleLbl="parChTrans1D2" presStyleIdx="0" presStyleCnt="2"/>
      <dgm:spPr/>
    </dgm:pt>
    <dgm:pt modelId="{6ED229E9-8346-4DC1-B2B6-E95F70FAC7E3}" type="pres">
      <dgm:prSet presAssocID="{122F4154-0B64-457A-9929-7E0DD0F57119}" presName="connTx" presStyleLbl="parChTrans1D2" presStyleIdx="0" presStyleCnt="2"/>
      <dgm:spPr/>
    </dgm:pt>
    <dgm:pt modelId="{6F645951-8873-45E2-B259-A66DBDD292F9}" type="pres">
      <dgm:prSet presAssocID="{E6268D71-BB01-4F36-AEE4-D193EFFAFE9C}" presName="root2" presStyleCnt="0"/>
      <dgm:spPr/>
    </dgm:pt>
    <dgm:pt modelId="{C1B4B633-1A21-4C70-A064-4E0EF8493203}" type="pres">
      <dgm:prSet presAssocID="{E6268D71-BB01-4F36-AEE4-D193EFFAFE9C}" presName="LevelTwoTextNode" presStyleLbl="node2" presStyleIdx="0" presStyleCnt="2">
        <dgm:presLayoutVars>
          <dgm:chPref val="3"/>
        </dgm:presLayoutVars>
      </dgm:prSet>
      <dgm:spPr/>
    </dgm:pt>
    <dgm:pt modelId="{E89F041F-AE80-444D-915C-790F37C2B1D2}" type="pres">
      <dgm:prSet presAssocID="{E6268D71-BB01-4F36-AEE4-D193EFFAFE9C}" presName="level3hierChild" presStyleCnt="0"/>
      <dgm:spPr/>
    </dgm:pt>
    <dgm:pt modelId="{E7B24B12-6358-40ED-8F9F-B16F65EA5462}" type="pres">
      <dgm:prSet presAssocID="{CC80DD60-62BB-418C-B416-AB19EA92EC93}" presName="conn2-1" presStyleLbl="parChTrans1D2" presStyleIdx="1" presStyleCnt="2"/>
      <dgm:spPr/>
    </dgm:pt>
    <dgm:pt modelId="{5EE98C1A-C8DA-4EF2-AF43-737270C3DC4E}" type="pres">
      <dgm:prSet presAssocID="{CC80DD60-62BB-418C-B416-AB19EA92EC93}" presName="connTx" presStyleLbl="parChTrans1D2" presStyleIdx="1" presStyleCnt="2"/>
      <dgm:spPr/>
    </dgm:pt>
    <dgm:pt modelId="{312B69C8-44E0-400C-9B8F-54D4C131E001}" type="pres">
      <dgm:prSet presAssocID="{F3E669AA-F5BC-4C35-972C-CC6C9078B4FB}" presName="root2" presStyleCnt="0"/>
      <dgm:spPr/>
    </dgm:pt>
    <dgm:pt modelId="{5BBEE714-57B4-48BE-A650-44BCDDD67BF6}" type="pres">
      <dgm:prSet presAssocID="{F3E669AA-F5BC-4C35-972C-CC6C9078B4FB}" presName="LevelTwoTextNode" presStyleLbl="node2" presStyleIdx="1" presStyleCnt="2">
        <dgm:presLayoutVars>
          <dgm:chPref val="3"/>
        </dgm:presLayoutVars>
      </dgm:prSet>
      <dgm:spPr/>
    </dgm:pt>
    <dgm:pt modelId="{67E4549A-18B8-4370-AA70-7097547DB51A}" type="pres">
      <dgm:prSet presAssocID="{F3E669AA-F5BC-4C35-972C-CC6C9078B4FB}" presName="level3hierChild" presStyleCnt="0"/>
      <dgm:spPr/>
    </dgm:pt>
  </dgm:ptLst>
  <dgm:cxnLst>
    <dgm:cxn modelId="{CB927A0F-708F-48F0-AFF8-05867B12BD4A}" type="presOf" srcId="{122F4154-0B64-457A-9929-7E0DD0F57119}" destId="{6ED229E9-8346-4DC1-B2B6-E95F70FAC7E3}" srcOrd="1" destOrd="0" presId="urn:microsoft.com/office/officeart/2005/8/layout/hierarchy2"/>
    <dgm:cxn modelId="{3F5B4612-7E02-4DCF-B049-87187281E8E4}" type="presOf" srcId="{CC80DD60-62BB-418C-B416-AB19EA92EC93}" destId="{E7B24B12-6358-40ED-8F9F-B16F65EA5462}" srcOrd="0" destOrd="0" presId="urn:microsoft.com/office/officeart/2005/8/layout/hierarchy2"/>
    <dgm:cxn modelId="{0806A062-8B08-4D81-997E-F836AD405749}" type="presOf" srcId="{7AB54A3F-1A70-43A5-ADCB-B49561A78D01}" destId="{FCF9962F-9245-4515-9482-035D8ED8FDC5}" srcOrd="0" destOrd="0" presId="urn:microsoft.com/office/officeart/2005/8/layout/hierarchy2"/>
    <dgm:cxn modelId="{F5CD4B47-A467-4EC4-8262-DB71781DC626}" srcId="{7AB54A3F-1A70-43A5-ADCB-B49561A78D01}" destId="{82BE4661-95DD-4332-AAEB-2A2DC1A54B43}" srcOrd="0" destOrd="0" parTransId="{7E7DE435-AF2D-4CFA-BB1F-96A07C27C9BE}" sibTransId="{0CCF2731-4200-483D-9A78-608A7166DB62}"/>
    <dgm:cxn modelId="{08EEB96A-729F-4EDD-B965-4A00CD67EBC8}" type="presOf" srcId="{F3E669AA-F5BC-4C35-972C-CC6C9078B4FB}" destId="{5BBEE714-57B4-48BE-A650-44BCDDD67BF6}" srcOrd="0" destOrd="0" presId="urn:microsoft.com/office/officeart/2005/8/layout/hierarchy2"/>
    <dgm:cxn modelId="{BC1B8C4C-3470-422D-890E-C125231F2C5B}" srcId="{82BE4661-95DD-4332-AAEB-2A2DC1A54B43}" destId="{E6268D71-BB01-4F36-AEE4-D193EFFAFE9C}" srcOrd="0" destOrd="0" parTransId="{122F4154-0B64-457A-9929-7E0DD0F57119}" sibTransId="{E479BC5F-1B22-433E-A11F-7E5D8D5151EE}"/>
    <dgm:cxn modelId="{27AA9055-A3F8-4A06-97D7-F7BDDA243197}" type="presOf" srcId="{122F4154-0B64-457A-9929-7E0DD0F57119}" destId="{5314BB7A-862B-491B-882B-41B218282B5C}" srcOrd="0" destOrd="0" presId="urn:microsoft.com/office/officeart/2005/8/layout/hierarchy2"/>
    <dgm:cxn modelId="{3EF3F499-187B-4567-BDB6-866166C97E68}" type="presOf" srcId="{E6268D71-BB01-4F36-AEE4-D193EFFAFE9C}" destId="{C1B4B633-1A21-4C70-A064-4E0EF8493203}" srcOrd="0" destOrd="0" presId="urn:microsoft.com/office/officeart/2005/8/layout/hierarchy2"/>
    <dgm:cxn modelId="{786746A9-F74E-44F4-BC3E-DDB28FDF0429}" srcId="{82BE4661-95DD-4332-AAEB-2A2DC1A54B43}" destId="{F3E669AA-F5BC-4C35-972C-CC6C9078B4FB}" srcOrd="1" destOrd="0" parTransId="{CC80DD60-62BB-418C-B416-AB19EA92EC93}" sibTransId="{068923BB-064F-47A1-805C-57DB3842E9D5}"/>
    <dgm:cxn modelId="{053C62E1-1DD5-4ED1-87A6-3392DFB7320D}" type="presOf" srcId="{CC80DD60-62BB-418C-B416-AB19EA92EC93}" destId="{5EE98C1A-C8DA-4EF2-AF43-737270C3DC4E}" srcOrd="1" destOrd="0" presId="urn:microsoft.com/office/officeart/2005/8/layout/hierarchy2"/>
    <dgm:cxn modelId="{81F68EE5-3C61-434A-81DF-EE18AC57487C}" type="presOf" srcId="{82BE4661-95DD-4332-AAEB-2A2DC1A54B43}" destId="{DF0AB411-7D09-4BCF-9952-3C6D5C4ECF1F}" srcOrd="0" destOrd="0" presId="urn:microsoft.com/office/officeart/2005/8/layout/hierarchy2"/>
    <dgm:cxn modelId="{7FA97E2B-397B-4536-AB9F-72E2D950E744}" type="presParOf" srcId="{FCF9962F-9245-4515-9482-035D8ED8FDC5}" destId="{572F8E3D-257D-48FA-8883-2E7CAAA73D40}" srcOrd="0" destOrd="0" presId="urn:microsoft.com/office/officeart/2005/8/layout/hierarchy2"/>
    <dgm:cxn modelId="{55223A16-66F4-4820-AC97-5A415AD95094}" type="presParOf" srcId="{572F8E3D-257D-48FA-8883-2E7CAAA73D40}" destId="{DF0AB411-7D09-4BCF-9952-3C6D5C4ECF1F}" srcOrd="0" destOrd="0" presId="urn:microsoft.com/office/officeart/2005/8/layout/hierarchy2"/>
    <dgm:cxn modelId="{AAE5E8D2-871A-4ECA-A1C2-2EB5F188B6C5}" type="presParOf" srcId="{572F8E3D-257D-48FA-8883-2E7CAAA73D40}" destId="{B3B5B251-AF97-44C2-9BB5-C2CBA8DE7DAB}" srcOrd="1" destOrd="0" presId="urn:microsoft.com/office/officeart/2005/8/layout/hierarchy2"/>
    <dgm:cxn modelId="{014419B9-6580-4E5F-A297-21FF4651930B}" type="presParOf" srcId="{B3B5B251-AF97-44C2-9BB5-C2CBA8DE7DAB}" destId="{5314BB7A-862B-491B-882B-41B218282B5C}" srcOrd="0" destOrd="0" presId="urn:microsoft.com/office/officeart/2005/8/layout/hierarchy2"/>
    <dgm:cxn modelId="{60A98639-F687-4524-A67A-543EA13E694B}" type="presParOf" srcId="{5314BB7A-862B-491B-882B-41B218282B5C}" destId="{6ED229E9-8346-4DC1-B2B6-E95F70FAC7E3}" srcOrd="0" destOrd="0" presId="urn:microsoft.com/office/officeart/2005/8/layout/hierarchy2"/>
    <dgm:cxn modelId="{27838887-1E5E-409A-9D07-F1E337E9C2DF}" type="presParOf" srcId="{B3B5B251-AF97-44C2-9BB5-C2CBA8DE7DAB}" destId="{6F645951-8873-45E2-B259-A66DBDD292F9}" srcOrd="1" destOrd="0" presId="urn:microsoft.com/office/officeart/2005/8/layout/hierarchy2"/>
    <dgm:cxn modelId="{78C9ABC1-6A1B-420F-87C4-02352C82AC39}" type="presParOf" srcId="{6F645951-8873-45E2-B259-A66DBDD292F9}" destId="{C1B4B633-1A21-4C70-A064-4E0EF8493203}" srcOrd="0" destOrd="0" presId="urn:microsoft.com/office/officeart/2005/8/layout/hierarchy2"/>
    <dgm:cxn modelId="{A49299AB-A956-455E-9309-09DCFCB79CFD}" type="presParOf" srcId="{6F645951-8873-45E2-B259-A66DBDD292F9}" destId="{E89F041F-AE80-444D-915C-790F37C2B1D2}" srcOrd="1" destOrd="0" presId="urn:microsoft.com/office/officeart/2005/8/layout/hierarchy2"/>
    <dgm:cxn modelId="{A0AE5D2F-9EE0-4A9E-96BD-45AD630C58E5}" type="presParOf" srcId="{B3B5B251-AF97-44C2-9BB5-C2CBA8DE7DAB}" destId="{E7B24B12-6358-40ED-8F9F-B16F65EA5462}" srcOrd="2" destOrd="0" presId="urn:microsoft.com/office/officeart/2005/8/layout/hierarchy2"/>
    <dgm:cxn modelId="{805FF263-DEE9-469F-9C24-108BCCF322A8}" type="presParOf" srcId="{E7B24B12-6358-40ED-8F9F-B16F65EA5462}" destId="{5EE98C1A-C8DA-4EF2-AF43-737270C3DC4E}" srcOrd="0" destOrd="0" presId="urn:microsoft.com/office/officeart/2005/8/layout/hierarchy2"/>
    <dgm:cxn modelId="{C202E6D4-3438-4948-BC82-8037470BFF95}" type="presParOf" srcId="{B3B5B251-AF97-44C2-9BB5-C2CBA8DE7DAB}" destId="{312B69C8-44E0-400C-9B8F-54D4C131E001}" srcOrd="3" destOrd="0" presId="urn:microsoft.com/office/officeart/2005/8/layout/hierarchy2"/>
    <dgm:cxn modelId="{0C2A3828-3FC1-4095-A01E-0C624D283F69}" type="presParOf" srcId="{312B69C8-44E0-400C-9B8F-54D4C131E001}" destId="{5BBEE714-57B4-48BE-A650-44BCDDD67BF6}" srcOrd="0" destOrd="0" presId="urn:microsoft.com/office/officeart/2005/8/layout/hierarchy2"/>
    <dgm:cxn modelId="{951143EB-9DCC-4399-9696-6D8E3AB14D82}" type="presParOf" srcId="{312B69C8-44E0-400C-9B8F-54D4C131E001}" destId="{67E4549A-18B8-4370-AA70-7097547DB51A}"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AB54A3F-1A70-43A5-ADCB-B49561A78D01}" type="doc">
      <dgm:prSet loTypeId="urn:microsoft.com/office/officeart/2005/8/layout/hierarchy2" loCatId="hierarchy" qsTypeId="urn:microsoft.com/office/officeart/2005/8/quickstyle/simple3" qsCatId="simple" csTypeId="urn:microsoft.com/office/officeart/2005/8/colors/accent0_1" csCatId="mainScheme" phldr="1"/>
      <dgm:spPr/>
      <dgm:t>
        <a:bodyPr/>
        <a:lstStyle/>
        <a:p>
          <a:endParaRPr lang="en-GB"/>
        </a:p>
      </dgm:t>
    </dgm:pt>
    <dgm:pt modelId="{82BE4661-95DD-4332-AAEB-2A2DC1A54B43}">
      <dgm:prSet phldrT="[Text]" phldr="0">
        <dgm:style>
          <a:lnRef idx="0">
            <a:schemeClr val="accent5"/>
          </a:lnRef>
          <a:fillRef idx="3">
            <a:schemeClr val="accent5"/>
          </a:fillRef>
          <a:effectRef idx="3">
            <a:schemeClr val="accent5"/>
          </a:effectRef>
          <a:fontRef idx="minor">
            <a:schemeClr val="lt1"/>
          </a:fontRef>
        </dgm:style>
      </dgm:prSet>
      <dgm:spPr/>
      <dgm:t>
        <a:bodyPr/>
        <a:lstStyle/>
        <a:p>
          <a:r>
            <a:rPr lang="en-GB" b="1" dirty="0"/>
            <a:t>Feature Cleaning</a:t>
          </a:r>
        </a:p>
      </dgm:t>
    </dgm:pt>
    <dgm:pt modelId="{7E7DE435-AF2D-4CFA-BB1F-96A07C27C9BE}" type="parTrans" cxnId="{F5CD4B47-A467-4EC4-8262-DB71781DC626}">
      <dgm:prSet/>
      <dgm:spPr/>
      <dgm:t>
        <a:bodyPr/>
        <a:lstStyle/>
        <a:p>
          <a:endParaRPr lang="en-GB"/>
        </a:p>
      </dgm:t>
    </dgm:pt>
    <dgm:pt modelId="{0CCF2731-4200-483D-9A78-608A7166DB62}" type="sibTrans" cxnId="{F5CD4B47-A467-4EC4-8262-DB71781DC626}">
      <dgm:prSet/>
      <dgm:spPr/>
      <dgm:t>
        <a:bodyPr/>
        <a:lstStyle/>
        <a:p>
          <a:endParaRPr lang="en-GB"/>
        </a:p>
      </dgm:t>
    </dgm:pt>
    <dgm:pt modelId="{6EDD5A51-91F4-4BA8-A408-12DE5050B30F}">
      <dgm:prSet phldrT="[Text]" phldr="0" custT="1">
        <dgm:style>
          <a:lnRef idx="0">
            <a:schemeClr val="accent4"/>
          </a:lnRef>
          <a:fillRef idx="3">
            <a:schemeClr val="accent4"/>
          </a:fillRef>
          <a:effectRef idx="3">
            <a:schemeClr val="accent4"/>
          </a:effectRef>
          <a:fontRef idx="minor">
            <a:schemeClr val="lt1"/>
          </a:fontRef>
        </dgm:style>
      </dgm:prSet>
      <dgm:spPr/>
      <dgm:t>
        <a:bodyPr/>
        <a:lstStyle/>
        <a:p>
          <a:r>
            <a:rPr lang="en-GB" sz="2000" b="1" dirty="0"/>
            <a:t>Discretization</a:t>
          </a:r>
        </a:p>
      </dgm:t>
    </dgm:pt>
    <dgm:pt modelId="{AFB75E8E-1E2C-418B-A3BD-A6BE0AF211F2}" type="parTrans" cxnId="{D3AE25C2-EF6F-4F3D-B89C-11083DD36274}">
      <dgm:prSet/>
      <dgm:spPr/>
      <dgm:t>
        <a:bodyPr/>
        <a:lstStyle/>
        <a:p>
          <a:endParaRPr lang="en-GB"/>
        </a:p>
      </dgm:t>
    </dgm:pt>
    <dgm:pt modelId="{90A7CA9C-D550-4C55-A21F-9CD30C016F05}" type="sibTrans" cxnId="{D3AE25C2-EF6F-4F3D-B89C-11083DD36274}">
      <dgm:prSet/>
      <dgm:spPr/>
      <dgm:t>
        <a:bodyPr/>
        <a:lstStyle/>
        <a:p>
          <a:endParaRPr lang="en-GB"/>
        </a:p>
      </dgm:t>
    </dgm:pt>
    <dgm:pt modelId="{F3E669AA-F5BC-4C35-972C-CC6C9078B4FB}">
      <dgm:prSet phldrT="[Text]" phldr="0" custT="1">
        <dgm:style>
          <a:lnRef idx="0">
            <a:schemeClr val="accent4"/>
          </a:lnRef>
          <a:fillRef idx="3">
            <a:schemeClr val="accent4"/>
          </a:fillRef>
          <a:effectRef idx="3">
            <a:schemeClr val="accent4"/>
          </a:effectRef>
          <a:fontRef idx="minor">
            <a:schemeClr val="lt1"/>
          </a:fontRef>
        </dgm:style>
      </dgm:prSet>
      <dgm:spPr/>
      <dgm:t>
        <a:bodyPr/>
        <a:lstStyle/>
        <a:p>
          <a:r>
            <a:rPr lang="en-GB" sz="2000" b="1" dirty="0"/>
            <a:t>Reframe Numeric Quantities</a:t>
          </a:r>
        </a:p>
      </dgm:t>
    </dgm:pt>
    <dgm:pt modelId="{CC80DD60-62BB-418C-B416-AB19EA92EC93}" type="parTrans" cxnId="{C2E42AE0-188B-4499-8BCC-C1E9A497C2C1}">
      <dgm:prSet/>
      <dgm:spPr/>
      <dgm:t>
        <a:bodyPr/>
        <a:lstStyle/>
        <a:p>
          <a:endParaRPr lang="en-GB"/>
        </a:p>
      </dgm:t>
    </dgm:pt>
    <dgm:pt modelId="{068923BB-064F-47A1-805C-57DB3842E9D5}" type="sibTrans" cxnId="{C2E42AE0-188B-4499-8BCC-C1E9A497C2C1}">
      <dgm:prSet/>
      <dgm:spPr/>
      <dgm:t>
        <a:bodyPr/>
        <a:lstStyle/>
        <a:p>
          <a:endParaRPr lang="en-GB"/>
        </a:p>
      </dgm:t>
    </dgm:pt>
    <dgm:pt modelId="{E6268D71-BB01-4F36-AEE4-D193EFFAFE9C}">
      <dgm:prSet phldrT="[Text]" phldr="0" custT="1">
        <dgm:style>
          <a:lnRef idx="0">
            <a:schemeClr val="accent4"/>
          </a:lnRef>
          <a:fillRef idx="3">
            <a:schemeClr val="accent4"/>
          </a:fillRef>
          <a:effectRef idx="3">
            <a:schemeClr val="accent4"/>
          </a:effectRef>
          <a:fontRef idx="minor">
            <a:schemeClr val="lt1"/>
          </a:fontRef>
        </dgm:style>
      </dgm:prSet>
      <dgm:spPr/>
      <dgm:t>
        <a:bodyPr/>
        <a:lstStyle/>
        <a:p>
          <a:pPr algn="ctr"/>
          <a:r>
            <a:rPr lang="en-GB" sz="2000" b="0" dirty="0"/>
            <a:t>     </a:t>
          </a:r>
          <a:r>
            <a:rPr lang="en-GB" sz="2000" b="1" dirty="0"/>
            <a:t>Decompose	</a:t>
          </a:r>
        </a:p>
      </dgm:t>
    </dgm:pt>
    <dgm:pt modelId="{122F4154-0B64-457A-9929-7E0DD0F57119}" type="parTrans" cxnId="{C983779C-0F16-4862-BF05-8B68ED141C68}">
      <dgm:prSet/>
      <dgm:spPr/>
      <dgm:t>
        <a:bodyPr/>
        <a:lstStyle/>
        <a:p>
          <a:endParaRPr lang="en-GB"/>
        </a:p>
      </dgm:t>
    </dgm:pt>
    <dgm:pt modelId="{E479BC5F-1B22-433E-A11F-7E5D8D5151EE}" type="sibTrans" cxnId="{C983779C-0F16-4862-BF05-8B68ED141C68}">
      <dgm:prSet/>
      <dgm:spPr/>
      <dgm:t>
        <a:bodyPr/>
        <a:lstStyle/>
        <a:p>
          <a:endParaRPr lang="en-GB"/>
        </a:p>
      </dgm:t>
    </dgm:pt>
    <dgm:pt modelId="{6719E55D-0E16-4D87-A47A-89AEA7679049}">
      <dgm:prSet phldrT="[Text]" phldr="0" custT="1">
        <dgm:style>
          <a:lnRef idx="0">
            <a:schemeClr val="accent4"/>
          </a:lnRef>
          <a:fillRef idx="3">
            <a:schemeClr val="accent4"/>
          </a:fillRef>
          <a:effectRef idx="3">
            <a:schemeClr val="accent4"/>
          </a:effectRef>
          <a:fontRef idx="minor">
            <a:schemeClr val="lt1"/>
          </a:fontRef>
        </dgm:style>
      </dgm:prSet>
      <dgm:spPr/>
      <dgm:t>
        <a:bodyPr/>
        <a:lstStyle/>
        <a:p>
          <a:pPr algn="ctr"/>
          <a:r>
            <a:rPr lang="en-GB" sz="2000" b="1" dirty="0"/>
            <a:t>Crossing</a:t>
          </a:r>
        </a:p>
      </dgm:t>
    </dgm:pt>
    <dgm:pt modelId="{3A24DC72-C313-4727-8662-63AE380BD604}" type="parTrans" cxnId="{67E54F9C-FD49-4E91-964C-BC1022F48999}">
      <dgm:prSet/>
      <dgm:spPr/>
      <dgm:t>
        <a:bodyPr/>
        <a:lstStyle/>
        <a:p>
          <a:endParaRPr lang="en-GB"/>
        </a:p>
      </dgm:t>
    </dgm:pt>
    <dgm:pt modelId="{81082B9C-EFDB-4312-BB6E-46AB54740F2E}" type="sibTrans" cxnId="{67E54F9C-FD49-4E91-964C-BC1022F48999}">
      <dgm:prSet/>
      <dgm:spPr/>
      <dgm:t>
        <a:bodyPr/>
        <a:lstStyle/>
        <a:p>
          <a:endParaRPr lang="en-GB"/>
        </a:p>
      </dgm:t>
    </dgm:pt>
    <dgm:pt modelId="{B4066DDA-4086-4A61-B397-AFC18B6C4578}" type="pres">
      <dgm:prSet presAssocID="{7AB54A3F-1A70-43A5-ADCB-B49561A78D01}" presName="diagram" presStyleCnt="0">
        <dgm:presLayoutVars>
          <dgm:chPref val="1"/>
          <dgm:dir/>
          <dgm:animOne val="branch"/>
          <dgm:animLvl val="lvl"/>
          <dgm:resizeHandles val="exact"/>
        </dgm:presLayoutVars>
      </dgm:prSet>
      <dgm:spPr/>
    </dgm:pt>
    <dgm:pt modelId="{84A628BC-0D73-48C5-93DB-C9AF2F93A3C9}" type="pres">
      <dgm:prSet presAssocID="{82BE4661-95DD-4332-AAEB-2A2DC1A54B43}" presName="root1" presStyleCnt="0"/>
      <dgm:spPr/>
    </dgm:pt>
    <dgm:pt modelId="{A4FBE7BA-9034-43A3-87C6-80892B1FEE17}" type="pres">
      <dgm:prSet presAssocID="{82BE4661-95DD-4332-AAEB-2A2DC1A54B43}" presName="LevelOneTextNode" presStyleLbl="node0" presStyleIdx="0" presStyleCnt="1">
        <dgm:presLayoutVars>
          <dgm:chPref val="3"/>
        </dgm:presLayoutVars>
      </dgm:prSet>
      <dgm:spPr/>
    </dgm:pt>
    <dgm:pt modelId="{56BBBC61-2D91-4007-BC5B-E47E7C840E3D}" type="pres">
      <dgm:prSet presAssocID="{82BE4661-95DD-4332-AAEB-2A2DC1A54B43}" presName="level2hierChild" presStyleCnt="0"/>
      <dgm:spPr/>
    </dgm:pt>
    <dgm:pt modelId="{22AE9A4F-866F-4D94-81B1-DED39A4C7689}" type="pres">
      <dgm:prSet presAssocID="{122F4154-0B64-457A-9929-7E0DD0F57119}" presName="conn2-1" presStyleLbl="parChTrans1D2" presStyleIdx="0" presStyleCnt="4"/>
      <dgm:spPr/>
    </dgm:pt>
    <dgm:pt modelId="{6856E672-0806-432B-A343-B008A5B4D395}" type="pres">
      <dgm:prSet presAssocID="{122F4154-0B64-457A-9929-7E0DD0F57119}" presName="connTx" presStyleLbl="parChTrans1D2" presStyleIdx="0" presStyleCnt="4"/>
      <dgm:spPr/>
    </dgm:pt>
    <dgm:pt modelId="{D6767E0A-8BBE-4E48-ADA3-1BDA5ECE0359}" type="pres">
      <dgm:prSet presAssocID="{E6268D71-BB01-4F36-AEE4-D193EFFAFE9C}" presName="root2" presStyleCnt="0"/>
      <dgm:spPr/>
    </dgm:pt>
    <dgm:pt modelId="{F206FEB3-2B1F-44CD-942B-41D9DD10D8DD}" type="pres">
      <dgm:prSet presAssocID="{E6268D71-BB01-4F36-AEE4-D193EFFAFE9C}" presName="LevelTwoTextNode" presStyleLbl="node2" presStyleIdx="0" presStyleCnt="4" custScaleX="146324">
        <dgm:presLayoutVars>
          <dgm:chPref val="3"/>
        </dgm:presLayoutVars>
      </dgm:prSet>
      <dgm:spPr/>
    </dgm:pt>
    <dgm:pt modelId="{6B638B20-0DF1-4883-8DBD-BA5664A1A1DA}" type="pres">
      <dgm:prSet presAssocID="{E6268D71-BB01-4F36-AEE4-D193EFFAFE9C}" presName="level3hierChild" presStyleCnt="0"/>
      <dgm:spPr/>
    </dgm:pt>
    <dgm:pt modelId="{D18E37CD-2D81-4376-A8A3-F4F9BD6F38C7}" type="pres">
      <dgm:prSet presAssocID="{3A24DC72-C313-4727-8662-63AE380BD604}" presName="conn2-1" presStyleLbl="parChTrans1D2" presStyleIdx="1" presStyleCnt="4"/>
      <dgm:spPr/>
    </dgm:pt>
    <dgm:pt modelId="{DAF6700C-3446-4519-B008-FCF2C7BFF4DB}" type="pres">
      <dgm:prSet presAssocID="{3A24DC72-C313-4727-8662-63AE380BD604}" presName="connTx" presStyleLbl="parChTrans1D2" presStyleIdx="1" presStyleCnt="4"/>
      <dgm:spPr/>
    </dgm:pt>
    <dgm:pt modelId="{0DD6ACCD-5B2D-4A32-869B-61512E0BD861}" type="pres">
      <dgm:prSet presAssocID="{6719E55D-0E16-4D87-A47A-89AEA7679049}" presName="root2" presStyleCnt="0"/>
      <dgm:spPr/>
    </dgm:pt>
    <dgm:pt modelId="{5CB43346-997A-4772-BFD4-884BC3238011}" type="pres">
      <dgm:prSet presAssocID="{6719E55D-0E16-4D87-A47A-89AEA7679049}" presName="LevelTwoTextNode" presStyleLbl="node2" presStyleIdx="1" presStyleCnt="4" custScaleX="145633">
        <dgm:presLayoutVars>
          <dgm:chPref val="3"/>
        </dgm:presLayoutVars>
      </dgm:prSet>
      <dgm:spPr/>
    </dgm:pt>
    <dgm:pt modelId="{F5C55AAE-C4B7-43F5-80F7-0BD0DB38CB81}" type="pres">
      <dgm:prSet presAssocID="{6719E55D-0E16-4D87-A47A-89AEA7679049}" presName="level3hierChild" presStyleCnt="0"/>
      <dgm:spPr/>
    </dgm:pt>
    <dgm:pt modelId="{22232F6C-CE44-4BB2-9302-E649DEFA54B6}" type="pres">
      <dgm:prSet presAssocID="{CC80DD60-62BB-418C-B416-AB19EA92EC93}" presName="conn2-1" presStyleLbl="parChTrans1D2" presStyleIdx="2" presStyleCnt="4"/>
      <dgm:spPr/>
    </dgm:pt>
    <dgm:pt modelId="{1317DBE5-104B-4F35-AC39-7DEC50703B9F}" type="pres">
      <dgm:prSet presAssocID="{CC80DD60-62BB-418C-B416-AB19EA92EC93}" presName="connTx" presStyleLbl="parChTrans1D2" presStyleIdx="2" presStyleCnt="4"/>
      <dgm:spPr/>
    </dgm:pt>
    <dgm:pt modelId="{B65A8C3A-22EB-404F-8579-6251BFFEA7AC}" type="pres">
      <dgm:prSet presAssocID="{F3E669AA-F5BC-4C35-972C-CC6C9078B4FB}" presName="root2" presStyleCnt="0"/>
      <dgm:spPr/>
    </dgm:pt>
    <dgm:pt modelId="{B8EEA890-A102-49C9-A536-F2F6715A08FB}" type="pres">
      <dgm:prSet presAssocID="{F3E669AA-F5BC-4C35-972C-CC6C9078B4FB}" presName="LevelTwoTextNode" presStyleLbl="node2" presStyleIdx="2" presStyleCnt="4" custScaleX="152389" custLinFactNeighborY="534">
        <dgm:presLayoutVars>
          <dgm:chPref val="3"/>
        </dgm:presLayoutVars>
      </dgm:prSet>
      <dgm:spPr/>
    </dgm:pt>
    <dgm:pt modelId="{F453CFE9-97B3-4B94-AA5F-24390CD68848}" type="pres">
      <dgm:prSet presAssocID="{F3E669AA-F5BC-4C35-972C-CC6C9078B4FB}" presName="level3hierChild" presStyleCnt="0"/>
      <dgm:spPr/>
    </dgm:pt>
    <dgm:pt modelId="{A0ECB324-B94A-48CF-B9A9-C7204A2B14F9}" type="pres">
      <dgm:prSet presAssocID="{AFB75E8E-1E2C-418B-A3BD-A6BE0AF211F2}" presName="conn2-1" presStyleLbl="parChTrans1D2" presStyleIdx="3" presStyleCnt="4"/>
      <dgm:spPr/>
    </dgm:pt>
    <dgm:pt modelId="{FFFD70BE-1FDC-4457-A6F1-C22E2651330B}" type="pres">
      <dgm:prSet presAssocID="{AFB75E8E-1E2C-418B-A3BD-A6BE0AF211F2}" presName="connTx" presStyleLbl="parChTrans1D2" presStyleIdx="3" presStyleCnt="4"/>
      <dgm:spPr/>
    </dgm:pt>
    <dgm:pt modelId="{D407C29D-080B-485D-9023-BCFF62C2CD8D}" type="pres">
      <dgm:prSet presAssocID="{6EDD5A51-91F4-4BA8-A408-12DE5050B30F}" presName="root2" presStyleCnt="0"/>
      <dgm:spPr/>
    </dgm:pt>
    <dgm:pt modelId="{99DDF01F-AB70-493C-B6F7-1CD795424334}" type="pres">
      <dgm:prSet presAssocID="{6EDD5A51-91F4-4BA8-A408-12DE5050B30F}" presName="LevelTwoTextNode" presStyleLbl="node2" presStyleIdx="3" presStyleCnt="4" custScaleX="155422" custLinFactNeighborY="-1766">
        <dgm:presLayoutVars>
          <dgm:chPref val="3"/>
        </dgm:presLayoutVars>
      </dgm:prSet>
      <dgm:spPr/>
    </dgm:pt>
    <dgm:pt modelId="{BD0D9FCB-5EDD-4044-8689-8BEA38E98659}" type="pres">
      <dgm:prSet presAssocID="{6EDD5A51-91F4-4BA8-A408-12DE5050B30F}" presName="level3hierChild" presStyleCnt="0"/>
      <dgm:spPr/>
    </dgm:pt>
  </dgm:ptLst>
  <dgm:cxnLst>
    <dgm:cxn modelId="{DB829B07-6748-439F-B098-C74B9CA3AC74}" type="presOf" srcId="{6719E55D-0E16-4D87-A47A-89AEA7679049}" destId="{5CB43346-997A-4772-BFD4-884BC3238011}" srcOrd="0" destOrd="0" presId="urn:microsoft.com/office/officeart/2005/8/layout/hierarchy2"/>
    <dgm:cxn modelId="{D2D8723A-9988-4D5B-8EDE-918720C0C091}" type="presOf" srcId="{AFB75E8E-1E2C-418B-A3BD-A6BE0AF211F2}" destId="{FFFD70BE-1FDC-4457-A6F1-C22E2651330B}" srcOrd="1" destOrd="0" presId="urn:microsoft.com/office/officeart/2005/8/layout/hierarchy2"/>
    <dgm:cxn modelId="{36BD9E64-B767-4317-8B8D-B777FEF86674}" type="presOf" srcId="{CC80DD60-62BB-418C-B416-AB19EA92EC93}" destId="{1317DBE5-104B-4F35-AC39-7DEC50703B9F}" srcOrd="1" destOrd="0" presId="urn:microsoft.com/office/officeart/2005/8/layout/hierarchy2"/>
    <dgm:cxn modelId="{F5CD4B47-A467-4EC4-8262-DB71781DC626}" srcId="{7AB54A3F-1A70-43A5-ADCB-B49561A78D01}" destId="{82BE4661-95DD-4332-AAEB-2A2DC1A54B43}" srcOrd="0" destOrd="0" parTransId="{7E7DE435-AF2D-4CFA-BB1F-96A07C27C9BE}" sibTransId="{0CCF2731-4200-483D-9A78-608A7166DB62}"/>
    <dgm:cxn modelId="{51C08049-FF17-43A9-B1F3-0763A942CCAD}" type="presOf" srcId="{82BE4661-95DD-4332-AAEB-2A2DC1A54B43}" destId="{A4FBE7BA-9034-43A3-87C6-80892B1FEE17}" srcOrd="0" destOrd="0" presId="urn:microsoft.com/office/officeart/2005/8/layout/hierarchy2"/>
    <dgm:cxn modelId="{02F5EE56-E872-42B8-AFAE-A59C31E6588A}" type="presOf" srcId="{122F4154-0B64-457A-9929-7E0DD0F57119}" destId="{6856E672-0806-432B-A343-B008A5B4D395}" srcOrd="1" destOrd="0" presId="urn:microsoft.com/office/officeart/2005/8/layout/hierarchy2"/>
    <dgm:cxn modelId="{E83BF876-FA81-46E1-94B8-991E34243E80}" type="presOf" srcId="{7AB54A3F-1A70-43A5-ADCB-B49561A78D01}" destId="{B4066DDA-4086-4A61-B397-AFC18B6C4578}" srcOrd="0" destOrd="0" presId="urn:microsoft.com/office/officeart/2005/8/layout/hierarchy2"/>
    <dgm:cxn modelId="{2680C257-E9C5-4CE0-931C-1C141A722BE4}" type="presOf" srcId="{CC80DD60-62BB-418C-B416-AB19EA92EC93}" destId="{22232F6C-CE44-4BB2-9302-E649DEFA54B6}" srcOrd="0" destOrd="0" presId="urn:microsoft.com/office/officeart/2005/8/layout/hierarchy2"/>
    <dgm:cxn modelId="{FFDD1E92-42A3-444F-9F2B-012B197BD137}" type="presOf" srcId="{3A24DC72-C313-4727-8662-63AE380BD604}" destId="{DAF6700C-3446-4519-B008-FCF2C7BFF4DB}" srcOrd="1" destOrd="0" presId="urn:microsoft.com/office/officeart/2005/8/layout/hierarchy2"/>
    <dgm:cxn modelId="{AE838793-5E3D-48E5-9709-EA606CACB77F}" type="presOf" srcId="{E6268D71-BB01-4F36-AEE4-D193EFFAFE9C}" destId="{F206FEB3-2B1F-44CD-942B-41D9DD10D8DD}" srcOrd="0" destOrd="0" presId="urn:microsoft.com/office/officeart/2005/8/layout/hierarchy2"/>
    <dgm:cxn modelId="{4BABDF97-0236-4FAA-A906-EE7640120D6C}" type="presOf" srcId="{3A24DC72-C313-4727-8662-63AE380BD604}" destId="{D18E37CD-2D81-4376-A8A3-F4F9BD6F38C7}" srcOrd="0" destOrd="0" presId="urn:microsoft.com/office/officeart/2005/8/layout/hierarchy2"/>
    <dgm:cxn modelId="{C556169A-B576-4B86-AFFD-78A7D04D9E67}" type="presOf" srcId="{AFB75E8E-1E2C-418B-A3BD-A6BE0AF211F2}" destId="{A0ECB324-B94A-48CF-B9A9-C7204A2B14F9}" srcOrd="0" destOrd="0" presId="urn:microsoft.com/office/officeart/2005/8/layout/hierarchy2"/>
    <dgm:cxn modelId="{67E54F9C-FD49-4E91-964C-BC1022F48999}" srcId="{82BE4661-95DD-4332-AAEB-2A2DC1A54B43}" destId="{6719E55D-0E16-4D87-A47A-89AEA7679049}" srcOrd="1" destOrd="0" parTransId="{3A24DC72-C313-4727-8662-63AE380BD604}" sibTransId="{81082B9C-EFDB-4312-BB6E-46AB54740F2E}"/>
    <dgm:cxn modelId="{C983779C-0F16-4862-BF05-8B68ED141C68}" srcId="{82BE4661-95DD-4332-AAEB-2A2DC1A54B43}" destId="{E6268D71-BB01-4F36-AEE4-D193EFFAFE9C}" srcOrd="0" destOrd="0" parTransId="{122F4154-0B64-457A-9929-7E0DD0F57119}" sibTransId="{E479BC5F-1B22-433E-A11F-7E5D8D5151EE}"/>
    <dgm:cxn modelId="{D3AE25C2-EF6F-4F3D-B89C-11083DD36274}" srcId="{82BE4661-95DD-4332-AAEB-2A2DC1A54B43}" destId="{6EDD5A51-91F4-4BA8-A408-12DE5050B30F}" srcOrd="3" destOrd="0" parTransId="{AFB75E8E-1E2C-418B-A3BD-A6BE0AF211F2}" sibTransId="{90A7CA9C-D550-4C55-A21F-9CD30C016F05}"/>
    <dgm:cxn modelId="{2310CCC8-0D37-4057-9FDA-0BFE1A10AB30}" type="presOf" srcId="{6EDD5A51-91F4-4BA8-A408-12DE5050B30F}" destId="{99DDF01F-AB70-493C-B6F7-1CD795424334}" srcOrd="0" destOrd="0" presId="urn:microsoft.com/office/officeart/2005/8/layout/hierarchy2"/>
    <dgm:cxn modelId="{C2E42AE0-188B-4499-8BCC-C1E9A497C2C1}" srcId="{82BE4661-95DD-4332-AAEB-2A2DC1A54B43}" destId="{F3E669AA-F5BC-4C35-972C-CC6C9078B4FB}" srcOrd="2" destOrd="0" parTransId="{CC80DD60-62BB-418C-B416-AB19EA92EC93}" sibTransId="{068923BB-064F-47A1-805C-57DB3842E9D5}"/>
    <dgm:cxn modelId="{23AEEFE4-F91A-4F19-82BE-8C042E4ACD54}" type="presOf" srcId="{122F4154-0B64-457A-9929-7E0DD0F57119}" destId="{22AE9A4F-866F-4D94-81B1-DED39A4C7689}" srcOrd="0" destOrd="0" presId="urn:microsoft.com/office/officeart/2005/8/layout/hierarchy2"/>
    <dgm:cxn modelId="{E3BE6AE6-C88B-4F96-AFC5-26C19A7745E0}" type="presOf" srcId="{F3E669AA-F5BC-4C35-972C-CC6C9078B4FB}" destId="{B8EEA890-A102-49C9-A536-F2F6715A08FB}" srcOrd="0" destOrd="0" presId="urn:microsoft.com/office/officeart/2005/8/layout/hierarchy2"/>
    <dgm:cxn modelId="{46E34738-A93E-410F-B2EF-CF5F28068501}" type="presParOf" srcId="{B4066DDA-4086-4A61-B397-AFC18B6C4578}" destId="{84A628BC-0D73-48C5-93DB-C9AF2F93A3C9}" srcOrd="0" destOrd="0" presId="urn:microsoft.com/office/officeart/2005/8/layout/hierarchy2"/>
    <dgm:cxn modelId="{8B2FDBDA-03B7-4A4A-A3BC-5E8DEE0FB72C}" type="presParOf" srcId="{84A628BC-0D73-48C5-93DB-C9AF2F93A3C9}" destId="{A4FBE7BA-9034-43A3-87C6-80892B1FEE17}" srcOrd="0" destOrd="0" presId="urn:microsoft.com/office/officeart/2005/8/layout/hierarchy2"/>
    <dgm:cxn modelId="{4E015C78-315E-45F8-8D72-B9054F958F68}" type="presParOf" srcId="{84A628BC-0D73-48C5-93DB-C9AF2F93A3C9}" destId="{56BBBC61-2D91-4007-BC5B-E47E7C840E3D}" srcOrd="1" destOrd="0" presId="urn:microsoft.com/office/officeart/2005/8/layout/hierarchy2"/>
    <dgm:cxn modelId="{430A43DC-191B-440E-A8C6-CCFA3A0A38CF}" type="presParOf" srcId="{56BBBC61-2D91-4007-BC5B-E47E7C840E3D}" destId="{22AE9A4F-866F-4D94-81B1-DED39A4C7689}" srcOrd="0" destOrd="0" presId="urn:microsoft.com/office/officeart/2005/8/layout/hierarchy2"/>
    <dgm:cxn modelId="{8FE5C938-0923-482C-83D5-07904BD2774C}" type="presParOf" srcId="{22AE9A4F-866F-4D94-81B1-DED39A4C7689}" destId="{6856E672-0806-432B-A343-B008A5B4D395}" srcOrd="0" destOrd="0" presId="urn:microsoft.com/office/officeart/2005/8/layout/hierarchy2"/>
    <dgm:cxn modelId="{088BE5EB-E5C6-410A-A02D-92E344C9FFE1}" type="presParOf" srcId="{56BBBC61-2D91-4007-BC5B-E47E7C840E3D}" destId="{D6767E0A-8BBE-4E48-ADA3-1BDA5ECE0359}" srcOrd="1" destOrd="0" presId="urn:microsoft.com/office/officeart/2005/8/layout/hierarchy2"/>
    <dgm:cxn modelId="{6D94215E-A66E-40E8-A703-F60AC34FCDC7}" type="presParOf" srcId="{D6767E0A-8BBE-4E48-ADA3-1BDA5ECE0359}" destId="{F206FEB3-2B1F-44CD-942B-41D9DD10D8DD}" srcOrd="0" destOrd="0" presId="urn:microsoft.com/office/officeart/2005/8/layout/hierarchy2"/>
    <dgm:cxn modelId="{5B4D3492-2EC5-41B1-A7A8-573348DDFA5B}" type="presParOf" srcId="{D6767E0A-8BBE-4E48-ADA3-1BDA5ECE0359}" destId="{6B638B20-0DF1-4883-8DBD-BA5664A1A1DA}" srcOrd="1" destOrd="0" presId="urn:microsoft.com/office/officeart/2005/8/layout/hierarchy2"/>
    <dgm:cxn modelId="{7D729B67-90CE-4653-BEB7-CBCE9174D851}" type="presParOf" srcId="{56BBBC61-2D91-4007-BC5B-E47E7C840E3D}" destId="{D18E37CD-2D81-4376-A8A3-F4F9BD6F38C7}" srcOrd="2" destOrd="0" presId="urn:microsoft.com/office/officeart/2005/8/layout/hierarchy2"/>
    <dgm:cxn modelId="{BD55C102-85F7-4F6F-A38A-2E52652F9CEF}" type="presParOf" srcId="{D18E37CD-2D81-4376-A8A3-F4F9BD6F38C7}" destId="{DAF6700C-3446-4519-B008-FCF2C7BFF4DB}" srcOrd="0" destOrd="0" presId="urn:microsoft.com/office/officeart/2005/8/layout/hierarchy2"/>
    <dgm:cxn modelId="{C7D2B032-CD0A-4C60-A4BA-6E8704995C80}" type="presParOf" srcId="{56BBBC61-2D91-4007-BC5B-E47E7C840E3D}" destId="{0DD6ACCD-5B2D-4A32-869B-61512E0BD861}" srcOrd="3" destOrd="0" presId="urn:microsoft.com/office/officeart/2005/8/layout/hierarchy2"/>
    <dgm:cxn modelId="{EFEE91DD-13DC-4F03-8386-7C721494CE03}" type="presParOf" srcId="{0DD6ACCD-5B2D-4A32-869B-61512E0BD861}" destId="{5CB43346-997A-4772-BFD4-884BC3238011}" srcOrd="0" destOrd="0" presId="urn:microsoft.com/office/officeart/2005/8/layout/hierarchy2"/>
    <dgm:cxn modelId="{57ECA3D6-F33A-4882-B7BB-3EE453E45011}" type="presParOf" srcId="{0DD6ACCD-5B2D-4A32-869B-61512E0BD861}" destId="{F5C55AAE-C4B7-43F5-80F7-0BD0DB38CB81}" srcOrd="1" destOrd="0" presId="urn:microsoft.com/office/officeart/2005/8/layout/hierarchy2"/>
    <dgm:cxn modelId="{E6EEE2B5-84F7-4C89-B5EB-F52DE3421EB4}" type="presParOf" srcId="{56BBBC61-2D91-4007-BC5B-E47E7C840E3D}" destId="{22232F6C-CE44-4BB2-9302-E649DEFA54B6}" srcOrd="4" destOrd="0" presId="urn:microsoft.com/office/officeart/2005/8/layout/hierarchy2"/>
    <dgm:cxn modelId="{3584EBA3-717F-4DAC-A0E4-8178B9D49A9B}" type="presParOf" srcId="{22232F6C-CE44-4BB2-9302-E649DEFA54B6}" destId="{1317DBE5-104B-4F35-AC39-7DEC50703B9F}" srcOrd="0" destOrd="0" presId="urn:microsoft.com/office/officeart/2005/8/layout/hierarchy2"/>
    <dgm:cxn modelId="{08A63F69-75B5-423E-A41C-9CAE26B097BB}" type="presParOf" srcId="{56BBBC61-2D91-4007-BC5B-E47E7C840E3D}" destId="{B65A8C3A-22EB-404F-8579-6251BFFEA7AC}" srcOrd="5" destOrd="0" presId="urn:microsoft.com/office/officeart/2005/8/layout/hierarchy2"/>
    <dgm:cxn modelId="{C7E9A05C-8C62-4422-B82D-62C102002D80}" type="presParOf" srcId="{B65A8C3A-22EB-404F-8579-6251BFFEA7AC}" destId="{B8EEA890-A102-49C9-A536-F2F6715A08FB}" srcOrd="0" destOrd="0" presId="urn:microsoft.com/office/officeart/2005/8/layout/hierarchy2"/>
    <dgm:cxn modelId="{CD8A0790-BFAC-4C9D-8087-F0FA1D6A1E46}" type="presParOf" srcId="{B65A8C3A-22EB-404F-8579-6251BFFEA7AC}" destId="{F453CFE9-97B3-4B94-AA5F-24390CD68848}" srcOrd="1" destOrd="0" presId="urn:microsoft.com/office/officeart/2005/8/layout/hierarchy2"/>
    <dgm:cxn modelId="{345214DB-2D96-47DC-85BC-A0D03DB73803}" type="presParOf" srcId="{56BBBC61-2D91-4007-BC5B-E47E7C840E3D}" destId="{A0ECB324-B94A-48CF-B9A9-C7204A2B14F9}" srcOrd="6" destOrd="0" presId="urn:microsoft.com/office/officeart/2005/8/layout/hierarchy2"/>
    <dgm:cxn modelId="{634D9B6B-B8EF-442F-BDEB-375B2F2C8840}" type="presParOf" srcId="{A0ECB324-B94A-48CF-B9A9-C7204A2B14F9}" destId="{FFFD70BE-1FDC-4457-A6F1-C22E2651330B}" srcOrd="0" destOrd="0" presId="urn:microsoft.com/office/officeart/2005/8/layout/hierarchy2"/>
    <dgm:cxn modelId="{CEC06876-3F1D-42F0-9C94-430215BDA45B}" type="presParOf" srcId="{56BBBC61-2D91-4007-BC5B-E47E7C840E3D}" destId="{D407C29D-080B-485D-9023-BCFF62C2CD8D}" srcOrd="7" destOrd="0" presId="urn:microsoft.com/office/officeart/2005/8/layout/hierarchy2"/>
    <dgm:cxn modelId="{0A7BC3B8-0334-4B83-8C65-8CFE8B35FEF0}" type="presParOf" srcId="{D407C29D-080B-485D-9023-BCFF62C2CD8D}" destId="{99DDF01F-AB70-493C-B6F7-1CD795424334}" srcOrd="0" destOrd="0" presId="urn:microsoft.com/office/officeart/2005/8/layout/hierarchy2"/>
    <dgm:cxn modelId="{53C7E73E-1B83-451F-A324-24AB85156067}" type="presParOf" srcId="{D407C29D-080B-485D-9023-BCFF62C2CD8D}" destId="{BD0D9FCB-5EDD-4044-8689-8BEA38E98659}"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2A5E43-719F-4DC9-AEE5-4EB718B022B4}">
      <dsp:nvSpPr>
        <dsp:cNvPr id="0" name=""/>
        <dsp:cNvSpPr/>
      </dsp:nvSpPr>
      <dsp:spPr>
        <a:xfrm>
          <a:off x="0" y="0"/>
          <a:ext cx="10515600"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CE27FA2-BF1D-4CAE-95E7-02C5C33F2BD3}">
      <dsp:nvSpPr>
        <dsp:cNvPr id="0" name=""/>
        <dsp:cNvSpPr/>
      </dsp:nvSpPr>
      <dsp:spPr>
        <a:xfrm>
          <a:off x="0" y="0"/>
          <a:ext cx="10515600" cy="21756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just" defTabSz="1289050">
            <a:lnSpc>
              <a:spcPct val="90000"/>
            </a:lnSpc>
            <a:spcBef>
              <a:spcPct val="0"/>
            </a:spcBef>
            <a:spcAft>
              <a:spcPct val="35000"/>
            </a:spcAft>
            <a:buNone/>
          </a:pPr>
          <a:r>
            <a:rPr lang="en-GB" sz="2900" b="1" kern="1200" dirty="0">
              <a:latin typeface="Gill Sans MT" panose="020B0502020104020203" pitchFamily="34" charset="0"/>
            </a:rPr>
            <a:t>Special values: </a:t>
          </a:r>
        </a:p>
        <a:p>
          <a:pPr marL="0" lvl="0" indent="0" algn="just" defTabSz="1289050">
            <a:lnSpc>
              <a:spcPct val="90000"/>
            </a:lnSpc>
            <a:spcBef>
              <a:spcPct val="0"/>
            </a:spcBef>
            <a:spcAft>
              <a:spcPct val="35000"/>
            </a:spcAft>
            <a:buNone/>
          </a:pPr>
          <a:r>
            <a:rPr lang="en-GB" sz="2900" kern="1200" dirty="0">
              <a:latin typeface="Gill Sans MT" panose="020B0502020104020203" pitchFamily="34" charset="0"/>
            </a:rPr>
            <a:t>Numeric variables are endowed with several formalized special values including ±Inf, NA and NaN. Calculations involving special values often result in special values and need to be handled/cleaned.</a:t>
          </a:r>
          <a:endParaRPr lang="en-US" sz="2900" kern="1200" dirty="0">
            <a:latin typeface="Gill Sans MT" panose="020B0502020104020203" pitchFamily="34" charset="0"/>
          </a:endParaRPr>
        </a:p>
      </dsp:txBody>
      <dsp:txXfrm>
        <a:off x="0" y="0"/>
        <a:ext cx="10515600" cy="2175669"/>
      </dsp:txXfrm>
    </dsp:sp>
    <dsp:sp modelId="{2EB622A3-6D1F-460C-AB4C-D9DE58CDD596}">
      <dsp:nvSpPr>
        <dsp:cNvPr id="0" name=""/>
        <dsp:cNvSpPr/>
      </dsp:nvSpPr>
      <dsp:spPr>
        <a:xfrm>
          <a:off x="0" y="2175669"/>
          <a:ext cx="10515600"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4179B6F-75AF-4197-90AB-79BC41446B5E}">
      <dsp:nvSpPr>
        <dsp:cNvPr id="0" name=""/>
        <dsp:cNvSpPr/>
      </dsp:nvSpPr>
      <dsp:spPr>
        <a:xfrm>
          <a:off x="0" y="2175669"/>
          <a:ext cx="10515600" cy="21756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just" defTabSz="1289050">
            <a:lnSpc>
              <a:spcPct val="90000"/>
            </a:lnSpc>
            <a:spcBef>
              <a:spcPct val="0"/>
            </a:spcBef>
            <a:spcAft>
              <a:spcPct val="35000"/>
            </a:spcAft>
            <a:buNone/>
          </a:pPr>
          <a:r>
            <a:rPr lang="en-GB" sz="2900" b="1" kern="1200" dirty="0">
              <a:latin typeface="Gill Sans MT" panose="020B0502020104020203" pitchFamily="34" charset="0"/>
            </a:rPr>
            <a:t>Obvious inconsistencies:</a:t>
          </a:r>
          <a:r>
            <a:rPr lang="en-GB" sz="2900" kern="1200" dirty="0">
              <a:latin typeface="Gill Sans MT" panose="020B0502020104020203" pitchFamily="34" charset="0"/>
            </a:rPr>
            <a:t> </a:t>
          </a:r>
        </a:p>
        <a:p>
          <a:pPr marL="0" lvl="0" indent="0" algn="just" defTabSz="1289050">
            <a:lnSpc>
              <a:spcPct val="90000"/>
            </a:lnSpc>
            <a:spcBef>
              <a:spcPct val="0"/>
            </a:spcBef>
            <a:spcAft>
              <a:spcPct val="35000"/>
            </a:spcAft>
            <a:buNone/>
          </a:pPr>
          <a:r>
            <a:rPr lang="en-GB" sz="2900" kern="1200" dirty="0">
              <a:latin typeface="Gill Sans MT" panose="020B0502020104020203" pitchFamily="34" charset="0"/>
            </a:rPr>
            <a:t>A person's age cannot be negative; a man cannot be pregnant, and an under-aged person cannot possess a drivers license.</a:t>
          </a:r>
          <a:endParaRPr lang="en-US" sz="2900" kern="1200" dirty="0">
            <a:latin typeface="Gill Sans MT" panose="020B0502020104020203" pitchFamily="34" charset="0"/>
          </a:endParaRPr>
        </a:p>
      </dsp:txBody>
      <dsp:txXfrm>
        <a:off x="0" y="2175669"/>
        <a:ext cx="10515600" cy="217566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0AB411-7D09-4BCF-9952-3C6D5C4ECF1F}">
      <dsp:nvSpPr>
        <dsp:cNvPr id="0" name=""/>
        <dsp:cNvSpPr/>
      </dsp:nvSpPr>
      <dsp:spPr>
        <a:xfrm>
          <a:off x="2419" y="662100"/>
          <a:ext cx="1928751" cy="964375"/>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685" tIns="19685" rIns="19685" bIns="19685" numCol="1" spcCol="1270" anchor="ctr" anchorCtr="0">
          <a:noAutofit/>
        </a:bodyPr>
        <a:lstStyle/>
        <a:p>
          <a:pPr marL="0" lvl="0" indent="0" algn="ctr" defTabSz="1377950">
            <a:lnSpc>
              <a:spcPct val="90000"/>
            </a:lnSpc>
            <a:spcBef>
              <a:spcPct val="0"/>
            </a:spcBef>
            <a:spcAft>
              <a:spcPct val="35000"/>
            </a:spcAft>
            <a:buNone/>
          </a:pPr>
          <a:r>
            <a:rPr lang="en-GB" sz="3100" b="1" kern="1200" dirty="0"/>
            <a:t>Feature Encoding</a:t>
          </a:r>
        </a:p>
      </dsp:txBody>
      <dsp:txXfrm>
        <a:off x="30665" y="690346"/>
        <a:ext cx="1872259" cy="907883"/>
      </dsp:txXfrm>
    </dsp:sp>
    <dsp:sp modelId="{5314BB7A-862B-491B-882B-41B218282B5C}">
      <dsp:nvSpPr>
        <dsp:cNvPr id="0" name=""/>
        <dsp:cNvSpPr/>
      </dsp:nvSpPr>
      <dsp:spPr>
        <a:xfrm rot="19457599">
          <a:off x="1841868" y="829105"/>
          <a:ext cx="950106" cy="75849"/>
        </a:xfrm>
        <a:custGeom>
          <a:avLst/>
          <a:gdLst/>
          <a:ahLst/>
          <a:cxnLst/>
          <a:rect l="0" t="0" r="0" b="0"/>
          <a:pathLst>
            <a:path>
              <a:moveTo>
                <a:pt x="0" y="37924"/>
              </a:moveTo>
              <a:lnTo>
                <a:pt x="950106" y="37924"/>
              </a:lnTo>
            </a:path>
          </a:pathLst>
        </a:cu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GB" sz="500" kern="1200"/>
        </a:p>
      </dsp:txBody>
      <dsp:txXfrm>
        <a:off x="2293168" y="843277"/>
        <a:ext cx="47505" cy="47505"/>
      </dsp:txXfrm>
    </dsp:sp>
    <dsp:sp modelId="{C1B4B633-1A21-4C70-A064-4E0EF8493203}">
      <dsp:nvSpPr>
        <dsp:cNvPr id="0" name=""/>
        <dsp:cNvSpPr/>
      </dsp:nvSpPr>
      <dsp:spPr>
        <a:xfrm>
          <a:off x="2702671" y="107584"/>
          <a:ext cx="1928751" cy="964375"/>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GB" sz="2400" b="1" kern="1200" dirty="0"/>
            <a:t>Label Encoding</a:t>
          </a:r>
        </a:p>
      </dsp:txBody>
      <dsp:txXfrm>
        <a:off x="2730917" y="135830"/>
        <a:ext cx="1872259" cy="907883"/>
      </dsp:txXfrm>
    </dsp:sp>
    <dsp:sp modelId="{E7B24B12-6358-40ED-8F9F-B16F65EA5462}">
      <dsp:nvSpPr>
        <dsp:cNvPr id="0" name=""/>
        <dsp:cNvSpPr/>
      </dsp:nvSpPr>
      <dsp:spPr>
        <a:xfrm rot="2142401">
          <a:off x="1841868" y="1383621"/>
          <a:ext cx="950106" cy="75849"/>
        </a:xfrm>
        <a:custGeom>
          <a:avLst/>
          <a:gdLst/>
          <a:ahLst/>
          <a:cxnLst/>
          <a:rect l="0" t="0" r="0" b="0"/>
          <a:pathLst>
            <a:path>
              <a:moveTo>
                <a:pt x="0" y="37924"/>
              </a:moveTo>
              <a:lnTo>
                <a:pt x="950106" y="37924"/>
              </a:lnTo>
            </a:path>
          </a:pathLst>
        </a:cu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GB" sz="500" kern="1200"/>
        </a:p>
      </dsp:txBody>
      <dsp:txXfrm>
        <a:off x="2293168" y="1397793"/>
        <a:ext cx="47505" cy="47505"/>
      </dsp:txXfrm>
    </dsp:sp>
    <dsp:sp modelId="{5BBEE714-57B4-48BE-A650-44BCDDD67BF6}">
      <dsp:nvSpPr>
        <dsp:cNvPr id="0" name=""/>
        <dsp:cNvSpPr/>
      </dsp:nvSpPr>
      <dsp:spPr>
        <a:xfrm>
          <a:off x="2702671" y="1216616"/>
          <a:ext cx="1928751" cy="964375"/>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GB" sz="2400" b="1" kern="1200" dirty="0"/>
            <a:t>One-Hot Encoding</a:t>
          </a:r>
        </a:p>
      </dsp:txBody>
      <dsp:txXfrm>
        <a:off x="2730917" y="1244862"/>
        <a:ext cx="1872259" cy="90788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FBE7BA-9034-43A3-87C6-80892B1FEE17}">
      <dsp:nvSpPr>
        <dsp:cNvPr id="0" name=""/>
        <dsp:cNvSpPr/>
      </dsp:nvSpPr>
      <dsp:spPr>
        <a:xfrm>
          <a:off x="1846452" y="1399111"/>
          <a:ext cx="1619095" cy="809547"/>
        </a:xfrm>
        <a:prstGeom prst="roundRect">
          <a:avLst>
            <a:gd name="adj" fmla="val 10000"/>
          </a:avLst>
        </a:prstGeom>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lightRig rig="flat" dir="t"/>
        </a:scene3d>
        <a:sp3d/>
      </dsp:spPr>
      <dsp:style>
        <a:lnRef idx="0">
          <a:schemeClr val="accent5"/>
        </a:lnRef>
        <a:fillRef idx="3">
          <a:schemeClr val="accent5"/>
        </a:fillRef>
        <a:effectRef idx="3">
          <a:schemeClr val="accent5"/>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en-GB" sz="2600" b="1" kern="1200" dirty="0"/>
            <a:t>Feature Cleaning</a:t>
          </a:r>
        </a:p>
      </dsp:txBody>
      <dsp:txXfrm>
        <a:off x="1870163" y="1422822"/>
        <a:ext cx="1571673" cy="762125"/>
      </dsp:txXfrm>
    </dsp:sp>
    <dsp:sp modelId="{22AE9A4F-866F-4D94-81B1-DED39A4C7689}">
      <dsp:nvSpPr>
        <dsp:cNvPr id="0" name=""/>
        <dsp:cNvSpPr/>
      </dsp:nvSpPr>
      <dsp:spPr>
        <a:xfrm rot="17692822">
          <a:off x="3019697" y="1085455"/>
          <a:ext cx="1539338" cy="40390"/>
        </a:xfrm>
        <a:custGeom>
          <a:avLst/>
          <a:gdLst/>
          <a:ahLst/>
          <a:cxnLst/>
          <a:rect l="0" t="0" r="0" b="0"/>
          <a:pathLst>
            <a:path>
              <a:moveTo>
                <a:pt x="0" y="20195"/>
              </a:moveTo>
              <a:lnTo>
                <a:pt x="1539338" y="20195"/>
              </a:lnTo>
            </a:path>
          </a:pathLst>
        </a:cu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GB" sz="500" kern="1200"/>
        </a:p>
      </dsp:txBody>
      <dsp:txXfrm>
        <a:off x="3750883" y="1067167"/>
        <a:ext cx="76966" cy="76966"/>
      </dsp:txXfrm>
    </dsp:sp>
    <dsp:sp modelId="{F206FEB3-2B1F-44CD-942B-41D9DD10D8DD}">
      <dsp:nvSpPr>
        <dsp:cNvPr id="0" name=""/>
        <dsp:cNvSpPr/>
      </dsp:nvSpPr>
      <dsp:spPr>
        <a:xfrm>
          <a:off x="4113186" y="2641"/>
          <a:ext cx="2369125" cy="809547"/>
        </a:xfrm>
        <a:prstGeom prst="roundRect">
          <a:avLst>
            <a:gd name="adj" fmla="val 10000"/>
          </a:avLst>
        </a:prstGeom>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lightRig rig="flat" dir="t"/>
        </a:scene3d>
        <a:sp3d/>
      </dsp:spPr>
      <dsp:style>
        <a:lnRef idx="0">
          <a:schemeClr val="accent4"/>
        </a:lnRef>
        <a:fillRef idx="3">
          <a:schemeClr val="accent4"/>
        </a:fillRef>
        <a:effectRef idx="3">
          <a:schemeClr val="accent4"/>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GB" sz="2000" b="0" kern="1200" dirty="0"/>
            <a:t>     </a:t>
          </a:r>
          <a:r>
            <a:rPr lang="en-GB" sz="2000" b="1" kern="1200" dirty="0"/>
            <a:t>Decompose	</a:t>
          </a:r>
        </a:p>
      </dsp:txBody>
      <dsp:txXfrm>
        <a:off x="4136897" y="26352"/>
        <a:ext cx="2321703" cy="762125"/>
      </dsp:txXfrm>
    </dsp:sp>
    <dsp:sp modelId="{D18E37CD-2D81-4376-A8A3-F4F9BD6F38C7}">
      <dsp:nvSpPr>
        <dsp:cNvPr id="0" name=""/>
        <dsp:cNvSpPr/>
      </dsp:nvSpPr>
      <dsp:spPr>
        <a:xfrm rot="19457599">
          <a:off x="3390582" y="1550945"/>
          <a:ext cx="797568" cy="40390"/>
        </a:xfrm>
        <a:custGeom>
          <a:avLst/>
          <a:gdLst/>
          <a:ahLst/>
          <a:cxnLst/>
          <a:rect l="0" t="0" r="0" b="0"/>
          <a:pathLst>
            <a:path>
              <a:moveTo>
                <a:pt x="0" y="20195"/>
              </a:moveTo>
              <a:lnTo>
                <a:pt x="797568" y="20195"/>
              </a:lnTo>
            </a:path>
          </a:pathLst>
        </a:cu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GB" sz="500" kern="1200"/>
        </a:p>
      </dsp:txBody>
      <dsp:txXfrm>
        <a:off x="3769427" y="1551201"/>
        <a:ext cx="39878" cy="39878"/>
      </dsp:txXfrm>
    </dsp:sp>
    <dsp:sp modelId="{5CB43346-997A-4772-BFD4-884BC3238011}">
      <dsp:nvSpPr>
        <dsp:cNvPr id="0" name=""/>
        <dsp:cNvSpPr/>
      </dsp:nvSpPr>
      <dsp:spPr>
        <a:xfrm>
          <a:off x="4113186" y="933621"/>
          <a:ext cx="2357937" cy="809547"/>
        </a:xfrm>
        <a:prstGeom prst="roundRect">
          <a:avLst>
            <a:gd name="adj" fmla="val 10000"/>
          </a:avLst>
        </a:prstGeom>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lightRig rig="flat" dir="t"/>
        </a:scene3d>
        <a:sp3d/>
      </dsp:spPr>
      <dsp:style>
        <a:lnRef idx="0">
          <a:schemeClr val="accent4"/>
        </a:lnRef>
        <a:fillRef idx="3">
          <a:schemeClr val="accent4"/>
        </a:fillRef>
        <a:effectRef idx="3">
          <a:schemeClr val="accent4"/>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GB" sz="2000" b="1" kern="1200" dirty="0"/>
            <a:t>Crossing</a:t>
          </a:r>
        </a:p>
      </dsp:txBody>
      <dsp:txXfrm>
        <a:off x="4136897" y="957332"/>
        <a:ext cx="2310515" cy="762125"/>
      </dsp:txXfrm>
    </dsp:sp>
    <dsp:sp modelId="{22232F6C-CE44-4BB2-9302-E649DEFA54B6}">
      <dsp:nvSpPr>
        <dsp:cNvPr id="0" name=""/>
        <dsp:cNvSpPr/>
      </dsp:nvSpPr>
      <dsp:spPr>
        <a:xfrm rot="2157484">
          <a:off x="3389317" y="2018596"/>
          <a:ext cx="800099" cy="40390"/>
        </a:xfrm>
        <a:custGeom>
          <a:avLst/>
          <a:gdLst/>
          <a:ahLst/>
          <a:cxnLst/>
          <a:rect l="0" t="0" r="0" b="0"/>
          <a:pathLst>
            <a:path>
              <a:moveTo>
                <a:pt x="0" y="20195"/>
              </a:moveTo>
              <a:lnTo>
                <a:pt x="800099" y="20195"/>
              </a:lnTo>
            </a:path>
          </a:pathLst>
        </a:cu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GB" sz="500" kern="1200"/>
        </a:p>
      </dsp:txBody>
      <dsp:txXfrm>
        <a:off x="3769364" y="2018789"/>
        <a:ext cx="40004" cy="40004"/>
      </dsp:txXfrm>
    </dsp:sp>
    <dsp:sp modelId="{B8EEA890-A102-49C9-A536-F2F6715A08FB}">
      <dsp:nvSpPr>
        <dsp:cNvPr id="0" name=""/>
        <dsp:cNvSpPr/>
      </dsp:nvSpPr>
      <dsp:spPr>
        <a:xfrm>
          <a:off x="4113186" y="1868924"/>
          <a:ext cx="2467323" cy="809547"/>
        </a:xfrm>
        <a:prstGeom prst="roundRect">
          <a:avLst>
            <a:gd name="adj" fmla="val 10000"/>
          </a:avLst>
        </a:prstGeom>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lightRig rig="flat" dir="t"/>
        </a:scene3d>
        <a:sp3d/>
      </dsp:spPr>
      <dsp:style>
        <a:lnRef idx="0">
          <a:schemeClr val="accent4"/>
        </a:lnRef>
        <a:fillRef idx="3">
          <a:schemeClr val="accent4"/>
        </a:fillRef>
        <a:effectRef idx="3">
          <a:schemeClr val="accent4"/>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GB" sz="2000" b="1" kern="1200" dirty="0"/>
            <a:t>Reframe Numeric Quantities</a:t>
          </a:r>
        </a:p>
      </dsp:txBody>
      <dsp:txXfrm>
        <a:off x="4136897" y="1892635"/>
        <a:ext cx="2419901" cy="762125"/>
      </dsp:txXfrm>
    </dsp:sp>
    <dsp:sp modelId="{A0ECB324-B94A-48CF-B9A9-C7204A2B14F9}">
      <dsp:nvSpPr>
        <dsp:cNvPr id="0" name=""/>
        <dsp:cNvSpPr/>
      </dsp:nvSpPr>
      <dsp:spPr>
        <a:xfrm rot="3893631">
          <a:off x="3026176" y="2474777"/>
          <a:ext cx="1526380" cy="40390"/>
        </a:xfrm>
        <a:custGeom>
          <a:avLst/>
          <a:gdLst/>
          <a:ahLst/>
          <a:cxnLst/>
          <a:rect l="0" t="0" r="0" b="0"/>
          <a:pathLst>
            <a:path>
              <a:moveTo>
                <a:pt x="0" y="20195"/>
              </a:moveTo>
              <a:lnTo>
                <a:pt x="1526380" y="20195"/>
              </a:lnTo>
            </a:path>
          </a:pathLst>
        </a:cu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GB" sz="500" kern="1200"/>
        </a:p>
      </dsp:txBody>
      <dsp:txXfrm>
        <a:off x="3751207" y="2456812"/>
        <a:ext cx="76319" cy="76319"/>
      </dsp:txXfrm>
    </dsp:sp>
    <dsp:sp modelId="{99DDF01F-AB70-493C-B6F7-1CD795424334}">
      <dsp:nvSpPr>
        <dsp:cNvPr id="0" name=""/>
        <dsp:cNvSpPr/>
      </dsp:nvSpPr>
      <dsp:spPr>
        <a:xfrm>
          <a:off x="4113186" y="2781284"/>
          <a:ext cx="2516430" cy="809547"/>
        </a:xfrm>
        <a:prstGeom prst="roundRect">
          <a:avLst>
            <a:gd name="adj" fmla="val 10000"/>
          </a:avLst>
        </a:prstGeom>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lightRig rig="flat" dir="t"/>
        </a:scene3d>
        <a:sp3d/>
      </dsp:spPr>
      <dsp:style>
        <a:lnRef idx="0">
          <a:schemeClr val="accent4"/>
        </a:lnRef>
        <a:fillRef idx="3">
          <a:schemeClr val="accent4"/>
        </a:fillRef>
        <a:effectRef idx="3">
          <a:schemeClr val="accent4"/>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GB" sz="2000" b="1" kern="1200" dirty="0"/>
            <a:t>Discretization</a:t>
          </a:r>
        </a:p>
      </dsp:txBody>
      <dsp:txXfrm>
        <a:off x="4136897" y="2804995"/>
        <a:ext cx="2469008" cy="762125"/>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421AA55-0D30-4C61-ADFB-F1472917FDF2}" type="datetimeFigureOut">
              <a:rPr lang="en-GB" smtClean="0"/>
              <a:t>20/08/2021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96E8B20-2719-461B-AA3B-18E50658704E}" type="slidenum">
              <a:rPr lang="en-GB" smtClean="0"/>
              <a:t>‹#›</a:t>
            </a:fld>
            <a:endParaRPr lang="en-GB"/>
          </a:p>
        </p:txBody>
      </p:sp>
    </p:spTree>
    <p:extLst>
      <p:ext uri="{BB962C8B-B14F-4D97-AF65-F5344CB8AC3E}">
        <p14:creationId xmlns:p14="http://schemas.microsoft.com/office/powerpoint/2010/main" val="961684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2CDF02-E88B-4CF0-9313-295CA6B1495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3C874BC-145F-4F91-9186-4CB4DDAB12C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74BFC76-35D6-4DD5-99FB-DAF37B523C0D}"/>
              </a:ext>
            </a:extLst>
          </p:cNvPr>
          <p:cNvSpPr>
            <a:spLocks noGrp="1"/>
          </p:cNvSpPr>
          <p:nvPr>
            <p:ph type="dt" sz="half" idx="10"/>
          </p:nvPr>
        </p:nvSpPr>
        <p:spPr/>
        <p:txBody>
          <a:bodyPr/>
          <a:lstStyle/>
          <a:p>
            <a:fld id="{75745B9C-3245-45AA-9668-3A78F4B07C90}" type="datetime1">
              <a:rPr lang="en-US" smtClean="0"/>
              <a:t>8/20/2021</a:t>
            </a:fld>
            <a:endParaRPr lang="en-US" dirty="0"/>
          </a:p>
        </p:txBody>
      </p:sp>
      <p:sp>
        <p:nvSpPr>
          <p:cNvPr id="5" name="Footer Placeholder 4">
            <a:extLst>
              <a:ext uri="{FF2B5EF4-FFF2-40B4-BE49-F238E27FC236}">
                <a16:creationId xmlns:a16="http://schemas.microsoft.com/office/drawing/2014/main" id="{3FB8B600-8D70-4678-A68B-38C68C01020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660D9A9-20C9-4FB7-A22D-E4A0E17BDEA5}"/>
              </a:ext>
            </a:extLst>
          </p:cNvPr>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37191471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46545D-328D-47A1-993F-6849749D0C3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BE4D69A-C777-40E1-816C-6912E556DF2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51CD29A-ECAD-4BD0-B663-747D32BF3AB6}"/>
              </a:ext>
            </a:extLst>
          </p:cNvPr>
          <p:cNvSpPr>
            <a:spLocks noGrp="1"/>
          </p:cNvSpPr>
          <p:nvPr>
            <p:ph type="dt" sz="half" idx="10"/>
          </p:nvPr>
        </p:nvSpPr>
        <p:spPr/>
        <p:txBody>
          <a:bodyPr/>
          <a:lstStyle/>
          <a:p>
            <a:fld id="{EB60FA7C-D7A9-4242-B5DC-48FCA84479AC}" type="datetime1">
              <a:rPr lang="en-US" smtClean="0"/>
              <a:t>8/20/2021</a:t>
            </a:fld>
            <a:endParaRPr lang="en-US" dirty="0"/>
          </a:p>
        </p:txBody>
      </p:sp>
      <p:sp>
        <p:nvSpPr>
          <p:cNvPr id="5" name="Footer Placeholder 4">
            <a:extLst>
              <a:ext uri="{FF2B5EF4-FFF2-40B4-BE49-F238E27FC236}">
                <a16:creationId xmlns:a16="http://schemas.microsoft.com/office/drawing/2014/main" id="{311184AB-EB9E-4423-9471-B59E0D5D425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86C7270-98EB-4689-B35E-16256630CCCF}"/>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5462884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C5092DB-5F84-41C6-BBF6-36CA98FF6BB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4E3DBFA-AF19-481F-B0FB-20048BC77C8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F94F322-16D6-4FE1-B9A5-74E73D1FCEBD}"/>
              </a:ext>
            </a:extLst>
          </p:cNvPr>
          <p:cNvSpPr>
            <a:spLocks noGrp="1"/>
          </p:cNvSpPr>
          <p:nvPr>
            <p:ph type="dt" sz="half" idx="10"/>
          </p:nvPr>
        </p:nvSpPr>
        <p:spPr/>
        <p:txBody>
          <a:bodyPr/>
          <a:lstStyle/>
          <a:p>
            <a:fld id="{492AFF4E-707C-4928-9652-03877A601488}" type="datetime1">
              <a:rPr lang="en-US" smtClean="0"/>
              <a:t>8/20/2021</a:t>
            </a:fld>
            <a:endParaRPr lang="en-US" dirty="0"/>
          </a:p>
        </p:txBody>
      </p:sp>
      <p:sp>
        <p:nvSpPr>
          <p:cNvPr id="5" name="Footer Placeholder 4">
            <a:extLst>
              <a:ext uri="{FF2B5EF4-FFF2-40B4-BE49-F238E27FC236}">
                <a16:creationId xmlns:a16="http://schemas.microsoft.com/office/drawing/2014/main" id="{FCDB0ABA-9154-4833-9C03-C969FBBC5B5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B8DC79B-47E6-406B-8B66-A701324BF115}"/>
              </a:ext>
            </a:extLst>
          </p:cNvPr>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35373430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EB70E-5EA0-4891-9F07-0FD1F21941B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CA831AA-7196-429F-8336-68579C950CC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1A1B7F7-C328-40B4-87BC-526A275B0B89}"/>
              </a:ext>
            </a:extLst>
          </p:cNvPr>
          <p:cNvSpPr>
            <a:spLocks noGrp="1"/>
          </p:cNvSpPr>
          <p:nvPr>
            <p:ph type="dt" sz="half" idx="10"/>
          </p:nvPr>
        </p:nvSpPr>
        <p:spPr/>
        <p:txBody>
          <a:bodyPr/>
          <a:lstStyle/>
          <a:p>
            <a:fld id="{0D4518B7-F0FD-439F-83EA-70D0597E1835}" type="datetime1">
              <a:rPr lang="en-US" smtClean="0"/>
              <a:t>8/20/2021</a:t>
            </a:fld>
            <a:endParaRPr lang="en-US" dirty="0"/>
          </a:p>
        </p:txBody>
      </p:sp>
      <p:sp>
        <p:nvSpPr>
          <p:cNvPr id="5" name="Footer Placeholder 4">
            <a:extLst>
              <a:ext uri="{FF2B5EF4-FFF2-40B4-BE49-F238E27FC236}">
                <a16:creationId xmlns:a16="http://schemas.microsoft.com/office/drawing/2014/main" id="{5B804DB6-B890-4A26-A26E-9D28DE279D8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21349A4-9AC1-40D6-8E11-10FEC8457A0C}"/>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10713839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04E5C-68AC-4E62-8DC9-C42A7B9C149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18A0613-EE3F-4BAB-960E-1AA58E1F531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95192A0-80F0-4A83-8FB4-E432263EAA59}"/>
              </a:ext>
            </a:extLst>
          </p:cNvPr>
          <p:cNvSpPr>
            <a:spLocks noGrp="1"/>
          </p:cNvSpPr>
          <p:nvPr>
            <p:ph type="dt" sz="half" idx="10"/>
          </p:nvPr>
        </p:nvSpPr>
        <p:spPr/>
        <p:txBody>
          <a:bodyPr/>
          <a:lstStyle/>
          <a:p>
            <a:fld id="{3011A9A4-7B05-44C6-91F2-B1F5697D750E}" type="datetime1">
              <a:rPr lang="en-US" smtClean="0"/>
              <a:t>8/20/2021</a:t>
            </a:fld>
            <a:endParaRPr lang="en-US" dirty="0"/>
          </a:p>
        </p:txBody>
      </p:sp>
      <p:sp>
        <p:nvSpPr>
          <p:cNvPr id="5" name="Footer Placeholder 4">
            <a:extLst>
              <a:ext uri="{FF2B5EF4-FFF2-40B4-BE49-F238E27FC236}">
                <a16:creationId xmlns:a16="http://schemas.microsoft.com/office/drawing/2014/main" id="{5C33A41B-6D19-46A2-89B6-59EB6A4EB90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450E09A-4A79-4C59-B530-B9A0CFE95549}"/>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37183627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1C46C9-BA0B-46A9-A51D-D3EBB282A13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50C3E4D-F9FF-49DF-9631-3A3AD127167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18ED46D-1C1D-4FB3-B864-80234623F23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FDD9FB9-9565-4DCA-B461-3F7BD15F00BE}"/>
              </a:ext>
            </a:extLst>
          </p:cNvPr>
          <p:cNvSpPr>
            <a:spLocks noGrp="1"/>
          </p:cNvSpPr>
          <p:nvPr>
            <p:ph type="dt" sz="half" idx="10"/>
          </p:nvPr>
        </p:nvSpPr>
        <p:spPr/>
        <p:txBody>
          <a:bodyPr/>
          <a:lstStyle/>
          <a:p>
            <a:fld id="{A76F3A0E-E6FF-4317-ACF7-3483572AA08E}" type="datetime1">
              <a:rPr lang="en-US" smtClean="0"/>
              <a:t>8/20/2021</a:t>
            </a:fld>
            <a:endParaRPr lang="en-US" dirty="0"/>
          </a:p>
        </p:txBody>
      </p:sp>
      <p:sp>
        <p:nvSpPr>
          <p:cNvPr id="6" name="Footer Placeholder 5">
            <a:extLst>
              <a:ext uri="{FF2B5EF4-FFF2-40B4-BE49-F238E27FC236}">
                <a16:creationId xmlns:a16="http://schemas.microsoft.com/office/drawing/2014/main" id="{88462AC1-D402-4B14-836E-2694F5B5F530}"/>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89AE7D2-1B6D-4385-96E7-1694B6259685}"/>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787454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7667E7-6D12-4AC8-90D5-44B3A5897D4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C5C25FA-C484-4F9A-997B-FA1D7B90CCF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9FF125B-7E54-4497-9402-DEB1F846821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01B939D-7C9D-445C-A1F5-774CD932CC7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2554666-E555-4C45-891E-C589FAB784F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D60645B-089C-4A19-9FAF-178470DCF3FC}"/>
              </a:ext>
            </a:extLst>
          </p:cNvPr>
          <p:cNvSpPr>
            <a:spLocks noGrp="1"/>
          </p:cNvSpPr>
          <p:nvPr>
            <p:ph type="dt" sz="half" idx="10"/>
          </p:nvPr>
        </p:nvSpPr>
        <p:spPr/>
        <p:txBody>
          <a:bodyPr/>
          <a:lstStyle/>
          <a:p>
            <a:fld id="{2D3AAC82-2DFE-426E-B6FA-8EE84053BB2D}" type="datetime1">
              <a:rPr lang="en-US" smtClean="0"/>
              <a:t>8/20/2021</a:t>
            </a:fld>
            <a:endParaRPr lang="en-US" dirty="0"/>
          </a:p>
        </p:txBody>
      </p:sp>
      <p:sp>
        <p:nvSpPr>
          <p:cNvPr id="8" name="Footer Placeholder 7">
            <a:extLst>
              <a:ext uri="{FF2B5EF4-FFF2-40B4-BE49-F238E27FC236}">
                <a16:creationId xmlns:a16="http://schemas.microsoft.com/office/drawing/2014/main" id="{553E08AF-FA65-4BE8-A269-33E9AAF99790}"/>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142E9CAA-CD1F-4B31-A2A6-1E6ED161ED36}"/>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11358975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E4275-B1A3-41A4-A85E-599177A90D0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374D668-D84E-4F97-9423-1EB3F4A23AE7}"/>
              </a:ext>
            </a:extLst>
          </p:cNvPr>
          <p:cNvSpPr>
            <a:spLocks noGrp="1"/>
          </p:cNvSpPr>
          <p:nvPr>
            <p:ph type="dt" sz="half" idx="10"/>
          </p:nvPr>
        </p:nvSpPr>
        <p:spPr/>
        <p:txBody>
          <a:bodyPr/>
          <a:lstStyle/>
          <a:p>
            <a:fld id="{A30B2744-89D8-416A-9735-4D58A0C3142E}" type="datetime1">
              <a:rPr lang="en-US" smtClean="0"/>
              <a:t>8/20/2021</a:t>
            </a:fld>
            <a:endParaRPr lang="en-US" dirty="0"/>
          </a:p>
        </p:txBody>
      </p:sp>
      <p:sp>
        <p:nvSpPr>
          <p:cNvPr id="4" name="Footer Placeholder 3">
            <a:extLst>
              <a:ext uri="{FF2B5EF4-FFF2-40B4-BE49-F238E27FC236}">
                <a16:creationId xmlns:a16="http://schemas.microsoft.com/office/drawing/2014/main" id="{C35CC02C-7711-47BF-B484-332904F23848}"/>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36A799AE-4866-4C75-8BF5-3624450186AB}"/>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15753849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39BF9AF-7AB7-4300-A6AD-D038F7458C58}"/>
              </a:ext>
            </a:extLst>
          </p:cNvPr>
          <p:cNvSpPr>
            <a:spLocks noGrp="1"/>
          </p:cNvSpPr>
          <p:nvPr>
            <p:ph type="dt" sz="half" idx="10"/>
          </p:nvPr>
        </p:nvSpPr>
        <p:spPr/>
        <p:txBody>
          <a:bodyPr/>
          <a:lstStyle/>
          <a:p>
            <a:fld id="{B241EF2F-62A2-47BF-8762-4CC95CCBBB1F}" type="datetime1">
              <a:rPr lang="en-US" smtClean="0"/>
              <a:t>8/20/2021</a:t>
            </a:fld>
            <a:endParaRPr lang="en-US" dirty="0"/>
          </a:p>
        </p:txBody>
      </p:sp>
      <p:sp>
        <p:nvSpPr>
          <p:cNvPr id="3" name="Footer Placeholder 2">
            <a:extLst>
              <a:ext uri="{FF2B5EF4-FFF2-40B4-BE49-F238E27FC236}">
                <a16:creationId xmlns:a16="http://schemas.microsoft.com/office/drawing/2014/main" id="{AFCB5AF6-00AA-41E8-BB2C-5587A1060A05}"/>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2A27184C-7747-4938-84A8-CA982DB2F23F}"/>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35312677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0E04A2-BCD8-4065-8D00-8C2EB4085C5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1BB01DD-49F4-49C8-B64D-7A9FC3A03A4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71812BD-396F-43F4-99E3-A47A2D22CC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30AC7A-82DF-42EA-BC5D-5C58F2EBD458}"/>
              </a:ext>
            </a:extLst>
          </p:cNvPr>
          <p:cNvSpPr>
            <a:spLocks noGrp="1"/>
          </p:cNvSpPr>
          <p:nvPr>
            <p:ph type="dt" sz="half" idx="10"/>
          </p:nvPr>
        </p:nvSpPr>
        <p:spPr/>
        <p:txBody>
          <a:bodyPr/>
          <a:lstStyle/>
          <a:p>
            <a:fld id="{DD18E7A4-1814-48BA-A3D9-9B55C450FD1F}" type="datetime1">
              <a:rPr lang="en-US" smtClean="0"/>
              <a:t>8/20/2021</a:t>
            </a:fld>
            <a:endParaRPr lang="en-US" dirty="0"/>
          </a:p>
        </p:txBody>
      </p:sp>
      <p:sp>
        <p:nvSpPr>
          <p:cNvPr id="6" name="Footer Placeholder 5">
            <a:extLst>
              <a:ext uri="{FF2B5EF4-FFF2-40B4-BE49-F238E27FC236}">
                <a16:creationId xmlns:a16="http://schemas.microsoft.com/office/drawing/2014/main" id="{8CFA4635-0055-49CD-AFF4-2FA1040A33E0}"/>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739320A-FCA2-4CF8-AC99-7074D76A5D11}"/>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553707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210969-A22D-4F94-B3F7-E3703248CFB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B453733-18F2-41FD-B4BA-B5D51179871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78FAB73-911D-4638-A5D7-4201AF3A922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AEF9E55-08FD-4EDC-B6D3-D88B0007BDC8}"/>
              </a:ext>
            </a:extLst>
          </p:cNvPr>
          <p:cNvSpPr>
            <a:spLocks noGrp="1"/>
          </p:cNvSpPr>
          <p:nvPr>
            <p:ph type="dt" sz="half" idx="10"/>
          </p:nvPr>
        </p:nvSpPr>
        <p:spPr/>
        <p:txBody>
          <a:bodyPr/>
          <a:lstStyle/>
          <a:p>
            <a:fld id="{BE5FB4B2-8F82-4404-A77D-FBBA7EE8B289}" type="datetime1">
              <a:rPr lang="en-US" smtClean="0"/>
              <a:t>8/20/2021</a:t>
            </a:fld>
            <a:endParaRPr lang="en-US" dirty="0"/>
          </a:p>
        </p:txBody>
      </p:sp>
      <p:sp>
        <p:nvSpPr>
          <p:cNvPr id="6" name="Footer Placeholder 5">
            <a:extLst>
              <a:ext uri="{FF2B5EF4-FFF2-40B4-BE49-F238E27FC236}">
                <a16:creationId xmlns:a16="http://schemas.microsoft.com/office/drawing/2014/main" id="{1CB8E861-419E-4FB9-8705-393D96BAAB3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628BFCB-2B95-4E4C-980B-74CC17EDA53F}"/>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8947108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F70E9A9-C49E-46E1-B51A-C0DEDB2F176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3F70ECC-C100-448B-AF95-7BAD5B48488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EEEBAA6-DFCE-414A-A31A-CB073B95AB5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1A2215-7FCD-4E65-A01C-DD7ACB2512B6}" type="datetime1">
              <a:rPr lang="en-US" smtClean="0"/>
              <a:t>8/20/2021</a:t>
            </a:fld>
            <a:endParaRPr lang="en-US" dirty="0"/>
          </a:p>
        </p:txBody>
      </p:sp>
      <p:sp>
        <p:nvSpPr>
          <p:cNvPr id="5" name="Footer Placeholder 4">
            <a:extLst>
              <a:ext uri="{FF2B5EF4-FFF2-40B4-BE49-F238E27FC236}">
                <a16:creationId xmlns:a16="http://schemas.microsoft.com/office/drawing/2014/main" id="{B4CBF724-140D-4420-94B7-F1C5D5A5C93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90ED95D2-6B93-4A2B-BA39-1AA4339EF00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513847643"/>
      </p:ext>
    </p:extLst>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3.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A352396-8D17-4C30-B10D-C5CE992FC530}"/>
              </a:ext>
            </a:extLst>
          </p:cNvPr>
          <p:cNvPicPr>
            <a:picLocks noChangeAspect="1"/>
          </p:cNvPicPr>
          <p:nvPr/>
        </p:nvPicPr>
        <p:blipFill rotWithShape="1">
          <a:blip r:embed="rId2"/>
          <a:srcRect l="15640" r="9025" b="-1"/>
          <a:stretch/>
        </p:blipFill>
        <p:spPr>
          <a:xfrm>
            <a:off x="4487333" y="10"/>
            <a:ext cx="7704667" cy="6877868"/>
          </a:xfrm>
          <a:custGeom>
            <a:avLst/>
            <a:gdLst/>
            <a:ahLst/>
            <a:cxnLst/>
            <a:rect l="l" t="t" r="r" b="b"/>
            <a:pathLst>
              <a:path w="7704667" h="6877878">
                <a:moveTo>
                  <a:pt x="0" y="0"/>
                </a:moveTo>
                <a:lnTo>
                  <a:pt x="7704667" y="0"/>
                </a:lnTo>
                <a:lnTo>
                  <a:pt x="7704667" y="6877878"/>
                </a:lnTo>
                <a:lnTo>
                  <a:pt x="0" y="6877878"/>
                </a:lnTo>
                <a:lnTo>
                  <a:pt x="0" y="6867939"/>
                </a:lnTo>
                <a:lnTo>
                  <a:pt x="146217" y="6867939"/>
                </a:lnTo>
                <a:lnTo>
                  <a:pt x="252811" y="6795007"/>
                </a:lnTo>
                <a:cubicBezTo>
                  <a:pt x="428996" y="6667346"/>
                  <a:pt x="601946" y="6529451"/>
                  <a:pt x="776494" y="6388681"/>
                </a:cubicBezTo>
                <a:cubicBezTo>
                  <a:pt x="1734992" y="5615677"/>
                  <a:pt x="2676361" y="4981124"/>
                  <a:pt x="2676361" y="3631852"/>
                </a:cubicBezTo>
                <a:cubicBezTo>
                  <a:pt x="2676361" y="2101350"/>
                  <a:pt x="2094814" y="761014"/>
                  <a:pt x="1053668" y="20384"/>
                </a:cubicBezTo>
                <a:lnTo>
                  <a:pt x="1038069" y="9939"/>
                </a:lnTo>
                <a:lnTo>
                  <a:pt x="0" y="9939"/>
                </a:lnTo>
                <a:close/>
              </a:path>
            </a:pathLst>
          </a:custGeom>
        </p:spPr>
      </p:pic>
      <p:sp>
        <p:nvSpPr>
          <p:cNvPr id="4" name="Title 3">
            <a:extLst>
              <a:ext uri="{FF2B5EF4-FFF2-40B4-BE49-F238E27FC236}">
                <a16:creationId xmlns:a16="http://schemas.microsoft.com/office/drawing/2014/main" id="{3EC04A98-D6AC-454A-BE25-58AFE71EBF0C}"/>
              </a:ext>
            </a:extLst>
          </p:cNvPr>
          <p:cNvSpPr>
            <a:spLocks noGrp="1"/>
          </p:cNvSpPr>
          <p:nvPr>
            <p:ph type="ctrTitle"/>
          </p:nvPr>
        </p:nvSpPr>
        <p:spPr>
          <a:xfrm>
            <a:off x="1004344" y="947942"/>
            <a:ext cx="5274860" cy="2135022"/>
          </a:xfrm>
        </p:spPr>
        <p:txBody>
          <a:bodyPr anchor="b">
            <a:normAutofit/>
          </a:bodyPr>
          <a:lstStyle/>
          <a:p>
            <a:pPr algn="ctr">
              <a:lnSpc>
                <a:spcPct val="110000"/>
              </a:lnSpc>
            </a:pPr>
            <a:r>
              <a:rPr lang="en-IN" sz="5600" dirty="0">
                <a:latin typeface="Gill Sans MT" panose="020B0502020104020203" pitchFamily="34" charset="0"/>
              </a:rPr>
              <a:t>Data Analysis with Python</a:t>
            </a:r>
          </a:p>
        </p:txBody>
      </p:sp>
      <p:sp>
        <p:nvSpPr>
          <p:cNvPr id="5" name="Subtitle 4">
            <a:extLst>
              <a:ext uri="{FF2B5EF4-FFF2-40B4-BE49-F238E27FC236}">
                <a16:creationId xmlns:a16="http://schemas.microsoft.com/office/drawing/2014/main" id="{015F82AF-BDC8-478A-B8D5-CB81C3437D74}"/>
              </a:ext>
            </a:extLst>
          </p:cNvPr>
          <p:cNvSpPr>
            <a:spLocks noGrp="1"/>
          </p:cNvSpPr>
          <p:nvPr>
            <p:ph type="subTitle" idx="1"/>
          </p:nvPr>
        </p:nvSpPr>
        <p:spPr>
          <a:xfrm>
            <a:off x="1201212" y="3941918"/>
            <a:ext cx="4162357" cy="1576188"/>
          </a:xfrm>
        </p:spPr>
        <p:txBody>
          <a:bodyPr anchor="t">
            <a:normAutofit/>
          </a:bodyPr>
          <a:lstStyle/>
          <a:p>
            <a:r>
              <a:rPr lang="en-IN" b="1" dirty="0">
                <a:latin typeface="Gill Sans MT" panose="020B0502020104020203" pitchFamily="34" charset="0"/>
              </a:rPr>
              <a:t>Ashish Patel</a:t>
            </a:r>
          </a:p>
          <a:p>
            <a:r>
              <a:rPr lang="en-IN" dirty="0">
                <a:latin typeface="Gill Sans MT" panose="020B0502020104020203" pitchFamily="34" charset="0"/>
              </a:rPr>
              <a:t>Principal Data Scientist and Author of Hands-on time series Analysis with python</a:t>
            </a:r>
          </a:p>
        </p:txBody>
      </p:sp>
      <p:grpSp>
        <p:nvGrpSpPr>
          <p:cNvPr id="6" name="Group 5">
            <a:extLst>
              <a:ext uri="{FF2B5EF4-FFF2-40B4-BE49-F238E27FC236}">
                <a16:creationId xmlns:a16="http://schemas.microsoft.com/office/drawing/2014/main" id="{4D81DEF3-E0F9-4D1D-A546-BCB8472B51CB}"/>
              </a:ext>
            </a:extLst>
          </p:cNvPr>
          <p:cNvGrpSpPr/>
          <p:nvPr/>
        </p:nvGrpSpPr>
        <p:grpSpPr>
          <a:xfrm>
            <a:off x="2007543" y="5341975"/>
            <a:ext cx="2549694" cy="600075"/>
            <a:chOff x="1201212" y="5395985"/>
            <a:chExt cx="2549694" cy="600075"/>
          </a:xfrm>
        </p:grpSpPr>
        <p:pic>
          <p:nvPicPr>
            <p:cNvPr id="7" name="Picture 6" descr="Icon&#10;&#10;Description automatically generated">
              <a:extLst>
                <a:ext uri="{FF2B5EF4-FFF2-40B4-BE49-F238E27FC236}">
                  <a16:creationId xmlns:a16="http://schemas.microsoft.com/office/drawing/2014/main" id="{1DF10C4D-0A01-4923-925A-B33EE5E97E1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01212" y="5395985"/>
              <a:ext cx="600075" cy="600075"/>
            </a:xfrm>
            <a:prstGeom prst="rect">
              <a:avLst/>
            </a:prstGeom>
          </p:spPr>
        </p:pic>
        <p:sp>
          <p:nvSpPr>
            <p:cNvPr id="8" name="TextBox 7">
              <a:extLst>
                <a:ext uri="{FF2B5EF4-FFF2-40B4-BE49-F238E27FC236}">
                  <a16:creationId xmlns:a16="http://schemas.microsoft.com/office/drawing/2014/main" id="{1FBAABDA-012F-4873-BB49-9EFB77849563}"/>
                </a:ext>
              </a:extLst>
            </p:cNvPr>
            <p:cNvSpPr txBox="1"/>
            <p:nvPr/>
          </p:nvSpPr>
          <p:spPr>
            <a:xfrm>
              <a:off x="1735739" y="5524807"/>
              <a:ext cx="2015167" cy="369332"/>
            </a:xfrm>
            <a:prstGeom prst="rect">
              <a:avLst/>
            </a:prstGeom>
            <a:noFill/>
          </p:spPr>
          <p:txBody>
            <a:bodyPr wrap="square" rtlCol="0">
              <a:spAutoFit/>
            </a:bodyPr>
            <a:lstStyle/>
            <a:p>
              <a:r>
                <a:rPr lang="en-IN" b="1" dirty="0">
                  <a:latin typeface="Gill Sans MT" panose="020B0502020104020203" pitchFamily="34" charset="0"/>
                </a:rPr>
                <a:t>/ashishpatel2604</a:t>
              </a:r>
            </a:p>
          </p:txBody>
        </p:sp>
      </p:grpSp>
      <p:sp>
        <p:nvSpPr>
          <p:cNvPr id="3" name="Slide Number Placeholder 2">
            <a:extLst>
              <a:ext uri="{FF2B5EF4-FFF2-40B4-BE49-F238E27FC236}">
                <a16:creationId xmlns:a16="http://schemas.microsoft.com/office/drawing/2014/main" id="{CFE4B3F5-4145-4CFB-B761-6CC2346E87B1}"/>
              </a:ext>
            </a:extLst>
          </p:cNvPr>
          <p:cNvSpPr>
            <a:spLocks noGrp="1"/>
          </p:cNvSpPr>
          <p:nvPr>
            <p:ph type="sldNum" sz="quarter" idx="12"/>
          </p:nvPr>
        </p:nvSpPr>
        <p:spPr/>
        <p:txBody>
          <a:bodyPr/>
          <a:lstStyle/>
          <a:p>
            <a:fld id="{FAEF9944-A4F6-4C59-AEBD-678D6480B8EA}" type="slidenum">
              <a:rPr lang="en-US" smtClean="0"/>
              <a:pPr/>
              <a:t>1</a:t>
            </a:fld>
            <a:endParaRPr lang="en-US" dirty="0"/>
          </a:p>
        </p:txBody>
      </p:sp>
    </p:spTree>
    <p:extLst>
      <p:ext uri="{BB962C8B-B14F-4D97-AF65-F5344CB8AC3E}">
        <p14:creationId xmlns:p14="http://schemas.microsoft.com/office/powerpoint/2010/main" val="17650115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3B32E56-FC39-4A9F-A4F9-41A5B79997BE}"/>
              </a:ext>
            </a:extLst>
          </p:cNvPr>
          <p:cNvSpPr>
            <a:spLocks noGrp="1"/>
          </p:cNvSpPr>
          <p:nvPr>
            <p:ph type="title"/>
          </p:nvPr>
        </p:nvSpPr>
        <p:spPr>
          <a:xfrm>
            <a:off x="630936" y="502920"/>
            <a:ext cx="3419856" cy="1463040"/>
          </a:xfrm>
        </p:spPr>
        <p:txBody>
          <a:bodyPr anchor="ctr">
            <a:normAutofit/>
          </a:bodyPr>
          <a:lstStyle/>
          <a:p>
            <a:r>
              <a:rPr lang="en-GB" sz="4800" dirty="0">
                <a:latin typeface="Gill Sans MT" panose="020B0502020104020203" pitchFamily="34" charset="0"/>
              </a:rPr>
              <a:t>Missing Values</a:t>
            </a:r>
          </a:p>
        </p:txBody>
      </p:sp>
      <p:sp>
        <p:nvSpPr>
          <p:cNvPr id="12"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D971468-6532-452B-B391-082BEA0812E5}"/>
              </a:ext>
            </a:extLst>
          </p:cNvPr>
          <p:cNvSpPr>
            <a:spLocks noGrp="1"/>
          </p:cNvSpPr>
          <p:nvPr>
            <p:ph idx="1"/>
          </p:nvPr>
        </p:nvSpPr>
        <p:spPr>
          <a:xfrm>
            <a:off x="4681728" y="502920"/>
            <a:ext cx="6894576" cy="1463040"/>
          </a:xfrm>
        </p:spPr>
        <p:txBody>
          <a:bodyPr anchor="ctr">
            <a:normAutofit/>
          </a:bodyPr>
          <a:lstStyle/>
          <a:p>
            <a:pPr marL="0" indent="0">
              <a:buNone/>
            </a:pPr>
            <a:endParaRPr lang="en-GB" dirty="0">
              <a:latin typeface="Gill Sans MT" panose="020B0502020104020203" pitchFamily="34" charset="0"/>
            </a:endParaRPr>
          </a:p>
          <a:p>
            <a:pPr marL="0" indent="0">
              <a:buNone/>
            </a:pPr>
            <a:r>
              <a:rPr lang="en-GB" dirty="0">
                <a:latin typeface="Gill Sans MT" panose="020B0502020104020203" pitchFamily="34" charset="0"/>
              </a:rPr>
              <a:t>No value is stored in a certain observation within a variable.</a:t>
            </a:r>
          </a:p>
          <a:p>
            <a:pPr marL="0" indent="0">
              <a:buNone/>
            </a:pPr>
            <a:endParaRPr lang="en-GB" dirty="0">
              <a:latin typeface="Rockwell" panose="02060603020205020403" pitchFamily="18" charset="0"/>
            </a:endParaRPr>
          </a:p>
        </p:txBody>
      </p:sp>
      <p:pic>
        <p:nvPicPr>
          <p:cNvPr id="5" name="Picture 4" descr="Chart&#10;&#10;Description automatically generated">
            <a:extLst>
              <a:ext uri="{FF2B5EF4-FFF2-40B4-BE49-F238E27FC236}">
                <a16:creationId xmlns:a16="http://schemas.microsoft.com/office/drawing/2014/main" id="{0834C642-05E6-4813-917F-BD9E06FF26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4433" y="2395728"/>
            <a:ext cx="10751871" cy="4005072"/>
          </a:xfrm>
          <a:prstGeom prst="rect">
            <a:avLst/>
          </a:prstGeom>
        </p:spPr>
      </p:pic>
      <p:sp>
        <p:nvSpPr>
          <p:cNvPr id="6" name="Slide Number Placeholder 5">
            <a:extLst>
              <a:ext uri="{FF2B5EF4-FFF2-40B4-BE49-F238E27FC236}">
                <a16:creationId xmlns:a16="http://schemas.microsoft.com/office/drawing/2014/main" id="{EE4CD836-F883-482C-9FB5-CFFFE579A8E5}"/>
              </a:ext>
            </a:extLst>
          </p:cNvPr>
          <p:cNvSpPr>
            <a:spLocks noGrp="1"/>
          </p:cNvSpPr>
          <p:nvPr>
            <p:ph type="sldNum" sz="quarter" idx="12"/>
          </p:nvPr>
        </p:nvSpPr>
        <p:spPr/>
        <p:txBody>
          <a:bodyPr/>
          <a:lstStyle/>
          <a:p>
            <a:pPr algn="l"/>
            <a:fld id="{FAEF9944-A4F6-4C59-AEBD-678D6480B8EA}" type="slidenum">
              <a:rPr lang="en-US" smtClean="0"/>
              <a:pPr algn="l"/>
              <a:t>10</a:t>
            </a:fld>
            <a:endParaRPr lang="en-US" dirty="0"/>
          </a:p>
        </p:txBody>
      </p:sp>
    </p:spTree>
    <p:extLst>
      <p:ext uri="{BB962C8B-B14F-4D97-AF65-F5344CB8AC3E}">
        <p14:creationId xmlns:p14="http://schemas.microsoft.com/office/powerpoint/2010/main" val="14336469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4" name="Straight Connector 13">
            <a:extLst>
              <a:ext uri="{FF2B5EF4-FFF2-40B4-BE49-F238E27FC236}">
                <a16:creationId xmlns:a16="http://schemas.microsoft.com/office/drawing/2014/main" id="{D2E961F1-4A28-4A5F-BBD4-6E400E5E6C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72357"/>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7F57BEA8-497D-4AA8-8A18-BDCD696B25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8596"/>
            <a:ext cx="12192000" cy="173555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903DB0F-4070-4F3B-852C-D8025C215DE9}"/>
              </a:ext>
            </a:extLst>
          </p:cNvPr>
          <p:cNvSpPr>
            <a:spLocks noGrp="1"/>
          </p:cNvSpPr>
          <p:nvPr>
            <p:ph type="title"/>
          </p:nvPr>
        </p:nvSpPr>
        <p:spPr>
          <a:xfrm>
            <a:off x="526073" y="489439"/>
            <a:ext cx="11139854" cy="930447"/>
          </a:xfrm>
        </p:spPr>
        <p:txBody>
          <a:bodyPr vert="horz" lIns="91440" tIns="45720" rIns="91440" bIns="45720" rtlCol="0" anchor="b">
            <a:normAutofit/>
          </a:bodyPr>
          <a:lstStyle/>
          <a:p>
            <a:pPr algn="ctr"/>
            <a:r>
              <a:rPr lang="en-US" sz="5400" kern="1200" dirty="0">
                <a:solidFill>
                  <a:schemeClr val="bg1"/>
                </a:solidFill>
                <a:latin typeface="Gill Sans MT" panose="020B0502020104020203" pitchFamily="34" charset="0"/>
              </a:rPr>
              <a:t>Ways to handle Missing Data:</a:t>
            </a:r>
          </a:p>
        </p:txBody>
      </p:sp>
      <p:cxnSp>
        <p:nvCxnSpPr>
          <p:cNvPr id="18" name="Straight Connector 17">
            <a:extLst>
              <a:ext uri="{FF2B5EF4-FFF2-40B4-BE49-F238E27FC236}">
                <a16:creationId xmlns:a16="http://schemas.microsoft.com/office/drawing/2014/main" id="{A82415D3-DDE5-4D63-8CB3-23A5EC581B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1479733"/>
            <a:ext cx="2743200" cy="0"/>
          </a:xfrm>
          <a:prstGeom prst="line">
            <a:avLst/>
          </a:prstGeom>
          <a:ln w="19050">
            <a:solidFill>
              <a:schemeClr val="bg1">
                <a:alpha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D7193FB-6AE6-4B3B-8F89-56B55DD63B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201402"/>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aphicFrame>
        <p:nvGraphicFramePr>
          <p:cNvPr id="4" name="Table 4">
            <a:extLst>
              <a:ext uri="{FF2B5EF4-FFF2-40B4-BE49-F238E27FC236}">
                <a16:creationId xmlns:a16="http://schemas.microsoft.com/office/drawing/2014/main" id="{4256A940-065C-4827-95FA-1825401F06B3}"/>
              </a:ext>
            </a:extLst>
          </p:cNvPr>
          <p:cNvGraphicFramePr>
            <a:graphicFrameLocks noGrp="1"/>
          </p:cNvGraphicFramePr>
          <p:nvPr>
            <p:extLst>
              <p:ext uri="{D42A27DB-BD31-4B8C-83A1-F6EECF244321}">
                <p14:modId xmlns:p14="http://schemas.microsoft.com/office/powerpoint/2010/main" val="1969415779"/>
              </p:ext>
            </p:extLst>
          </p:nvPr>
        </p:nvGraphicFramePr>
        <p:xfrm>
          <a:off x="320040" y="2553180"/>
          <a:ext cx="11496822" cy="3746361"/>
        </p:xfrm>
        <a:graphic>
          <a:graphicData uri="http://schemas.openxmlformats.org/drawingml/2006/table">
            <a:tbl>
              <a:tblPr firstRow="1" bandRow="1">
                <a:tableStyleId>{9D7B26C5-4107-4FEC-AEDC-1716B250A1EF}</a:tableStyleId>
              </a:tblPr>
              <a:tblGrid>
                <a:gridCol w="5215719">
                  <a:extLst>
                    <a:ext uri="{9D8B030D-6E8A-4147-A177-3AD203B41FA5}">
                      <a16:colId xmlns:a16="http://schemas.microsoft.com/office/drawing/2014/main" val="3090442520"/>
                    </a:ext>
                  </a:extLst>
                </a:gridCol>
                <a:gridCol w="6281103">
                  <a:extLst>
                    <a:ext uri="{9D8B030D-6E8A-4147-A177-3AD203B41FA5}">
                      <a16:colId xmlns:a16="http://schemas.microsoft.com/office/drawing/2014/main" val="4057359575"/>
                    </a:ext>
                  </a:extLst>
                </a:gridCol>
              </a:tblGrid>
              <a:tr h="444000">
                <a:tc>
                  <a:txBody>
                    <a:bodyPr/>
                    <a:lstStyle/>
                    <a:p>
                      <a:r>
                        <a:rPr lang="en-GB" sz="2000">
                          <a:latin typeface="Gill Sans MT" panose="020B0502020104020203" pitchFamily="34" charset="0"/>
                        </a:rPr>
                        <a:t>Method</a:t>
                      </a:r>
                    </a:p>
                  </a:txBody>
                  <a:tcPr marL="100166" marR="100166" marT="50083" marB="50083"/>
                </a:tc>
                <a:tc>
                  <a:txBody>
                    <a:bodyPr/>
                    <a:lstStyle/>
                    <a:p>
                      <a:r>
                        <a:rPr lang="en-GB" sz="2000">
                          <a:latin typeface="Gill Sans MT" panose="020B0502020104020203" pitchFamily="34" charset="0"/>
                        </a:rPr>
                        <a:t>Def</a:t>
                      </a:r>
                    </a:p>
                  </a:txBody>
                  <a:tcPr marL="100166" marR="100166" marT="50083" marB="50083"/>
                </a:tc>
                <a:extLst>
                  <a:ext uri="{0D108BD9-81ED-4DB2-BD59-A6C34878D82A}">
                    <a16:rowId xmlns:a16="http://schemas.microsoft.com/office/drawing/2014/main" val="2395302024"/>
                  </a:ext>
                </a:extLst>
              </a:tr>
              <a:tr h="749272">
                <a:tc>
                  <a:txBody>
                    <a:bodyPr/>
                    <a:lstStyle/>
                    <a:p>
                      <a:r>
                        <a:rPr lang="en-GB" sz="2000">
                          <a:latin typeface="Gill Sans MT" panose="020B0502020104020203" pitchFamily="34" charset="0"/>
                        </a:rPr>
                        <a:t>Listwise Deletion</a:t>
                      </a:r>
                    </a:p>
                  </a:txBody>
                  <a:tcPr marL="100166" marR="100166" marT="50083" marB="50083"/>
                </a:tc>
                <a:tc>
                  <a:txBody>
                    <a:bodyPr/>
                    <a:lstStyle/>
                    <a:p>
                      <a:r>
                        <a:rPr lang="en-GB" sz="2000">
                          <a:latin typeface="Gill Sans MT" panose="020B0502020104020203" pitchFamily="34" charset="0"/>
                        </a:rPr>
                        <a:t>excluding all cases (listwise) that have missing values.</a:t>
                      </a:r>
                    </a:p>
                  </a:txBody>
                  <a:tcPr marL="100166" marR="100166" marT="50083" marB="50083"/>
                </a:tc>
                <a:extLst>
                  <a:ext uri="{0D108BD9-81ED-4DB2-BD59-A6C34878D82A}">
                    <a16:rowId xmlns:a16="http://schemas.microsoft.com/office/drawing/2014/main" val="760495367"/>
                  </a:ext>
                </a:extLst>
              </a:tr>
              <a:tr h="749272">
                <a:tc>
                  <a:txBody>
                    <a:bodyPr/>
                    <a:lstStyle/>
                    <a:p>
                      <a:r>
                        <a:rPr lang="en-GB" sz="2000">
                          <a:latin typeface="Gill Sans MT" panose="020B0502020104020203" pitchFamily="34" charset="0"/>
                        </a:rPr>
                        <a:t>Mean/Median/Mode Imputation </a:t>
                      </a:r>
                    </a:p>
                  </a:txBody>
                  <a:tcPr marL="100166" marR="100166" marT="50083" marB="50083"/>
                </a:tc>
                <a:tc>
                  <a:txBody>
                    <a:bodyPr/>
                    <a:lstStyle/>
                    <a:p>
                      <a:r>
                        <a:rPr lang="en-GB" sz="2000">
                          <a:latin typeface="Gill Sans MT" panose="020B0502020104020203" pitchFamily="34" charset="0"/>
                        </a:rPr>
                        <a:t>replacing the NA by mean/median/most frequent values (for categorical feature) of that variable.</a:t>
                      </a:r>
                    </a:p>
                  </a:txBody>
                  <a:tcPr marL="100166" marR="100166" marT="50083" marB="50083"/>
                </a:tc>
                <a:extLst>
                  <a:ext uri="{0D108BD9-81ED-4DB2-BD59-A6C34878D82A}">
                    <a16:rowId xmlns:a16="http://schemas.microsoft.com/office/drawing/2014/main" val="1195716923"/>
                  </a:ext>
                </a:extLst>
              </a:tr>
              <a:tr h="749272">
                <a:tc>
                  <a:txBody>
                    <a:bodyPr/>
                    <a:lstStyle/>
                    <a:p>
                      <a:r>
                        <a:rPr lang="en-GB" sz="2000">
                          <a:latin typeface="Gill Sans MT" panose="020B0502020104020203" pitchFamily="34" charset="0"/>
                        </a:rPr>
                        <a:t>Random Imputation </a:t>
                      </a:r>
                    </a:p>
                  </a:txBody>
                  <a:tcPr marL="100166" marR="100166" marT="50083" marB="50083"/>
                </a:tc>
                <a:tc>
                  <a:txBody>
                    <a:bodyPr/>
                    <a:lstStyle/>
                    <a:p>
                      <a:r>
                        <a:rPr lang="en-GB" sz="2000">
                          <a:latin typeface="Gill Sans MT" panose="020B0502020104020203" pitchFamily="34" charset="0"/>
                        </a:rPr>
                        <a:t>replacing the NA by taking a random value from the pool of available observations of that variable.</a:t>
                      </a:r>
                      <a:endParaRPr lang="en-GB" sz="2000" b="1">
                        <a:latin typeface="Gill Sans MT" panose="020B0502020104020203" pitchFamily="34" charset="0"/>
                      </a:endParaRPr>
                    </a:p>
                  </a:txBody>
                  <a:tcPr marL="100166" marR="100166" marT="50083" marB="50083"/>
                </a:tc>
                <a:extLst>
                  <a:ext uri="{0D108BD9-81ED-4DB2-BD59-A6C34878D82A}">
                    <a16:rowId xmlns:a16="http://schemas.microsoft.com/office/drawing/2014/main" val="1334510292"/>
                  </a:ext>
                </a:extLst>
              </a:tr>
              <a:tr h="1054545">
                <a:tc>
                  <a:txBody>
                    <a:bodyPr/>
                    <a:lstStyle/>
                    <a:p>
                      <a:r>
                        <a:rPr lang="en-GB" sz="2000">
                          <a:latin typeface="Gill Sans MT" panose="020B0502020104020203" pitchFamily="34" charset="0"/>
                        </a:rPr>
                        <a:t>End of distribution Imputation </a:t>
                      </a:r>
                    </a:p>
                  </a:txBody>
                  <a:tcPr marL="100166" marR="100166" marT="50083" marB="50083"/>
                </a:tc>
                <a:tc>
                  <a:txBody>
                    <a:bodyPr/>
                    <a:lstStyle/>
                    <a:p>
                      <a:r>
                        <a:rPr lang="en-GB" sz="2000" dirty="0">
                          <a:latin typeface="Gill Sans MT" panose="020B0502020104020203" pitchFamily="34" charset="0"/>
                        </a:rPr>
                        <a:t>replacing the NA by values that are at the far end of the distribution of that variable, calculated by mean + 3*std</a:t>
                      </a:r>
                      <a:endParaRPr lang="en-GB" sz="2000" b="1" dirty="0">
                        <a:latin typeface="Gill Sans MT" panose="020B0502020104020203" pitchFamily="34" charset="0"/>
                      </a:endParaRPr>
                    </a:p>
                  </a:txBody>
                  <a:tcPr marL="100166" marR="100166" marT="50083" marB="50083"/>
                </a:tc>
                <a:extLst>
                  <a:ext uri="{0D108BD9-81ED-4DB2-BD59-A6C34878D82A}">
                    <a16:rowId xmlns:a16="http://schemas.microsoft.com/office/drawing/2014/main" val="3446866484"/>
                  </a:ext>
                </a:extLst>
              </a:tr>
            </a:tbl>
          </a:graphicData>
        </a:graphic>
      </p:graphicFrame>
      <p:sp>
        <p:nvSpPr>
          <p:cNvPr id="5" name="Slide Number Placeholder 4">
            <a:extLst>
              <a:ext uri="{FF2B5EF4-FFF2-40B4-BE49-F238E27FC236}">
                <a16:creationId xmlns:a16="http://schemas.microsoft.com/office/drawing/2014/main" id="{F52EE9EB-D546-4F38-8B99-74627B911313}"/>
              </a:ext>
            </a:extLst>
          </p:cNvPr>
          <p:cNvSpPr>
            <a:spLocks noGrp="1"/>
          </p:cNvSpPr>
          <p:nvPr>
            <p:ph type="sldNum" sz="quarter" idx="12"/>
          </p:nvPr>
        </p:nvSpPr>
        <p:spPr/>
        <p:txBody>
          <a:bodyPr/>
          <a:lstStyle/>
          <a:p>
            <a:pPr algn="l"/>
            <a:fld id="{FAEF9944-A4F6-4C59-AEBD-678D6480B8EA}" type="slidenum">
              <a:rPr lang="en-US" smtClean="0"/>
              <a:pPr algn="l"/>
              <a:t>11</a:t>
            </a:fld>
            <a:endParaRPr lang="en-US" dirty="0"/>
          </a:p>
        </p:txBody>
      </p:sp>
    </p:spTree>
    <p:extLst>
      <p:ext uri="{BB962C8B-B14F-4D97-AF65-F5344CB8AC3E}">
        <p14:creationId xmlns:p14="http://schemas.microsoft.com/office/powerpoint/2010/main" val="41529201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554140F-F282-47EA-AD5B-78B00FBF5DB8}"/>
              </a:ext>
            </a:extLst>
          </p:cNvPr>
          <p:cNvSpPr>
            <a:spLocks noGrp="1"/>
          </p:cNvSpPr>
          <p:nvPr>
            <p:ph type="title"/>
          </p:nvPr>
        </p:nvSpPr>
        <p:spPr>
          <a:xfrm>
            <a:off x="630936" y="639520"/>
            <a:ext cx="3429000" cy="1719072"/>
          </a:xfrm>
        </p:spPr>
        <p:txBody>
          <a:bodyPr anchor="b">
            <a:normAutofit/>
          </a:bodyPr>
          <a:lstStyle/>
          <a:p>
            <a:r>
              <a:rPr lang="en-GB" sz="5400" dirty="0">
                <a:latin typeface="Gill Sans MT" panose="020B0502020104020203" pitchFamily="34" charset="0"/>
              </a:rPr>
              <a:t>Outliers:</a:t>
            </a:r>
          </a:p>
        </p:txBody>
      </p:sp>
      <p:sp>
        <p:nvSpPr>
          <p:cNvPr id="12"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F5953FF-2841-4055-94BC-9CD07E26057F}"/>
              </a:ext>
            </a:extLst>
          </p:cNvPr>
          <p:cNvSpPr>
            <a:spLocks noGrp="1"/>
          </p:cNvSpPr>
          <p:nvPr>
            <p:ph idx="1"/>
          </p:nvPr>
        </p:nvSpPr>
        <p:spPr>
          <a:xfrm>
            <a:off x="630936" y="2807208"/>
            <a:ext cx="3429000" cy="3410712"/>
          </a:xfrm>
        </p:spPr>
        <p:txBody>
          <a:bodyPr anchor="t">
            <a:normAutofit/>
          </a:bodyPr>
          <a:lstStyle/>
          <a:p>
            <a:r>
              <a:rPr lang="en-GB" sz="2200" dirty="0">
                <a:latin typeface="Gill Sans MT" panose="020B0502020104020203" pitchFamily="34" charset="0"/>
              </a:rPr>
              <a:t>An outlier is an observation which deviates so much from the other observations as to arouse suspicions that it was generated by a different mechanism.</a:t>
            </a:r>
          </a:p>
          <a:p>
            <a:endParaRPr lang="en-GB" sz="2200" dirty="0">
              <a:latin typeface="Rockwell" panose="02060603020205020403" pitchFamily="18" charset="0"/>
            </a:endParaRPr>
          </a:p>
        </p:txBody>
      </p:sp>
      <p:pic>
        <p:nvPicPr>
          <p:cNvPr id="5" name="Picture 4" descr="Chart, scatter chart&#10;&#10;Description automatically generated">
            <a:extLst>
              <a:ext uri="{FF2B5EF4-FFF2-40B4-BE49-F238E27FC236}">
                <a16:creationId xmlns:a16="http://schemas.microsoft.com/office/drawing/2014/main" id="{02B450C5-7F08-4CAF-B0DB-F34E293273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54296" y="1133753"/>
            <a:ext cx="6903720" cy="4590494"/>
          </a:xfrm>
          <a:prstGeom prst="rect">
            <a:avLst/>
          </a:prstGeom>
        </p:spPr>
      </p:pic>
      <p:sp>
        <p:nvSpPr>
          <p:cNvPr id="6" name="Slide Number Placeholder 5">
            <a:extLst>
              <a:ext uri="{FF2B5EF4-FFF2-40B4-BE49-F238E27FC236}">
                <a16:creationId xmlns:a16="http://schemas.microsoft.com/office/drawing/2014/main" id="{7486C70F-466B-4AD4-82ED-46CC0C5D2634}"/>
              </a:ext>
            </a:extLst>
          </p:cNvPr>
          <p:cNvSpPr>
            <a:spLocks noGrp="1"/>
          </p:cNvSpPr>
          <p:nvPr>
            <p:ph type="sldNum" sz="quarter" idx="12"/>
          </p:nvPr>
        </p:nvSpPr>
        <p:spPr/>
        <p:txBody>
          <a:bodyPr/>
          <a:lstStyle/>
          <a:p>
            <a:pPr algn="l"/>
            <a:fld id="{FAEF9944-A4F6-4C59-AEBD-678D6480B8EA}" type="slidenum">
              <a:rPr lang="en-US" smtClean="0"/>
              <a:pPr algn="l"/>
              <a:t>12</a:t>
            </a:fld>
            <a:endParaRPr lang="en-US" dirty="0"/>
          </a:p>
        </p:txBody>
      </p:sp>
    </p:spTree>
    <p:extLst>
      <p:ext uri="{BB962C8B-B14F-4D97-AF65-F5344CB8AC3E}">
        <p14:creationId xmlns:p14="http://schemas.microsoft.com/office/powerpoint/2010/main" val="37383372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4" name="Straight Connector 13">
            <a:extLst>
              <a:ext uri="{FF2B5EF4-FFF2-40B4-BE49-F238E27FC236}">
                <a16:creationId xmlns:a16="http://schemas.microsoft.com/office/drawing/2014/main" id="{D2E961F1-4A28-4A5F-BBD4-6E400E5E6C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72357"/>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7F57BEA8-497D-4AA8-8A18-BDCD696B25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8596"/>
            <a:ext cx="12192000" cy="173555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202DC03-AC32-44F5-803F-7BFADCFA756C}"/>
              </a:ext>
            </a:extLst>
          </p:cNvPr>
          <p:cNvSpPr>
            <a:spLocks noGrp="1"/>
          </p:cNvSpPr>
          <p:nvPr>
            <p:ph type="title"/>
          </p:nvPr>
        </p:nvSpPr>
        <p:spPr>
          <a:xfrm>
            <a:off x="526073" y="489439"/>
            <a:ext cx="11139854" cy="930447"/>
          </a:xfrm>
        </p:spPr>
        <p:txBody>
          <a:bodyPr vert="horz" lIns="91440" tIns="45720" rIns="91440" bIns="45720" rtlCol="0" anchor="b">
            <a:normAutofit/>
          </a:bodyPr>
          <a:lstStyle/>
          <a:p>
            <a:pPr algn="ctr"/>
            <a:r>
              <a:rPr lang="en-US" sz="5400" kern="1200" dirty="0">
                <a:solidFill>
                  <a:schemeClr val="bg1"/>
                </a:solidFill>
                <a:latin typeface="Gill Sans MT" panose="020B0502020104020203" pitchFamily="34" charset="0"/>
              </a:rPr>
              <a:t>Ways to handle Outliers:</a:t>
            </a:r>
          </a:p>
        </p:txBody>
      </p:sp>
      <p:cxnSp>
        <p:nvCxnSpPr>
          <p:cNvPr id="18" name="Straight Connector 17">
            <a:extLst>
              <a:ext uri="{FF2B5EF4-FFF2-40B4-BE49-F238E27FC236}">
                <a16:creationId xmlns:a16="http://schemas.microsoft.com/office/drawing/2014/main" id="{A82415D3-DDE5-4D63-8CB3-23A5EC581B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1479733"/>
            <a:ext cx="2743200" cy="0"/>
          </a:xfrm>
          <a:prstGeom prst="line">
            <a:avLst/>
          </a:prstGeom>
          <a:ln w="19050">
            <a:solidFill>
              <a:schemeClr val="bg1">
                <a:alpha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D7193FB-6AE6-4B3B-8F89-56B55DD63B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201402"/>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aphicFrame>
        <p:nvGraphicFramePr>
          <p:cNvPr id="4" name="Table 4">
            <a:extLst>
              <a:ext uri="{FF2B5EF4-FFF2-40B4-BE49-F238E27FC236}">
                <a16:creationId xmlns:a16="http://schemas.microsoft.com/office/drawing/2014/main" id="{C454346E-7DCF-4C36-9A87-B3681E49A99A}"/>
              </a:ext>
            </a:extLst>
          </p:cNvPr>
          <p:cNvGraphicFramePr>
            <a:graphicFrameLocks noGrp="1"/>
          </p:cNvGraphicFramePr>
          <p:nvPr>
            <p:ph idx="1"/>
            <p:extLst>
              <p:ext uri="{D42A27DB-BD31-4B8C-83A1-F6EECF244321}">
                <p14:modId xmlns:p14="http://schemas.microsoft.com/office/powerpoint/2010/main" val="2716165544"/>
              </p:ext>
            </p:extLst>
          </p:nvPr>
        </p:nvGraphicFramePr>
        <p:xfrm>
          <a:off x="915553" y="2427541"/>
          <a:ext cx="10305796" cy="3997639"/>
        </p:xfrm>
        <a:graphic>
          <a:graphicData uri="http://schemas.openxmlformats.org/drawingml/2006/table">
            <a:tbl>
              <a:tblPr firstRow="1" bandRow="1">
                <a:solidFill>
                  <a:srgbClr val="F7F7F7"/>
                </a:solidFill>
                <a:tableStyleId>{3B4B98B0-60AC-42C2-AFA5-B58CD77FA1E5}</a:tableStyleId>
              </a:tblPr>
              <a:tblGrid>
                <a:gridCol w="4294231">
                  <a:extLst>
                    <a:ext uri="{9D8B030D-6E8A-4147-A177-3AD203B41FA5}">
                      <a16:colId xmlns:a16="http://schemas.microsoft.com/office/drawing/2014/main" val="3447289342"/>
                    </a:ext>
                  </a:extLst>
                </a:gridCol>
                <a:gridCol w="6011565">
                  <a:extLst>
                    <a:ext uri="{9D8B030D-6E8A-4147-A177-3AD203B41FA5}">
                      <a16:colId xmlns:a16="http://schemas.microsoft.com/office/drawing/2014/main" val="3127781871"/>
                    </a:ext>
                  </a:extLst>
                </a:gridCol>
              </a:tblGrid>
              <a:tr h="681326">
                <a:tc>
                  <a:txBody>
                    <a:bodyPr/>
                    <a:lstStyle/>
                    <a:p>
                      <a:r>
                        <a:rPr lang="en-GB" sz="1700" b="1" cap="all" spc="60">
                          <a:solidFill>
                            <a:schemeClr val="tx1"/>
                          </a:solidFill>
                          <a:latin typeface="Gill Sans MT" panose="020B0502020104020203" pitchFamily="34" charset="0"/>
                        </a:rPr>
                        <a:t>Method</a:t>
                      </a:r>
                    </a:p>
                  </a:txBody>
                  <a:tcPr marL="189257" marR="189257" marT="189257" marB="189257">
                    <a:lnL w="12700" cmpd="sng">
                      <a:noFill/>
                    </a:lnL>
                    <a:lnR w="12700" cmpd="sng">
                      <a:noFill/>
                    </a:lnR>
                    <a:lnT w="12700" cmpd="sng">
                      <a:noFill/>
                    </a:lnT>
                    <a:lnB w="38100" cmpd="sng">
                      <a:noFill/>
                    </a:lnB>
                    <a:noFill/>
                  </a:tcPr>
                </a:tc>
                <a:tc>
                  <a:txBody>
                    <a:bodyPr/>
                    <a:lstStyle/>
                    <a:p>
                      <a:r>
                        <a:rPr lang="en-GB" sz="1700" b="1" cap="all" spc="60" dirty="0">
                          <a:solidFill>
                            <a:schemeClr val="tx1"/>
                          </a:solidFill>
                          <a:latin typeface="Gill Sans MT" panose="020B0502020104020203" pitchFamily="34" charset="0"/>
                        </a:rPr>
                        <a:t>Def</a:t>
                      </a:r>
                    </a:p>
                  </a:txBody>
                  <a:tcPr marL="189257" marR="189257" marT="189257" marB="189257">
                    <a:lnL w="12700" cmpd="sng">
                      <a:noFill/>
                    </a:lnL>
                    <a:lnR w="12700" cmpd="sng">
                      <a:noFill/>
                    </a:lnR>
                    <a:lnT w="12700" cmpd="sng">
                      <a:noFill/>
                    </a:lnT>
                    <a:lnB w="38100" cmpd="sng">
                      <a:noFill/>
                    </a:lnB>
                    <a:noFill/>
                  </a:tcPr>
                </a:tc>
                <a:extLst>
                  <a:ext uri="{0D108BD9-81ED-4DB2-BD59-A6C34878D82A}">
                    <a16:rowId xmlns:a16="http://schemas.microsoft.com/office/drawing/2014/main" val="1331435357"/>
                  </a:ext>
                </a:extLst>
              </a:tr>
              <a:tr h="913193">
                <a:tc>
                  <a:txBody>
                    <a:bodyPr/>
                    <a:lstStyle/>
                    <a:p>
                      <a:r>
                        <a:rPr lang="en-GB" sz="2200" cap="none" spc="0">
                          <a:solidFill>
                            <a:schemeClr val="tx1"/>
                          </a:solidFill>
                          <a:latin typeface="Gill Sans MT" panose="020B0502020104020203" pitchFamily="34" charset="0"/>
                        </a:rPr>
                        <a:t>Mean/Median/Mode Imputation</a:t>
                      </a:r>
                    </a:p>
                    <a:p>
                      <a:endParaRPr lang="en-GB" sz="2200" cap="none" spc="0">
                        <a:solidFill>
                          <a:schemeClr val="tx1"/>
                        </a:solidFill>
                        <a:latin typeface="Gill Sans MT" panose="020B0502020104020203" pitchFamily="34" charset="0"/>
                      </a:endParaRPr>
                    </a:p>
                  </a:txBody>
                  <a:tcPr marL="127277" marR="127277" marT="63638" marB="126171">
                    <a:lnL w="12700" cmpd="sng">
                      <a:noFill/>
                      <a:prstDash val="solid"/>
                    </a:lnL>
                    <a:lnR w="12700" cmpd="sng">
                      <a:noFill/>
                      <a:prstDash val="solid"/>
                    </a:lnR>
                    <a:lnT w="38100" cmpd="sng">
                      <a:noFill/>
                    </a:lnT>
                    <a:lnB w="12700" cmpd="sng">
                      <a:noFill/>
                      <a:prstDash val="solid"/>
                    </a:lnB>
                    <a:solidFill>
                      <a:srgbClr val="F7F7F7"/>
                    </a:solidFill>
                  </a:tcPr>
                </a:tc>
                <a:tc>
                  <a:txBody>
                    <a:bodyPr/>
                    <a:lstStyle/>
                    <a:p>
                      <a:r>
                        <a:rPr lang="en-GB" sz="2200" cap="none" spc="0">
                          <a:solidFill>
                            <a:schemeClr val="tx1"/>
                          </a:solidFill>
                          <a:latin typeface="Gill Sans MT" panose="020B0502020104020203" pitchFamily="34" charset="0"/>
                        </a:rPr>
                        <a:t>replacing the outlier by mean/median/most frequent values of that variable.</a:t>
                      </a:r>
                    </a:p>
                  </a:txBody>
                  <a:tcPr marL="127277" marR="127277" marT="63638" marB="126171">
                    <a:lnL w="12700" cmpd="sng">
                      <a:noFill/>
                      <a:prstDash val="solid"/>
                    </a:lnL>
                    <a:lnR w="12700" cmpd="sng">
                      <a:noFill/>
                      <a:prstDash val="solid"/>
                    </a:lnR>
                    <a:lnT w="38100" cmpd="sng">
                      <a:noFill/>
                    </a:lnT>
                    <a:lnB w="12700" cmpd="sng">
                      <a:noFill/>
                      <a:prstDash val="solid"/>
                    </a:lnB>
                    <a:solidFill>
                      <a:srgbClr val="F7F7F7"/>
                    </a:solidFill>
                  </a:tcPr>
                </a:tc>
                <a:extLst>
                  <a:ext uri="{0D108BD9-81ED-4DB2-BD59-A6C34878D82A}">
                    <a16:rowId xmlns:a16="http://schemas.microsoft.com/office/drawing/2014/main" val="2621682316"/>
                  </a:ext>
                </a:extLst>
              </a:tr>
              <a:tr h="576735">
                <a:tc>
                  <a:txBody>
                    <a:bodyPr/>
                    <a:lstStyle/>
                    <a:p>
                      <a:r>
                        <a:rPr lang="en-GB" sz="2200" cap="none" spc="0">
                          <a:solidFill>
                            <a:schemeClr val="tx1"/>
                          </a:solidFill>
                          <a:latin typeface="Gill Sans MT" panose="020B0502020104020203" pitchFamily="34" charset="0"/>
                        </a:rPr>
                        <a:t>Imputation with arbitrary value </a:t>
                      </a:r>
                    </a:p>
                  </a:txBody>
                  <a:tcPr marL="127277" marR="127277" marT="63638" marB="126171">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tc>
                  <a:txBody>
                    <a:bodyPr/>
                    <a:lstStyle/>
                    <a:p>
                      <a:r>
                        <a:rPr lang="en-GB" sz="2200" cap="none" spc="0">
                          <a:solidFill>
                            <a:schemeClr val="tx1"/>
                          </a:solidFill>
                          <a:latin typeface="Gill Sans MT" panose="020B0502020104020203" pitchFamily="34" charset="0"/>
                        </a:rPr>
                        <a:t>impute outliers with arbitrary value.</a:t>
                      </a:r>
                    </a:p>
                  </a:txBody>
                  <a:tcPr marL="127277" marR="127277" marT="63638" marB="126171">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extLst>
                  <a:ext uri="{0D108BD9-81ED-4DB2-BD59-A6C34878D82A}">
                    <a16:rowId xmlns:a16="http://schemas.microsoft.com/office/drawing/2014/main" val="1204930723"/>
                  </a:ext>
                </a:extLst>
              </a:tr>
              <a:tr h="576735">
                <a:tc>
                  <a:txBody>
                    <a:bodyPr/>
                    <a:lstStyle/>
                    <a:p>
                      <a:r>
                        <a:rPr lang="en-GB" sz="2200" cap="none" spc="0">
                          <a:solidFill>
                            <a:schemeClr val="tx1"/>
                          </a:solidFill>
                          <a:latin typeface="Gill Sans MT" panose="020B0502020104020203" pitchFamily="34" charset="0"/>
                        </a:rPr>
                        <a:t>Discard outliers </a:t>
                      </a:r>
                    </a:p>
                  </a:txBody>
                  <a:tcPr marL="127277" marR="127277" marT="63638" marB="126171">
                    <a:lnL w="12700" cmpd="sng">
                      <a:noFill/>
                      <a:prstDash val="solid"/>
                    </a:lnL>
                    <a:lnR w="12700" cmpd="sng">
                      <a:noFill/>
                      <a:prstDash val="solid"/>
                    </a:lnR>
                    <a:lnT w="12700" cmpd="sng">
                      <a:noFill/>
                      <a:prstDash val="solid"/>
                    </a:lnT>
                    <a:lnB w="12700" cmpd="sng">
                      <a:noFill/>
                      <a:prstDash val="solid"/>
                    </a:lnB>
                    <a:solidFill>
                      <a:srgbClr val="F7F7F7"/>
                    </a:solidFill>
                  </a:tcPr>
                </a:tc>
                <a:tc>
                  <a:txBody>
                    <a:bodyPr/>
                    <a:lstStyle/>
                    <a:p>
                      <a:r>
                        <a:rPr lang="en-GB" sz="2200" cap="none" spc="0">
                          <a:solidFill>
                            <a:schemeClr val="tx1"/>
                          </a:solidFill>
                          <a:latin typeface="Gill Sans MT" panose="020B0502020104020203" pitchFamily="34" charset="0"/>
                        </a:rPr>
                        <a:t>drop all the observations that are outliers.</a:t>
                      </a:r>
                    </a:p>
                  </a:txBody>
                  <a:tcPr marL="127277" marR="127277" marT="63638" marB="126171">
                    <a:lnL w="12700" cmpd="sng">
                      <a:noFill/>
                      <a:prstDash val="solid"/>
                    </a:lnL>
                    <a:lnR w="12700" cmpd="sng">
                      <a:noFill/>
                      <a:prstDash val="solid"/>
                    </a:lnR>
                    <a:lnT w="12700" cmpd="sng">
                      <a:noFill/>
                      <a:prstDash val="solid"/>
                    </a:lnT>
                    <a:lnB w="12700" cmpd="sng">
                      <a:noFill/>
                      <a:prstDash val="solid"/>
                    </a:lnB>
                    <a:solidFill>
                      <a:srgbClr val="F7F7F7"/>
                    </a:solidFill>
                  </a:tcPr>
                </a:tc>
                <a:extLst>
                  <a:ext uri="{0D108BD9-81ED-4DB2-BD59-A6C34878D82A}">
                    <a16:rowId xmlns:a16="http://schemas.microsoft.com/office/drawing/2014/main" val="3576565958"/>
                  </a:ext>
                </a:extLst>
              </a:tr>
              <a:tr h="1249650">
                <a:tc>
                  <a:txBody>
                    <a:bodyPr/>
                    <a:lstStyle/>
                    <a:p>
                      <a:r>
                        <a:rPr lang="en-GB" sz="2200" cap="none" spc="0">
                          <a:solidFill>
                            <a:schemeClr val="tx1"/>
                          </a:solidFill>
                          <a:latin typeface="Gill Sans MT" panose="020B0502020104020203" pitchFamily="34" charset="0"/>
                        </a:rPr>
                        <a:t>Windsorization </a:t>
                      </a:r>
                    </a:p>
                  </a:txBody>
                  <a:tcPr marL="127277" marR="127277" marT="63638" marB="126171">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tc>
                  <a:txBody>
                    <a:bodyPr/>
                    <a:lstStyle/>
                    <a:p>
                      <a:r>
                        <a:rPr lang="en-GB" sz="2200" cap="none" spc="0" dirty="0">
                          <a:solidFill>
                            <a:schemeClr val="tx1"/>
                          </a:solidFill>
                          <a:latin typeface="Gill Sans MT" panose="020B0502020104020203" pitchFamily="34" charset="0"/>
                        </a:rPr>
                        <a:t>top-coding &amp; bottom coding (capping the maximum of a distribution at an arbitrarily set value, vice versa).</a:t>
                      </a:r>
                    </a:p>
                  </a:txBody>
                  <a:tcPr marL="127277" marR="127277" marT="63638" marB="126171">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extLst>
                  <a:ext uri="{0D108BD9-81ED-4DB2-BD59-A6C34878D82A}">
                    <a16:rowId xmlns:a16="http://schemas.microsoft.com/office/drawing/2014/main" val="3363721872"/>
                  </a:ext>
                </a:extLst>
              </a:tr>
            </a:tbl>
          </a:graphicData>
        </a:graphic>
      </p:graphicFrame>
      <p:sp>
        <p:nvSpPr>
          <p:cNvPr id="5" name="Slide Number Placeholder 4">
            <a:extLst>
              <a:ext uri="{FF2B5EF4-FFF2-40B4-BE49-F238E27FC236}">
                <a16:creationId xmlns:a16="http://schemas.microsoft.com/office/drawing/2014/main" id="{A21B43B3-21F1-4874-A89C-17AE9194A66E}"/>
              </a:ext>
            </a:extLst>
          </p:cNvPr>
          <p:cNvSpPr>
            <a:spLocks noGrp="1"/>
          </p:cNvSpPr>
          <p:nvPr>
            <p:ph type="sldNum" sz="quarter" idx="12"/>
          </p:nvPr>
        </p:nvSpPr>
        <p:spPr/>
        <p:txBody>
          <a:bodyPr/>
          <a:lstStyle/>
          <a:p>
            <a:pPr algn="l"/>
            <a:fld id="{FAEF9944-A4F6-4C59-AEBD-678D6480B8EA}" type="slidenum">
              <a:rPr lang="en-US" smtClean="0"/>
              <a:pPr algn="l"/>
              <a:t>13</a:t>
            </a:fld>
            <a:endParaRPr lang="en-US" dirty="0"/>
          </a:p>
        </p:txBody>
      </p:sp>
    </p:spTree>
    <p:extLst>
      <p:ext uri="{BB962C8B-B14F-4D97-AF65-F5344CB8AC3E}">
        <p14:creationId xmlns:p14="http://schemas.microsoft.com/office/powerpoint/2010/main" val="5336158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5" name="Content Placeholder 2">
            <a:extLst>
              <a:ext uri="{FF2B5EF4-FFF2-40B4-BE49-F238E27FC236}">
                <a16:creationId xmlns:a16="http://schemas.microsoft.com/office/drawing/2014/main" id="{642FA7B8-A89C-4E12-A43B-586573EC0C74}"/>
              </a:ext>
            </a:extLst>
          </p:cNvPr>
          <p:cNvGraphicFramePr>
            <a:graphicFrameLocks noGrp="1"/>
          </p:cNvGraphicFramePr>
          <p:nvPr>
            <p:ph idx="1"/>
            <p:extLst>
              <p:ext uri="{D42A27DB-BD31-4B8C-83A1-F6EECF244321}">
                <p14:modId xmlns:p14="http://schemas.microsoft.com/office/powerpoint/2010/main" val="2086488134"/>
              </p:ext>
            </p:extLst>
          </p:nvPr>
        </p:nvGraphicFramePr>
        <p:xfrm>
          <a:off x="838200" y="115037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Slide Number Placeholder 6">
            <a:extLst>
              <a:ext uri="{FF2B5EF4-FFF2-40B4-BE49-F238E27FC236}">
                <a16:creationId xmlns:a16="http://schemas.microsoft.com/office/drawing/2014/main" id="{344ABF5E-F524-4AE9-9F1C-166365491046}"/>
              </a:ext>
            </a:extLst>
          </p:cNvPr>
          <p:cNvSpPr>
            <a:spLocks noGrp="1"/>
          </p:cNvSpPr>
          <p:nvPr>
            <p:ph type="sldNum" sz="quarter" idx="12"/>
          </p:nvPr>
        </p:nvSpPr>
        <p:spPr/>
        <p:txBody>
          <a:bodyPr/>
          <a:lstStyle/>
          <a:p>
            <a:pPr algn="l"/>
            <a:fld id="{FAEF9944-A4F6-4C59-AEBD-678D6480B8EA}" type="slidenum">
              <a:rPr lang="en-US" smtClean="0"/>
              <a:pPr algn="l"/>
              <a:t>14</a:t>
            </a:fld>
            <a:endParaRPr lang="en-US" dirty="0"/>
          </a:p>
        </p:txBody>
      </p:sp>
    </p:spTree>
    <p:extLst>
      <p:ext uri="{BB962C8B-B14F-4D97-AF65-F5344CB8AC3E}">
        <p14:creationId xmlns:p14="http://schemas.microsoft.com/office/powerpoint/2010/main" val="14975684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CAFA3-C098-41E3-9F38-2B6143593C10}"/>
              </a:ext>
            </a:extLst>
          </p:cNvPr>
          <p:cNvSpPr>
            <a:spLocks noGrp="1"/>
          </p:cNvSpPr>
          <p:nvPr>
            <p:ph type="title"/>
          </p:nvPr>
        </p:nvSpPr>
        <p:spPr>
          <a:xfrm>
            <a:off x="838200" y="2485473"/>
            <a:ext cx="10515600" cy="1325563"/>
          </a:xfrm>
        </p:spPr>
        <p:txBody>
          <a:bodyPr/>
          <a:lstStyle/>
          <a:p>
            <a:pPr algn="ctr"/>
            <a:r>
              <a:rPr lang="en-GB" sz="4400" dirty="0">
                <a:latin typeface="Gill Sans MT" panose="020B0502020104020203" pitchFamily="34" charset="0"/>
              </a:rPr>
              <a:t>Feature Engineering</a:t>
            </a:r>
            <a:endParaRPr lang="en-GB" dirty="0"/>
          </a:p>
        </p:txBody>
      </p:sp>
      <p:sp>
        <p:nvSpPr>
          <p:cNvPr id="4" name="Slide Number Placeholder 3">
            <a:extLst>
              <a:ext uri="{FF2B5EF4-FFF2-40B4-BE49-F238E27FC236}">
                <a16:creationId xmlns:a16="http://schemas.microsoft.com/office/drawing/2014/main" id="{FD9A0AA2-59C7-4C88-B3F8-5DB7CBD6F33B}"/>
              </a:ext>
            </a:extLst>
          </p:cNvPr>
          <p:cNvSpPr>
            <a:spLocks noGrp="1"/>
          </p:cNvSpPr>
          <p:nvPr>
            <p:ph type="sldNum" sz="quarter" idx="12"/>
          </p:nvPr>
        </p:nvSpPr>
        <p:spPr/>
        <p:txBody>
          <a:bodyPr/>
          <a:lstStyle/>
          <a:p>
            <a:pPr algn="l"/>
            <a:fld id="{FAEF9944-A4F6-4C59-AEBD-678D6480B8EA}" type="slidenum">
              <a:rPr lang="en-US" smtClean="0"/>
              <a:pPr algn="l"/>
              <a:t>15</a:t>
            </a:fld>
            <a:endParaRPr lang="en-US" dirty="0"/>
          </a:p>
        </p:txBody>
      </p:sp>
    </p:spTree>
    <p:extLst>
      <p:ext uri="{BB962C8B-B14F-4D97-AF65-F5344CB8AC3E}">
        <p14:creationId xmlns:p14="http://schemas.microsoft.com/office/powerpoint/2010/main" val="20153339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9">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2D509B5-7371-4CEA-A8C5-1A76D3294749}"/>
              </a:ext>
            </a:extLst>
          </p:cNvPr>
          <p:cNvSpPr>
            <a:spLocks noGrp="1"/>
          </p:cNvSpPr>
          <p:nvPr>
            <p:ph type="title"/>
          </p:nvPr>
        </p:nvSpPr>
        <p:spPr>
          <a:xfrm>
            <a:off x="630936" y="640080"/>
            <a:ext cx="4818888" cy="1481328"/>
          </a:xfrm>
        </p:spPr>
        <p:txBody>
          <a:bodyPr anchor="b">
            <a:normAutofit/>
          </a:bodyPr>
          <a:lstStyle/>
          <a:p>
            <a:r>
              <a:rPr lang="en-GB" sz="5000" dirty="0">
                <a:latin typeface="Gill Sans MT" panose="020B0502020104020203" pitchFamily="34" charset="0"/>
              </a:rPr>
              <a:t>Feature Scaling</a:t>
            </a:r>
          </a:p>
        </p:txBody>
      </p:sp>
      <p:sp>
        <p:nvSpPr>
          <p:cNvPr id="15"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7ECE6B8-308D-42D9-8F20-9AD9E65A2705}"/>
              </a:ext>
            </a:extLst>
          </p:cNvPr>
          <p:cNvSpPr>
            <a:spLocks noGrp="1"/>
          </p:cNvSpPr>
          <p:nvPr>
            <p:ph idx="1"/>
          </p:nvPr>
        </p:nvSpPr>
        <p:spPr>
          <a:xfrm>
            <a:off x="630936" y="2660904"/>
            <a:ext cx="4818888" cy="3547872"/>
          </a:xfrm>
        </p:spPr>
        <p:txBody>
          <a:bodyPr anchor="t">
            <a:normAutofit/>
          </a:bodyPr>
          <a:lstStyle/>
          <a:p>
            <a:r>
              <a:rPr lang="en-GB" sz="2200" dirty="0">
                <a:latin typeface="Gill Sans MT" panose="020B0502020104020203" pitchFamily="34" charset="0"/>
              </a:rPr>
              <a:t>Feature scaling is a method used to standardize the range of independent variables or features of data. In data processing, it is also known as data normalization and is generally performed during the data preprocessing step.</a:t>
            </a:r>
          </a:p>
        </p:txBody>
      </p:sp>
      <p:pic>
        <p:nvPicPr>
          <p:cNvPr id="5" name="Picture 4" descr="Diagram&#10;&#10;Description automatically generated">
            <a:extLst>
              <a:ext uri="{FF2B5EF4-FFF2-40B4-BE49-F238E27FC236}">
                <a16:creationId xmlns:a16="http://schemas.microsoft.com/office/drawing/2014/main" id="{9ED6C424-F34B-458B-A65E-78C5BC399F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9048" y="1429653"/>
            <a:ext cx="5458968" cy="3998694"/>
          </a:xfrm>
          <a:prstGeom prst="rect">
            <a:avLst/>
          </a:prstGeom>
        </p:spPr>
      </p:pic>
      <p:sp>
        <p:nvSpPr>
          <p:cNvPr id="6" name="Slide Number Placeholder 5">
            <a:extLst>
              <a:ext uri="{FF2B5EF4-FFF2-40B4-BE49-F238E27FC236}">
                <a16:creationId xmlns:a16="http://schemas.microsoft.com/office/drawing/2014/main" id="{6B760DFF-FE10-49B8-A79C-BF08AA686A38}"/>
              </a:ext>
            </a:extLst>
          </p:cNvPr>
          <p:cNvSpPr>
            <a:spLocks noGrp="1"/>
          </p:cNvSpPr>
          <p:nvPr>
            <p:ph type="sldNum" sz="quarter" idx="12"/>
          </p:nvPr>
        </p:nvSpPr>
        <p:spPr/>
        <p:txBody>
          <a:bodyPr/>
          <a:lstStyle/>
          <a:p>
            <a:pPr algn="l"/>
            <a:fld id="{FAEF9944-A4F6-4C59-AEBD-678D6480B8EA}" type="slidenum">
              <a:rPr lang="en-US" smtClean="0"/>
              <a:pPr algn="l"/>
              <a:t>16</a:t>
            </a:fld>
            <a:endParaRPr lang="en-US" dirty="0"/>
          </a:p>
        </p:txBody>
      </p:sp>
    </p:spTree>
    <p:extLst>
      <p:ext uri="{BB962C8B-B14F-4D97-AF65-F5344CB8AC3E}">
        <p14:creationId xmlns:p14="http://schemas.microsoft.com/office/powerpoint/2010/main" val="10109085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4" name="Straight Connector 13">
            <a:extLst>
              <a:ext uri="{FF2B5EF4-FFF2-40B4-BE49-F238E27FC236}">
                <a16:creationId xmlns:a16="http://schemas.microsoft.com/office/drawing/2014/main" id="{D2E961F1-4A28-4A5F-BBD4-6E400E5E6C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72357"/>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7F57BEA8-497D-4AA8-8A18-BDCD696B25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8596"/>
            <a:ext cx="12192000" cy="173555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60954C1-8ED0-4081-A1CD-AE319F38F31A}"/>
              </a:ext>
            </a:extLst>
          </p:cNvPr>
          <p:cNvSpPr>
            <a:spLocks noGrp="1"/>
          </p:cNvSpPr>
          <p:nvPr>
            <p:ph type="title"/>
          </p:nvPr>
        </p:nvSpPr>
        <p:spPr>
          <a:xfrm>
            <a:off x="526073" y="489439"/>
            <a:ext cx="11139854" cy="930447"/>
          </a:xfrm>
        </p:spPr>
        <p:txBody>
          <a:bodyPr vert="horz" lIns="91440" tIns="45720" rIns="91440" bIns="45720" rtlCol="0" anchor="b">
            <a:normAutofit/>
          </a:bodyPr>
          <a:lstStyle/>
          <a:p>
            <a:pPr algn="ctr"/>
            <a:r>
              <a:rPr lang="en-US" sz="5400" kern="1200" dirty="0">
                <a:solidFill>
                  <a:schemeClr val="bg1"/>
                </a:solidFill>
                <a:latin typeface="Gill Sans MT" panose="020B0502020104020203" pitchFamily="34" charset="0"/>
              </a:rPr>
              <a:t>How to Handle Feature Scaling:</a:t>
            </a:r>
          </a:p>
        </p:txBody>
      </p:sp>
      <p:cxnSp>
        <p:nvCxnSpPr>
          <p:cNvPr id="18" name="Straight Connector 17">
            <a:extLst>
              <a:ext uri="{FF2B5EF4-FFF2-40B4-BE49-F238E27FC236}">
                <a16:creationId xmlns:a16="http://schemas.microsoft.com/office/drawing/2014/main" id="{A82415D3-DDE5-4D63-8CB3-23A5EC581B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1479733"/>
            <a:ext cx="2743200" cy="0"/>
          </a:xfrm>
          <a:prstGeom prst="line">
            <a:avLst/>
          </a:prstGeom>
          <a:ln w="19050">
            <a:solidFill>
              <a:schemeClr val="bg1">
                <a:alpha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D7193FB-6AE6-4B3B-8F89-56B55DD63B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201402"/>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aphicFrame>
        <p:nvGraphicFramePr>
          <p:cNvPr id="4" name="Table 4">
            <a:extLst>
              <a:ext uri="{FF2B5EF4-FFF2-40B4-BE49-F238E27FC236}">
                <a16:creationId xmlns:a16="http://schemas.microsoft.com/office/drawing/2014/main" id="{A9F9E264-79B3-4E0B-AE81-8DC088CA0AA6}"/>
              </a:ext>
            </a:extLst>
          </p:cNvPr>
          <p:cNvGraphicFramePr>
            <a:graphicFrameLocks noGrp="1"/>
          </p:cNvGraphicFramePr>
          <p:nvPr>
            <p:ph idx="1"/>
            <p:extLst>
              <p:ext uri="{D42A27DB-BD31-4B8C-83A1-F6EECF244321}">
                <p14:modId xmlns:p14="http://schemas.microsoft.com/office/powerpoint/2010/main" val="2579394242"/>
              </p:ext>
            </p:extLst>
          </p:nvPr>
        </p:nvGraphicFramePr>
        <p:xfrm>
          <a:off x="469081" y="2427541"/>
          <a:ext cx="11198740" cy="3997638"/>
        </p:xfrm>
        <a:graphic>
          <a:graphicData uri="http://schemas.openxmlformats.org/drawingml/2006/table">
            <a:tbl>
              <a:tblPr firstRow="1" bandRow="1">
                <a:tableStyleId>{8799B23B-EC83-4686-B30A-512413B5E67A}</a:tableStyleId>
              </a:tblPr>
              <a:tblGrid>
                <a:gridCol w="5101066">
                  <a:extLst>
                    <a:ext uri="{9D8B030D-6E8A-4147-A177-3AD203B41FA5}">
                      <a16:colId xmlns:a16="http://schemas.microsoft.com/office/drawing/2014/main" val="875017383"/>
                    </a:ext>
                  </a:extLst>
                </a:gridCol>
                <a:gridCol w="6097674">
                  <a:extLst>
                    <a:ext uri="{9D8B030D-6E8A-4147-A177-3AD203B41FA5}">
                      <a16:colId xmlns:a16="http://schemas.microsoft.com/office/drawing/2014/main" val="1412705550"/>
                    </a:ext>
                  </a:extLst>
                </a:gridCol>
              </a:tblGrid>
              <a:tr h="612495">
                <a:tc>
                  <a:txBody>
                    <a:bodyPr/>
                    <a:lstStyle/>
                    <a:p>
                      <a:r>
                        <a:rPr lang="en-GB" sz="2000" b="0" cap="none" spc="0" dirty="0">
                          <a:solidFill>
                            <a:schemeClr val="bg1"/>
                          </a:solidFill>
                        </a:rPr>
                        <a:t>Method        </a:t>
                      </a:r>
                    </a:p>
                  </a:txBody>
                  <a:tcPr marL="172783" marR="132910" marT="132910" marB="132910" anchor="ctr"/>
                </a:tc>
                <a:tc>
                  <a:txBody>
                    <a:bodyPr/>
                    <a:lstStyle/>
                    <a:p>
                      <a:r>
                        <a:rPr lang="en-GB" sz="2000" b="0" cap="none" spc="0" dirty="0">
                          <a:solidFill>
                            <a:schemeClr val="bg1"/>
                          </a:solidFill>
                        </a:rPr>
                        <a:t>Def                    </a:t>
                      </a:r>
                    </a:p>
                  </a:txBody>
                  <a:tcPr marL="172783" marR="132910" marT="132910" marB="132910" anchor="ctr"/>
                </a:tc>
                <a:extLst>
                  <a:ext uri="{0D108BD9-81ED-4DB2-BD59-A6C34878D82A}">
                    <a16:rowId xmlns:a16="http://schemas.microsoft.com/office/drawing/2014/main" val="127536523"/>
                  </a:ext>
                </a:extLst>
              </a:tr>
              <a:tr h="922027">
                <a:tc>
                  <a:txBody>
                    <a:bodyPr/>
                    <a:lstStyle/>
                    <a:p>
                      <a:r>
                        <a:rPr lang="en-GB" sz="2000" cap="none" spc="0" dirty="0">
                          <a:solidFill>
                            <a:schemeClr val="tx1"/>
                          </a:solidFill>
                          <a:latin typeface="Gill Sans MT" panose="020B0502020104020203" pitchFamily="34" charset="0"/>
                        </a:rPr>
                        <a:t>Normalization - Standardization (Z-score scaling)</a:t>
                      </a:r>
                    </a:p>
                  </a:txBody>
                  <a:tcPr marL="172783" marR="132910" marT="132910" marB="132910"/>
                </a:tc>
                <a:tc>
                  <a:txBody>
                    <a:bodyPr/>
                    <a:lstStyle/>
                    <a:p>
                      <a:r>
                        <a:rPr lang="en-GB" sz="2000" cap="none" spc="0" dirty="0">
                          <a:solidFill>
                            <a:schemeClr val="tx1"/>
                          </a:solidFill>
                          <a:latin typeface="Gill Sans MT" panose="020B0502020104020203" pitchFamily="34" charset="0"/>
                        </a:rPr>
                        <a:t>removes the mean and scales the data to unit variance. z = (X - X.mean) / std </a:t>
                      </a:r>
                    </a:p>
                  </a:txBody>
                  <a:tcPr marL="172783" marR="132910" marT="132910" marB="132910"/>
                </a:tc>
                <a:extLst>
                  <a:ext uri="{0D108BD9-81ED-4DB2-BD59-A6C34878D82A}">
                    <a16:rowId xmlns:a16="http://schemas.microsoft.com/office/drawing/2014/main" val="1494262497"/>
                  </a:ext>
                </a:extLst>
              </a:tr>
              <a:tr h="1231558">
                <a:tc>
                  <a:txBody>
                    <a:bodyPr/>
                    <a:lstStyle/>
                    <a:p>
                      <a:r>
                        <a:rPr lang="en-GB" sz="2000" cap="none" spc="0">
                          <a:solidFill>
                            <a:schemeClr val="tx1"/>
                          </a:solidFill>
                          <a:latin typeface="Gill Sans MT" panose="020B0502020104020203" pitchFamily="34" charset="0"/>
                        </a:rPr>
                        <a:t>Min-Max scaling</a:t>
                      </a:r>
                    </a:p>
                  </a:txBody>
                  <a:tcPr marL="172783" marR="132910" marT="132910" marB="132910"/>
                </a:tc>
                <a:tc>
                  <a:txBody>
                    <a:bodyPr/>
                    <a:lstStyle/>
                    <a:p>
                      <a:r>
                        <a:rPr lang="en-GB" sz="2000" cap="none" spc="0">
                          <a:solidFill>
                            <a:schemeClr val="tx1"/>
                          </a:solidFill>
                          <a:latin typeface="Gill Sans MT" panose="020B0502020104020203" pitchFamily="34" charset="0"/>
                        </a:rPr>
                        <a:t>transforms features by scaling each feature to a given range. Default to [0,1]. </a:t>
                      </a:r>
                      <a:r>
                        <a:rPr lang="en-GB" sz="2000" cap="none" spc="0" err="1">
                          <a:solidFill>
                            <a:schemeClr val="tx1"/>
                          </a:solidFill>
                          <a:latin typeface="Gill Sans MT" panose="020B0502020104020203" pitchFamily="34" charset="0"/>
                        </a:rPr>
                        <a:t>X_scaled</a:t>
                      </a:r>
                      <a:r>
                        <a:rPr lang="en-GB" sz="2000" cap="none" spc="0">
                          <a:solidFill>
                            <a:schemeClr val="tx1"/>
                          </a:solidFill>
                          <a:latin typeface="Gill Sans MT" panose="020B0502020104020203" pitchFamily="34" charset="0"/>
                        </a:rPr>
                        <a:t> = (X - </a:t>
                      </a:r>
                      <a:r>
                        <a:rPr lang="en-GB" sz="2000" cap="none" spc="0" err="1">
                          <a:solidFill>
                            <a:schemeClr val="tx1"/>
                          </a:solidFill>
                          <a:latin typeface="Gill Sans MT" panose="020B0502020104020203" pitchFamily="34" charset="0"/>
                        </a:rPr>
                        <a:t>X.min</a:t>
                      </a:r>
                      <a:r>
                        <a:rPr lang="en-GB" sz="2000" cap="none" spc="0">
                          <a:solidFill>
                            <a:schemeClr val="tx1"/>
                          </a:solidFill>
                          <a:latin typeface="Gill Sans MT" panose="020B0502020104020203" pitchFamily="34" charset="0"/>
                        </a:rPr>
                        <a:t> / (</a:t>
                      </a:r>
                      <a:r>
                        <a:rPr lang="en-GB" sz="2000" cap="none" spc="0" err="1">
                          <a:solidFill>
                            <a:schemeClr val="tx1"/>
                          </a:solidFill>
                          <a:latin typeface="Gill Sans MT" panose="020B0502020104020203" pitchFamily="34" charset="0"/>
                        </a:rPr>
                        <a:t>X.max</a:t>
                      </a:r>
                      <a:r>
                        <a:rPr lang="en-GB" sz="2000" cap="none" spc="0">
                          <a:solidFill>
                            <a:schemeClr val="tx1"/>
                          </a:solidFill>
                          <a:latin typeface="Gill Sans MT" panose="020B0502020104020203" pitchFamily="34" charset="0"/>
                        </a:rPr>
                        <a:t> - </a:t>
                      </a:r>
                      <a:r>
                        <a:rPr lang="en-GB" sz="2000" cap="none" spc="0" err="1">
                          <a:solidFill>
                            <a:schemeClr val="tx1"/>
                          </a:solidFill>
                          <a:latin typeface="Gill Sans MT" panose="020B0502020104020203" pitchFamily="34" charset="0"/>
                        </a:rPr>
                        <a:t>X.min</a:t>
                      </a:r>
                      <a:r>
                        <a:rPr lang="en-GB" sz="2000" cap="none" spc="0">
                          <a:solidFill>
                            <a:schemeClr val="tx1"/>
                          </a:solidFill>
                          <a:latin typeface="Gill Sans MT" panose="020B0502020104020203" pitchFamily="34" charset="0"/>
                        </a:rPr>
                        <a:t>)</a:t>
                      </a:r>
                    </a:p>
                  </a:txBody>
                  <a:tcPr marL="172783" marR="132910" marT="132910" marB="132910"/>
                </a:tc>
                <a:extLst>
                  <a:ext uri="{0D108BD9-81ED-4DB2-BD59-A6C34878D82A}">
                    <a16:rowId xmlns:a16="http://schemas.microsoft.com/office/drawing/2014/main" val="1199235237"/>
                  </a:ext>
                </a:extLst>
              </a:tr>
              <a:tr h="1231558">
                <a:tc>
                  <a:txBody>
                    <a:bodyPr/>
                    <a:lstStyle/>
                    <a:p>
                      <a:r>
                        <a:rPr lang="en-GB" sz="2000" cap="none" spc="0">
                          <a:solidFill>
                            <a:schemeClr val="tx1"/>
                          </a:solidFill>
                          <a:latin typeface="Gill Sans MT" panose="020B0502020104020203" pitchFamily="34" charset="0"/>
                        </a:rPr>
                        <a:t>Robust scaling</a:t>
                      </a:r>
                    </a:p>
                  </a:txBody>
                  <a:tcPr marL="172783" marR="132910" marT="132910" marB="132910"/>
                </a:tc>
                <a:tc>
                  <a:txBody>
                    <a:bodyPr/>
                    <a:lstStyle/>
                    <a:p>
                      <a:r>
                        <a:rPr lang="en-GB" sz="2000" cap="none" spc="0" dirty="0">
                          <a:solidFill>
                            <a:schemeClr val="tx1"/>
                          </a:solidFill>
                          <a:latin typeface="Gill Sans MT" panose="020B0502020104020203" pitchFamily="34" charset="0"/>
                        </a:rPr>
                        <a:t>removes the median and scales the data according to the quantile range (defaults to IQR) X_scaled = (X - </a:t>
                      </a:r>
                      <a:r>
                        <a:rPr lang="en-GB" sz="2000" cap="none" spc="0" dirty="0" err="1">
                          <a:solidFill>
                            <a:schemeClr val="tx1"/>
                          </a:solidFill>
                          <a:latin typeface="Gill Sans MT" panose="020B0502020104020203" pitchFamily="34" charset="0"/>
                        </a:rPr>
                        <a:t>X.median</a:t>
                      </a:r>
                      <a:r>
                        <a:rPr lang="en-GB" sz="2000" cap="none" spc="0" dirty="0">
                          <a:solidFill>
                            <a:schemeClr val="tx1"/>
                          </a:solidFill>
                          <a:latin typeface="Gill Sans MT" panose="020B0502020104020203" pitchFamily="34" charset="0"/>
                        </a:rPr>
                        <a:t>) / IQR</a:t>
                      </a:r>
                    </a:p>
                  </a:txBody>
                  <a:tcPr marL="172783" marR="132910" marT="132910" marB="132910"/>
                </a:tc>
                <a:extLst>
                  <a:ext uri="{0D108BD9-81ED-4DB2-BD59-A6C34878D82A}">
                    <a16:rowId xmlns:a16="http://schemas.microsoft.com/office/drawing/2014/main" val="3533202320"/>
                  </a:ext>
                </a:extLst>
              </a:tr>
            </a:tbl>
          </a:graphicData>
        </a:graphic>
      </p:graphicFrame>
      <p:sp>
        <p:nvSpPr>
          <p:cNvPr id="5" name="Slide Number Placeholder 4">
            <a:extLst>
              <a:ext uri="{FF2B5EF4-FFF2-40B4-BE49-F238E27FC236}">
                <a16:creationId xmlns:a16="http://schemas.microsoft.com/office/drawing/2014/main" id="{2623EE7E-68E1-429B-AE38-04B062563373}"/>
              </a:ext>
            </a:extLst>
          </p:cNvPr>
          <p:cNvSpPr>
            <a:spLocks noGrp="1"/>
          </p:cNvSpPr>
          <p:nvPr>
            <p:ph type="sldNum" sz="quarter" idx="12"/>
          </p:nvPr>
        </p:nvSpPr>
        <p:spPr/>
        <p:txBody>
          <a:bodyPr/>
          <a:lstStyle/>
          <a:p>
            <a:pPr algn="l"/>
            <a:fld id="{FAEF9944-A4F6-4C59-AEBD-678D6480B8EA}" type="slidenum">
              <a:rPr lang="en-US" smtClean="0"/>
              <a:pPr algn="l"/>
              <a:t>17</a:t>
            </a:fld>
            <a:endParaRPr lang="en-US" dirty="0"/>
          </a:p>
        </p:txBody>
      </p:sp>
    </p:spTree>
    <p:extLst>
      <p:ext uri="{BB962C8B-B14F-4D97-AF65-F5344CB8AC3E}">
        <p14:creationId xmlns:p14="http://schemas.microsoft.com/office/powerpoint/2010/main" val="36298938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A78403-54B6-46A9-9162-ECBB1C475C47}"/>
              </a:ext>
            </a:extLst>
          </p:cNvPr>
          <p:cNvSpPr>
            <a:spLocks noGrp="1"/>
          </p:cNvSpPr>
          <p:nvPr>
            <p:ph type="title"/>
          </p:nvPr>
        </p:nvSpPr>
        <p:spPr>
          <a:xfrm>
            <a:off x="970722" y="2313195"/>
            <a:ext cx="10515600" cy="1325563"/>
          </a:xfrm>
        </p:spPr>
        <p:txBody>
          <a:bodyPr/>
          <a:lstStyle/>
          <a:p>
            <a:pPr algn="ctr"/>
            <a:r>
              <a:rPr lang="en-GB" sz="4400" dirty="0">
                <a:latin typeface="Gill Sans MT" panose="020B0502020104020203" pitchFamily="34" charset="0"/>
              </a:rPr>
              <a:t>Feature Encoding</a:t>
            </a:r>
            <a:endParaRPr lang="en-GB" dirty="0"/>
          </a:p>
        </p:txBody>
      </p:sp>
      <p:sp>
        <p:nvSpPr>
          <p:cNvPr id="4" name="Slide Number Placeholder 3">
            <a:extLst>
              <a:ext uri="{FF2B5EF4-FFF2-40B4-BE49-F238E27FC236}">
                <a16:creationId xmlns:a16="http://schemas.microsoft.com/office/drawing/2014/main" id="{0ED3B40C-DF99-4E31-BDFD-A62D50C6A365}"/>
              </a:ext>
            </a:extLst>
          </p:cNvPr>
          <p:cNvSpPr>
            <a:spLocks noGrp="1"/>
          </p:cNvSpPr>
          <p:nvPr>
            <p:ph type="sldNum" sz="quarter" idx="12"/>
          </p:nvPr>
        </p:nvSpPr>
        <p:spPr/>
        <p:txBody>
          <a:bodyPr/>
          <a:lstStyle/>
          <a:p>
            <a:pPr algn="l"/>
            <a:fld id="{FAEF9944-A4F6-4C59-AEBD-678D6480B8EA}" type="slidenum">
              <a:rPr lang="en-US" smtClean="0"/>
              <a:pPr algn="l"/>
              <a:t>18</a:t>
            </a:fld>
            <a:endParaRPr lang="en-US" dirty="0"/>
          </a:p>
        </p:txBody>
      </p:sp>
    </p:spTree>
    <p:extLst>
      <p:ext uri="{BB962C8B-B14F-4D97-AF65-F5344CB8AC3E}">
        <p14:creationId xmlns:p14="http://schemas.microsoft.com/office/powerpoint/2010/main" val="10907197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8EC7731-9594-4D7C-8F0F-89BB1BB41B49}"/>
              </a:ext>
            </a:extLst>
          </p:cNvPr>
          <p:cNvSpPr>
            <a:spLocks noGrp="1"/>
          </p:cNvSpPr>
          <p:nvPr>
            <p:ph idx="1"/>
          </p:nvPr>
        </p:nvSpPr>
        <p:spPr>
          <a:xfrm>
            <a:off x="669035" y="848180"/>
            <a:ext cx="10515600" cy="4251960"/>
          </a:xfrm>
        </p:spPr>
        <p:txBody>
          <a:bodyPr>
            <a:normAutofit/>
          </a:bodyPr>
          <a:lstStyle/>
          <a:p>
            <a:pPr marL="0" indent="0">
              <a:buNone/>
            </a:pPr>
            <a:r>
              <a:rPr lang="en-GB" b="1" dirty="0">
                <a:latin typeface="Gill Sans MT" panose="020B0502020104020203" pitchFamily="34" charset="0"/>
              </a:rPr>
              <a:t>Feature Encoding: </a:t>
            </a:r>
          </a:p>
          <a:p>
            <a:endParaRPr lang="en-GB" b="1" dirty="0">
              <a:latin typeface="Gill Sans MT" panose="020B0502020104020203" pitchFamily="34" charset="0"/>
            </a:endParaRPr>
          </a:p>
          <a:p>
            <a:pPr marL="0" indent="0" algn="just">
              <a:buNone/>
            </a:pPr>
            <a:r>
              <a:rPr lang="en-GB" dirty="0">
                <a:latin typeface="Gill Sans MT" panose="020B0502020104020203" pitchFamily="34" charset="0"/>
              </a:rPr>
              <a:t>We must transform strings of categorical variables into numbers so that algorithms can handle those values. Even if you see an algorithm can take into categorical inputs, it's most likely that the algorithm incorporate the encoding process within.</a:t>
            </a:r>
          </a:p>
        </p:txBody>
      </p:sp>
      <p:graphicFrame>
        <p:nvGraphicFramePr>
          <p:cNvPr id="7" name="Diagram 6">
            <a:extLst>
              <a:ext uri="{FF2B5EF4-FFF2-40B4-BE49-F238E27FC236}">
                <a16:creationId xmlns:a16="http://schemas.microsoft.com/office/drawing/2014/main" id="{623031B1-81FC-427C-AD3F-5334F7012119}"/>
              </a:ext>
            </a:extLst>
          </p:cNvPr>
          <p:cNvGraphicFramePr/>
          <p:nvPr>
            <p:extLst>
              <p:ext uri="{D42A27DB-BD31-4B8C-83A1-F6EECF244321}">
                <p14:modId xmlns:p14="http://schemas.microsoft.com/office/powerpoint/2010/main" val="2497772190"/>
              </p:ext>
            </p:extLst>
          </p:nvPr>
        </p:nvGraphicFramePr>
        <p:xfrm>
          <a:off x="3609914" y="4036338"/>
          <a:ext cx="4633843" cy="22885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Slide Number Placeholder 7">
            <a:extLst>
              <a:ext uri="{FF2B5EF4-FFF2-40B4-BE49-F238E27FC236}">
                <a16:creationId xmlns:a16="http://schemas.microsoft.com/office/drawing/2014/main" id="{6EF946D7-F764-45EC-8A3B-EC5F6EFAFB37}"/>
              </a:ext>
            </a:extLst>
          </p:cNvPr>
          <p:cNvSpPr>
            <a:spLocks noGrp="1"/>
          </p:cNvSpPr>
          <p:nvPr>
            <p:ph type="sldNum" sz="quarter" idx="12"/>
          </p:nvPr>
        </p:nvSpPr>
        <p:spPr/>
        <p:txBody>
          <a:bodyPr/>
          <a:lstStyle/>
          <a:p>
            <a:pPr algn="l"/>
            <a:fld id="{FAEF9944-A4F6-4C59-AEBD-678D6480B8EA}" type="slidenum">
              <a:rPr lang="en-US" smtClean="0"/>
              <a:pPr algn="l"/>
              <a:t>19</a:t>
            </a:fld>
            <a:endParaRPr lang="en-US" dirty="0"/>
          </a:p>
        </p:txBody>
      </p:sp>
    </p:spTree>
    <p:extLst>
      <p:ext uri="{BB962C8B-B14F-4D97-AF65-F5344CB8AC3E}">
        <p14:creationId xmlns:p14="http://schemas.microsoft.com/office/powerpoint/2010/main" val="41818761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E4FEFBC-BDED-41F4-9094-1DE05C7E93CB}"/>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dirty="0">
                <a:solidFill>
                  <a:srgbClr val="FFFFFF"/>
                </a:solidFill>
                <a:latin typeface="Rockwell" panose="02060603020205020403" pitchFamily="18" charset="0"/>
              </a:rPr>
              <a:t>DATA SCIENCE</a:t>
            </a:r>
          </a:p>
        </p:txBody>
      </p:sp>
      <p:pic>
        <p:nvPicPr>
          <p:cNvPr id="6" name="Picture 5" descr="Diagram, venn diagram&#10;&#10;Description automatically generated">
            <a:extLst>
              <a:ext uri="{FF2B5EF4-FFF2-40B4-BE49-F238E27FC236}">
                <a16:creationId xmlns:a16="http://schemas.microsoft.com/office/drawing/2014/main" id="{E5AD1B74-4CB7-4071-8C82-DE9863088B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35703" y="1128712"/>
            <a:ext cx="6534150" cy="4600575"/>
          </a:xfrm>
          <a:prstGeom prst="rect">
            <a:avLst/>
          </a:prstGeom>
        </p:spPr>
      </p:pic>
      <p:sp>
        <p:nvSpPr>
          <p:cNvPr id="8" name="TextBox 7">
            <a:extLst>
              <a:ext uri="{FF2B5EF4-FFF2-40B4-BE49-F238E27FC236}">
                <a16:creationId xmlns:a16="http://schemas.microsoft.com/office/drawing/2014/main" id="{EAE80637-6315-4085-9CE2-64D714D3ED80}"/>
              </a:ext>
            </a:extLst>
          </p:cNvPr>
          <p:cNvSpPr txBox="1"/>
          <p:nvPr/>
        </p:nvSpPr>
        <p:spPr>
          <a:xfrm flipH="1">
            <a:off x="3614068" y="341141"/>
            <a:ext cx="6977419" cy="646331"/>
          </a:xfrm>
          <a:prstGeom prst="rect">
            <a:avLst/>
          </a:prstGeom>
          <a:noFill/>
        </p:spPr>
        <p:txBody>
          <a:bodyPr wrap="square" rtlCol="0">
            <a:spAutoFit/>
          </a:bodyPr>
          <a:lstStyle/>
          <a:p>
            <a:r>
              <a:rPr lang="en-GB" b="0" i="0" dirty="0">
                <a:solidFill>
                  <a:schemeClr val="tx1">
                    <a:lumMod val="95000"/>
                    <a:lumOff val="5000"/>
                  </a:schemeClr>
                </a:solidFill>
                <a:effectLst/>
                <a:latin typeface="Gill Sans MT" panose="020B0502020104020203" pitchFamily="34" charset="0"/>
              </a:rPr>
              <a:t>Data science is a concept used to tackle big data and includes data cleansing, preparation, and analysis.</a:t>
            </a:r>
            <a:endParaRPr lang="en-GB" dirty="0">
              <a:solidFill>
                <a:schemeClr val="tx1">
                  <a:lumMod val="95000"/>
                  <a:lumOff val="5000"/>
                </a:schemeClr>
              </a:solidFill>
              <a:latin typeface="Gill Sans MT" panose="020B0502020104020203" pitchFamily="34" charset="0"/>
            </a:endParaRPr>
          </a:p>
        </p:txBody>
      </p:sp>
      <p:sp>
        <p:nvSpPr>
          <p:cNvPr id="10" name="TextBox 9">
            <a:extLst>
              <a:ext uri="{FF2B5EF4-FFF2-40B4-BE49-F238E27FC236}">
                <a16:creationId xmlns:a16="http://schemas.microsoft.com/office/drawing/2014/main" id="{B70AC802-7DF1-48E7-BF5B-8C2F1372D271}"/>
              </a:ext>
            </a:extLst>
          </p:cNvPr>
          <p:cNvSpPr txBox="1"/>
          <p:nvPr/>
        </p:nvSpPr>
        <p:spPr>
          <a:xfrm>
            <a:off x="3418613" y="5729287"/>
            <a:ext cx="7368331" cy="923330"/>
          </a:xfrm>
          <a:prstGeom prst="rect">
            <a:avLst/>
          </a:prstGeom>
          <a:noFill/>
        </p:spPr>
        <p:txBody>
          <a:bodyPr wrap="square" rtlCol="0">
            <a:spAutoFit/>
          </a:bodyPr>
          <a:lstStyle/>
          <a:p>
            <a:r>
              <a:rPr lang="en-GB" b="1" i="0" dirty="0">
                <a:solidFill>
                  <a:srgbClr val="292929"/>
                </a:solidFill>
                <a:effectLst/>
                <a:latin typeface="Gill Sans MT" panose="020B0502020104020203" pitchFamily="34" charset="0"/>
              </a:rPr>
              <a:t>Artificial intelligence</a:t>
            </a:r>
            <a:r>
              <a:rPr lang="en-GB" b="0" i="0" dirty="0">
                <a:solidFill>
                  <a:srgbClr val="292929"/>
                </a:solidFill>
                <a:effectLst/>
                <a:latin typeface="Gill Sans MT" panose="020B0502020104020203" pitchFamily="34" charset="0"/>
              </a:rPr>
              <a:t> is about using data to impart human-like decision making to machines.</a:t>
            </a:r>
          </a:p>
          <a:p>
            <a:endParaRPr lang="en-GB" dirty="0">
              <a:solidFill>
                <a:schemeClr val="tx1">
                  <a:lumMod val="95000"/>
                  <a:lumOff val="5000"/>
                </a:schemeClr>
              </a:solidFill>
              <a:latin typeface="Gill Sans MT" panose="020B0502020104020203" pitchFamily="34" charset="0"/>
            </a:endParaRPr>
          </a:p>
        </p:txBody>
      </p:sp>
      <p:sp>
        <p:nvSpPr>
          <p:cNvPr id="12" name="Slide Number Placeholder 11">
            <a:extLst>
              <a:ext uri="{FF2B5EF4-FFF2-40B4-BE49-F238E27FC236}">
                <a16:creationId xmlns:a16="http://schemas.microsoft.com/office/drawing/2014/main" id="{01350256-8F8D-4786-AA68-5DF327D91D3B}"/>
              </a:ext>
            </a:extLst>
          </p:cNvPr>
          <p:cNvSpPr>
            <a:spLocks noGrp="1"/>
          </p:cNvSpPr>
          <p:nvPr>
            <p:ph type="sldNum" sz="quarter" idx="12"/>
          </p:nvPr>
        </p:nvSpPr>
        <p:spPr/>
        <p:txBody>
          <a:bodyPr/>
          <a:lstStyle/>
          <a:p>
            <a:pPr algn="l"/>
            <a:fld id="{FAEF9944-A4F6-4C59-AEBD-678D6480B8EA}" type="slidenum">
              <a:rPr lang="en-US" smtClean="0"/>
              <a:pPr algn="l"/>
              <a:t>2</a:t>
            </a:fld>
            <a:endParaRPr lang="en-US" dirty="0"/>
          </a:p>
        </p:txBody>
      </p:sp>
    </p:spTree>
    <p:extLst>
      <p:ext uri="{BB962C8B-B14F-4D97-AF65-F5344CB8AC3E}">
        <p14:creationId xmlns:p14="http://schemas.microsoft.com/office/powerpoint/2010/main" val="33420766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0">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a:extLst>
              <a:ext uri="{FF2B5EF4-FFF2-40B4-BE49-F238E27FC236}">
                <a16:creationId xmlns:a16="http://schemas.microsoft.com/office/drawing/2014/main" id="{7CBF4A79-F3B7-4959-9C0B-8F022A0FD05A}"/>
              </a:ext>
            </a:extLst>
          </p:cNvPr>
          <p:cNvSpPr>
            <a:spLocks noGrp="1"/>
          </p:cNvSpPr>
          <p:nvPr>
            <p:ph type="title"/>
          </p:nvPr>
        </p:nvSpPr>
        <p:spPr>
          <a:xfrm>
            <a:off x="630936" y="502920"/>
            <a:ext cx="3419856" cy="1463040"/>
          </a:xfrm>
        </p:spPr>
        <p:txBody>
          <a:bodyPr anchor="ctr">
            <a:normAutofit/>
          </a:bodyPr>
          <a:lstStyle/>
          <a:p>
            <a:r>
              <a:rPr lang="en-GB" sz="4800" b="1">
                <a:latin typeface="Rockwell" panose="02060603020205020403" pitchFamily="18" charset="0"/>
              </a:rPr>
              <a:t>One-hot Encoding:</a:t>
            </a:r>
            <a:endParaRPr lang="en-GB" sz="4800"/>
          </a:p>
        </p:txBody>
      </p:sp>
      <p:sp>
        <p:nvSpPr>
          <p:cNvPr id="16"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9EBDEF9-D22A-4613-8DC5-8689A2536722}"/>
              </a:ext>
            </a:extLst>
          </p:cNvPr>
          <p:cNvSpPr>
            <a:spLocks noGrp="1"/>
          </p:cNvSpPr>
          <p:nvPr>
            <p:ph idx="1"/>
          </p:nvPr>
        </p:nvSpPr>
        <p:spPr>
          <a:xfrm>
            <a:off x="4654295" y="502919"/>
            <a:ext cx="6894576" cy="2293771"/>
          </a:xfrm>
        </p:spPr>
        <p:txBody>
          <a:bodyPr anchor="ctr">
            <a:normAutofit/>
          </a:bodyPr>
          <a:lstStyle/>
          <a:p>
            <a:pPr marL="0" indent="0">
              <a:buNone/>
            </a:pPr>
            <a:r>
              <a:rPr lang="en-GB" sz="2000" dirty="0">
                <a:latin typeface="Rockwell" panose="02060603020205020403" pitchFamily="18" charset="0"/>
              </a:rPr>
              <a:t>In One Hot Encoding, make sure the encodings are done in a way that all features are linearly independent. Replace the categorical variable by different Boolean variables (0/1) to indicate whether or not certain label is true for that observation. </a:t>
            </a:r>
          </a:p>
          <a:p>
            <a:endParaRPr lang="en-GB" sz="2000" dirty="0"/>
          </a:p>
          <a:p>
            <a:endParaRPr lang="en-GB" sz="2000" dirty="0"/>
          </a:p>
        </p:txBody>
      </p:sp>
      <p:pic>
        <p:nvPicPr>
          <p:cNvPr id="5" name="Picture 4" descr="Table&#10;&#10;Description automatically generated">
            <a:extLst>
              <a:ext uri="{FF2B5EF4-FFF2-40B4-BE49-F238E27FC236}">
                <a16:creationId xmlns:a16="http://schemas.microsoft.com/office/drawing/2014/main" id="{3F9054AF-0AD4-42C9-8164-C113154220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0936" y="2796691"/>
            <a:ext cx="10917936" cy="2947842"/>
          </a:xfrm>
          <a:prstGeom prst="rect">
            <a:avLst/>
          </a:prstGeom>
        </p:spPr>
      </p:pic>
      <p:sp>
        <p:nvSpPr>
          <p:cNvPr id="7" name="Slide Number Placeholder 6">
            <a:extLst>
              <a:ext uri="{FF2B5EF4-FFF2-40B4-BE49-F238E27FC236}">
                <a16:creationId xmlns:a16="http://schemas.microsoft.com/office/drawing/2014/main" id="{C94C1638-05CE-43F5-B53F-5DCD0E67ADD0}"/>
              </a:ext>
            </a:extLst>
          </p:cNvPr>
          <p:cNvSpPr>
            <a:spLocks noGrp="1"/>
          </p:cNvSpPr>
          <p:nvPr>
            <p:ph type="sldNum" sz="quarter" idx="12"/>
          </p:nvPr>
        </p:nvSpPr>
        <p:spPr/>
        <p:txBody>
          <a:bodyPr/>
          <a:lstStyle/>
          <a:p>
            <a:pPr algn="l"/>
            <a:fld id="{FAEF9944-A4F6-4C59-AEBD-678D6480B8EA}" type="slidenum">
              <a:rPr lang="en-US" smtClean="0"/>
              <a:pPr algn="l"/>
              <a:t>20</a:t>
            </a:fld>
            <a:endParaRPr lang="en-US" dirty="0"/>
          </a:p>
        </p:txBody>
      </p:sp>
    </p:spTree>
    <p:extLst>
      <p:ext uri="{BB962C8B-B14F-4D97-AF65-F5344CB8AC3E}">
        <p14:creationId xmlns:p14="http://schemas.microsoft.com/office/powerpoint/2010/main" val="5940395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0AB2A04-4029-4411-A177-D9E78E5224B9}"/>
              </a:ext>
            </a:extLst>
          </p:cNvPr>
          <p:cNvSpPr>
            <a:spLocks noGrp="1"/>
          </p:cNvSpPr>
          <p:nvPr>
            <p:ph type="title"/>
          </p:nvPr>
        </p:nvSpPr>
        <p:spPr>
          <a:xfrm>
            <a:off x="630936" y="640080"/>
            <a:ext cx="4818888" cy="1481328"/>
          </a:xfrm>
        </p:spPr>
        <p:txBody>
          <a:bodyPr anchor="b">
            <a:normAutofit/>
          </a:bodyPr>
          <a:lstStyle/>
          <a:p>
            <a:r>
              <a:rPr lang="en-GB" sz="5000" dirty="0">
                <a:latin typeface="Rockwell" panose="02060603020205020403" pitchFamily="18" charset="0"/>
              </a:rPr>
              <a:t>Label Encoding:</a:t>
            </a:r>
          </a:p>
        </p:txBody>
      </p:sp>
      <p:sp>
        <p:nvSpPr>
          <p:cNvPr id="12" name="sketch line">
            <a:extLst>
              <a:ext uri="{FF2B5EF4-FFF2-40B4-BE49-F238E27FC236}">
                <a16:creationId xmlns:a16="http://schemas.microsoft.com/office/drawing/2014/main" id="{650D18FE-0824-4A46-B22C-A86B52E57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318B87C-8196-4D68-86F1-1AE6F5DBE587}"/>
              </a:ext>
            </a:extLst>
          </p:cNvPr>
          <p:cNvSpPr>
            <a:spLocks noGrp="1"/>
          </p:cNvSpPr>
          <p:nvPr>
            <p:ph idx="1"/>
          </p:nvPr>
        </p:nvSpPr>
        <p:spPr>
          <a:xfrm>
            <a:off x="630936" y="2660904"/>
            <a:ext cx="4818888" cy="3547872"/>
          </a:xfrm>
        </p:spPr>
        <p:txBody>
          <a:bodyPr anchor="t">
            <a:normAutofit/>
          </a:bodyPr>
          <a:lstStyle/>
          <a:p>
            <a:pPr marL="0" indent="0">
              <a:buNone/>
            </a:pPr>
            <a:r>
              <a:rPr lang="en-GB" sz="2200" b="0" i="0" dirty="0">
                <a:effectLst/>
                <a:latin typeface="Rockwell" panose="02060603020205020403" pitchFamily="18" charset="0"/>
              </a:rPr>
              <a:t>In this encoding each category is assigned a value from 1 through N (here N is the number of category for the feature). It may look like (Car&lt;Bus&lt;Truck ….0 &lt; 1 &lt; 2). Categories that have some ties or are close to each other lose some information after encoding.</a:t>
            </a:r>
            <a:endParaRPr lang="en-GB" sz="2200" dirty="0">
              <a:latin typeface="Rockwell" panose="02060603020205020403" pitchFamily="18" charset="0"/>
            </a:endParaRPr>
          </a:p>
        </p:txBody>
      </p:sp>
      <p:pic>
        <p:nvPicPr>
          <p:cNvPr id="5" name="Picture 4" descr="Table&#10;&#10;Description automatically generated">
            <a:extLst>
              <a:ext uri="{FF2B5EF4-FFF2-40B4-BE49-F238E27FC236}">
                <a16:creationId xmlns:a16="http://schemas.microsoft.com/office/drawing/2014/main" id="{33B48003-0E58-411C-800F-70365462FE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9048" y="1384368"/>
            <a:ext cx="5458968" cy="4089263"/>
          </a:xfrm>
          <a:prstGeom prst="rect">
            <a:avLst/>
          </a:prstGeom>
        </p:spPr>
      </p:pic>
      <p:sp>
        <p:nvSpPr>
          <p:cNvPr id="6" name="Slide Number Placeholder 5">
            <a:extLst>
              <a:ext uri="{FF2B5EF4-FFF2-40B4-BE49-F238E27FC236}">
                <a16:creationId xmlns:a16="http://schemas.microsoft.com/office/drawing/2014/main" id="{58F12F3A-150C-47A4-9C42-F15EBED530D7}"/>
              </a:ext>
            </a:extLst>
          </p:cNvPr>
          <p:cNvSpPr>
            <a:spLocks noGrp="1"/>
          </p:cNvSpPr>
          <p:nvPr>
            <p:ph type="sldNum" sz="quarter" idx="12"/>
          </p:nvPr>
        </p:nvSpPr>
        <p:spPr/>
        <p:txBody>
          <a:bodyPr/>
          <a:lstStyle/>
          <a:p>
            <a:pPr algn="l"/>
            <a:fld id="{FAEF9944-A4F6-4C59-AEBD-678D6480B8EA}" type="slidenum">
              <a:rPr lang="en-US" smtClean="0"/>
              <a:pPr algn="l"/>
              <a:t>21</a:t>
            </a:fld>
            <a:endParaRPr lang="en-US" dirty="0"/>
          </a:p>
        </p:txBody>
      </p:sp>
    </p:spTree>
    <p:extLst>
      <p:ext uri="{BB962C8B-B14F-4D97-AF65-F5344CB8AC3E}">
        <p14:creationId xmlns:p14="http://schemas.microsoft.com/office/powerpoint/2010/main" val="25661930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DC2FD5-6772-4873-B422-4BE40C9BC364}"/>
              </a:ext>
            </a:extLst>
          </p:cNvPr>
          <p:cNvSpPr>
            <a:spLocks noGrp="1"/>
          </p:cNvSpPr>
          <p:nvPr>
            <p:ph type="title"/>
          </p:nvPr>
        </p:nvSpPr>
        <p:spPr/>
        <p:txBody>
          <a:bodyPr/>
          <a:lstStyle/>
          <a:p>
            <a:r>
              <a:rPr lang="en-GB" dirty="0">
                <a:latin typeface="Gill Sans MT" panose="020B0502020104020203" pitchFamily="34" charset="0"/>
              </a:rPr>
              <a:t>Feature Generation:</a:t>
            </a:r>
          </a:p>
        </p:txBody>
      </p:sp>
      <p:sp>
        <p:nvSpPr>
          <p:cNvPr id="3" name="Content Placeholder 2">
            <a:extLst>
              <a:ext uri="{FF2B5EF4-FFF2-40B4-BE49-F238E27FC236}">
                <a16:creationId xmlns:a16="http://schemas.microsoft.com/office/drawing/2014/main" id="{CE5DADF6-9B89-4967-AB64-8CA2597EC6EA}"/>
              </a:ext>
            </a:extLst>
          </p:cNvPr>
          <p:cNvSpPr>
            <a:spLocks noGrp="1"/>
          </p:cNvSpPr>
          <p:nvPr>
            <p:ph idx="1"/>
          </p:nvPr>
        </p:nvSpPr>
        <p:spPr/>
        <p:txBody>
          <a:bodyPr/>
          <a:lstStyle/>
          <a:p>
            <a:r>
              <a:rPr lang="en-GB" dirty="0">
                <a:latin typeface="Gill Sans MT" panose="020B0502020104020203" pitchFamily="34" charset="0"/>
              </a:rPr>
              <a:t>Creating new features as a combination of existing ones. It's a great way to add domain knowledge to the dataset.</a:t>
            </a:r>
          </a:p>
        </p:txBody>
      </p:sp>
      <p:graphicFrame>
        <p:nvGraphicFramePr>
          <p:cNvPr id="9" name="Diagram 8">
            <a:extLst>
              <a:ext uri="{FF2B5EF4-FFF2-40B4-BE49-F238E27FC236}">
                <a16:creationId xmlns:a16="http://schemas.microsoft.com/office/drawing/2014/main" id="{F73D4EF6-D10D-4289-85FF-0AC75B78130B}"/>
              </a:ext>
            </a:extLst>
          </p:cNvPr>
          <p:cNvGraphicFramePr/>
          <p:nvPr>
            <p:extLst>
              <p:ext uri="{D42A27DB-BD31-4B8C-83A1-F6EECF244321}">
                <p14:modId xmlns:p14="http://schemas.microsoft.com/office/powerpoint/2010/main" val="3997399360"/>
              </p:ext>
            </p:extLst>
          </p:nvPr>
        </p:nvGraphicFramePr>
        <p:xfrm>
          <a:off x="1304035" y="2704129"/>
          <a:ext cx="8476069" cy="360777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Slide Number Placeholder 9">
            <a:extLst>
              <a:ext uri="{FF2B5EF4-FFF2-40B4-BE49-F238E27FC236}">
                <a16:creationId xmlns:a16="http://schemas.microsoft.com/office/drawing/2014/main" id="{2AC6A1D2-A14A-4079-9ED1-1FAE1C753987}"/>
              </a:ext>
            </a:extLst>
          </p:cNvPr>
          <p:cNvSpPr>
            <a:spLocks noGrp="1"/>
          </p:cNvSpPr>
          <p:nvPr>
            <p:ph type="sldNum" sz="quarter" idx="12"/>
          </p:nvPr>
        </p:nvSpPr>
        <p:spPr/>
        <p:txBody>
          <a:bodyPr/>
          <a:lstStyle/>
          <a:p>
            <a:pPr algn="l"/>
            <a:fld id="{FAEF9944-A4F6-4C59-AEBD-678D6480B8EA}" type="slidenum">
              <a:rPr lang="en-US" smtClean="0"/>
              <a:pPr algn="l"/>
              <a:t>22</a:t>
            </a:fld>
            <a:endParaRPr lang="en-US" dirty="0"/>
          </a:p>
        </p:txBody>
      </p:sp>
    </p:spTree>
    <p:extLst>
      <p:ext uri="{BB962C8B-B14F-4D97-AF65-F5344CB8AC3E}">
        <p14:creationId xmlns:p14="http://schemas.microsoft.com/office/powerpoint/2010/main" val="15338955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BEDD9F-865B-4529-8FC0-1DA811C4AF11}"/>
              </a:ext>
            </a:extLst>
          </p:cNvPr>
          <p:cNvSpPr>
            <a:spLocks noGrp="1"/>
          </p:cNvSpPr>
          <p:nvPr>
            <p:ph type="title"/>
          </p:nvPr>
        </p:nvSpPr>
        <p:spPr/>
        <p:txBody>
          <a:bodyPr/>
          <a:lstStyle/>
          <a:p>
            <a:r>
              <a:rPr lang="en-GB" dirty="0">
                <a:latin typeface="Gill Sans MT" panose="020B0502020104020203" pitchFamily="34" charset="0"/>
              </a:rPr>
              <a:t>Decompose:</a:t>
            </a:r>
          </a:p>
        </p:txBody>
      </p:sp>
      <p:sp>
        <p:nvSpPr>
          <p:cNvPr id="3" name="Content Placeholder 2">
            <a:extLst>
              <a:ext uri="{FF2B5EF4-FFF2-40B4-BE49-F238E27FC236}">
                <a16:creationId xmlns:a16="http://schemas.microsoft.com/office/drawing/2014/main" id="{457B7DAA-51B3-47A2-B662-6E3B0E65FADB}"/>
              </a:ext>
            </a:extLst>
          </p:cNvPr>
          <p:cNvSpPr>
            <a:spLocks noGrp="1"/>
          </p:cNvSpPr>
          <p:nvPr>
            <p:ph idx="1"/>
          </p:nvPr>
        </p:nvSpPr>
        <p:spPr/>
        <p:txBody>
          <a:bodyPr/>
          <a:lstStyle/>
          <a:p>
            <a:pPr marL="0" indent="0">
              <a:buNone/>
            </a:pPr>
            <a:r>
              <a:rPr lang="en-GB" dirty="0">
                <a:latin typeface="Gill Sans MT" panose="020B0502020104020203" pitchFamily="34" charset="0"/>
              </a:rPr>
              <a:t>Converting 2014-09-20T20:45:40Z into categorical attributes like hour_of_the_day, </a:t>
            </a:r>
            <a:r>
              <a:rPr lang="en-GB" dirty="0" err="1">
                <a:latin typeface="Gill Sans MT" panose="020B0502020104020203" pitchFamily="34" charset="0"/>
              </a:rPr>
              <a:t>part_of_day</a:t>
            </a:r>
            <a:r>
              <a:rPr lang="en-GB" dirty="0">
                <a:latin typeface="Gill Sans MT" panose="020B0502020104020203" pitchFamily="34" charset="0"/>
              </a:rPr>
              <a:t>, etc.</a:t>
            </a:r>
          </a:p>
        </p:txBody>
      </p:sp>
      <p:sp>
        <p:nvSpPr>
          <p:cNvPr id="4" name="Slide Number Placeholder 3">
            <a:extLst>
              <a:ext uri="{FF2B5EF4-FFF2-40B4-BE49-F238E27FC236}">
                <a16:creationId xmlns:a16="http://schemas.microsoft.com/office/drawing/2014/main" id="{E551D0A1-31FC-4BDA-9623-DA694B4ACFAB}"/>
              </a:ext>
            </a:extLst>
          </p:cNvPr>
          <p:cNvSpPr>
            <a:spLocks noGrp="1"/>
          </p:cNvSpPr>
          <p:nvPr>
            <p:ph type="sldNum" sz="quarter" idx="12"/>
          </p:nvPr>
        </p:nvSpPr>
        <p:spPr/>
        <p:txBody>
          <a:bodyPr/>
          <a:lstStyle/>
          <a:p>
            <a:pPr algn="l"/>
            <a:fld id="{FAEF9944-A4F6-4C59-AEBD-678D6480B8EA}" type="slidenum">
              <a:rPr lang="en-US" smtClean="0"/>
              <a:pPr algn="l"/>
              <a:t>23</a:t>
            </a:fld>
            <a:endParaRPr lang="en-US" dirty="0"/>
          </a:p>
        </p:txBody>
      </p:sp>
      <p:pic>
        <p:nvPicPr>
          <p:cNvPr id="6" name="Picture 5" descr="Table&#10;&#10;Description automatically generated">
            <a:extLst>
              <a:ext uri="{FF2B5EF4-FFF2-40B4-BE49-F238E27FC236}">
                <a16:creationId xmlns:a16="http://schemas.microsoft.com/office/drawing/2014/main" id="{37F7B39D-8A0B-4006-9637-E44FD1F8FA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0370" y="3274529"/>
            <a:ext cx="3124200" cy="2190750"/>
          </a:xfrm>
          <a:prstGeom prst="rect">
            <a:avLst/>
          </a:prstGeom>
        </p:spPr>
      </p:pic>
      <p:pic>
        <p:nvPicPr>
          <p:cNvPr id="8" name="Picture 7" descr="Table&#10;&#10;Description automatically generated">
            <a:extLst>
              <a:ext uri="{FF2B5EF4-FFF2-40B4-BE49-F238E27FC236}">
                <a16:creationId xmlns:a16="http://schemas.microsoft.com/office/drawing/2014/main" id="{F0B01BA6-C6E7-43DC-92F8-5EF9E1D11C7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3188804"/>
            <a:ext cx="4352925" cy="2276475"/>
          </a:xfrm>
          <a:prstGeom prst="rect">
            <a:avLst/>
          </a:prstGeom>
        </p:spPr>
      </p:pic>
      <p:cxnSp>
        <p:nvCxnSpPr>
          <p:cNvPr id="10" name="Straight Arrow Connector 9">
            <a:extLst>
              <a:ext uri="{FF2B5EF4-FFF2-40B4-BE49-F238E27FC236}">
                <a16:creationId xmlns:a16="http://schemas.microsoft.com/office/drawing/2014/main" id="{4DF1F81A-AC93-46AD-B4B2-ED6A8E5111C8}"/>
              </a:ext>
            </a:extLst>
          </p:cNvPr>
          <p:cNvCxnSpPr>
            <a:stCxn id="6" idx="3"/>
          </p:cNvCxnSpPr>
          <p:nvPr/>
        </p:nvCxnSpPr>
        <p:spPr>
          <a:xfrm>
            <a:off x="4424570" y="4369904"/>
            <a:ext cx="151199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8046545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5166A-1959-4899-A5C7-263D077DBF57}"/>
              </a:ext>
            </a:extLst>
          </p:cNvPr>
          <p:cNvSpPr>
            <a:spLocks noGrp="1"/>
          </p:cNvSpPr>
          <p:nvPr>
            <p:ph type="title"/>
          </p:nvPr>
        </p:nvSpPr>
        <p:spPr>
          <a:xfrm>
            <a:off x="838200" y="351873"/>
            <a:ext cx="10515600" cy="1325563"/>
          </a:xfrm>
        </p:spPr>
        <p:txBody>
          <a:bodyPr/>
          <a:lstStyle/>
          <a:p>
            <a:r>
              <a:rPr lang="en-GB" dirty="0">
                <a:latin typeface="Gill Sans MT" panose="020B0502020104020203" pitchFamily="34" charset="0"/>
              </a:rPr>
              <a:t>Discretization</a:t>
            </a:r>
            <a:r>
              <a:rPr lang="en-GB" dirty="0">
                <a:latin typeface="Rockwell" panose="02060603020205020403" pitchFamily="18" charset="0"/>
              </a:rPr>
              <a:t>:</a:t>
            </a:r>
          </a:p>
        </p:txBody>
      </p:sp>
      <p:sp>
        <p:nvSpPr>
          <p:cNvPr id="3" name="Content Placeholder 2">
            <a:extLst>
              <a:ext uri="{FF2B5EF4-FFF2-40B4-BE49-F238E27FC236}">
                <a16:creationId xmlns:a16="http://schemas.microsoft.com/office/drawing/2014/main" id="{0A039B15-BE7F-4EE3-84E7-FF2A711D2146}"/>
              </a:ext>
            </a:extLst>
          </p:cNvPr>
          <p:cNvSpPr>
            <a:spLocks noGrp="1"/>
          </p:cNvSpPr>
          <p:nvPr>
            <p:ph idx="1"/>
          </p:nvPr>
        </p:nvSpPr>
        <p:spPr/>
        <p:txBody>
          <a:bodyPr/>
          <a:lstStyle/>
          <a:p>
            <a:r>
              <a:rPr lang="en-GB" dirty="0">
                <a:latin typeface="Gill Sans MT" panose="020B0502020104020203" pitchFamily="34" charset="0"/>
              </a:rPr>
              <a:t>Continuous Features: Typically, data is discretized into partitions of K equal lengths/width (equal intervals) or K% of the total data (equal frequencies).</a:t>
            </a:r>
          </a:p>
          <a:p>
            <a:r>
              <a:rPr lang="en-GB" dirty="0">
                <a:latin typeface="Gill Sans MT" panose="020B0502020104020203" pitchFamily="34" charset="0"/>
              </a:rPr>
              <a:t>Categorical Features: Values for categorical features may be combined, particularly when there’s few samples for some categories.</a:t>
            </a:r>
          </a:p>
        </p:txBody>
      </p:sp>
      <p:sp>
        <p:nvSpPr>
          <p:cNvPr id="4" name="Slide Number Placeholder 3">
            <a:extLst>
              <a:ext uri="{FF2B5EF4-FFF2-40B4-BE49-F238E27FC236}">
                <a16:creationId xmlns:a16="http://schemas.microsoft.com/office/drawing/2014/main" id="{D7917004-CEA9-4AF4-B774-AAE7B1598DFC}"/>
              </a:ext>
            </a:extLst>
          </p:cNvPr>
          <p:cNvSpPr>
            <a:spLocks noGrp="1"/>
          </p:cNvSpPr>
          <p:nvPr>
            <p:ph type="sldNum" sz="quarter" idx="12"/>
          </p:nvPr>
        </p:nvSpPr>
        <p:spPr/>
        <p:txBody>
          <a:bodyPr/>
          <a:lstStyle/>
          <a:p>
            <a:pPr algn="l"/>
            <a:fld id="{FAEF9944-A4F6-4C59-AEBD-678D6480B8EA}" type="slidenum">
              <a:rPr lang="en-US" smtClean="0"/>
              <a:pPr algn="l"/>
              <a:t>24</a:t>
            </a:fld>
            <a:endParaRPr lang="en-US" dirty="0"/>
          </a:p>
        </p:txBody>
      </p:sp>
      <p:pic>
        <p:nvPicPr>
          <p:cNvPr id="6" name="Picture 5" descr="Text, table&#10;&#10;Description automatically generated">
            <a:extLst>
              <a:ext uri="{FF2B5EF4-FFF2-40B4-BE49-F238E27FC236}">
                <a16:creationId xmlns:a16="http://schemas.microsoft.com/office/drawing/2014/main" id="{623C2549-5FF0-402D-B192-5EAC268C00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69809" y="4161337"/>
            <a:ext cx="6696222" cy="2560138"/>
          </a:xfrm>
          <a:prstGeom prst="rect">
            <a:avLst/>
          </a:prstGeom>
        </p:spPr>
      </p:pic>
    </p:spTree>
    <p:extLst>
      <p:ext uri="{BB962C8B-B14F-4D97-AF65-F5344CB8AC3E}">
        <p14:creationId xmlns:p14="http://schemas.microsoft.com/office/powerpoint/2010/main" val="20107025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A26D3-82DD-4CAB-AA33-F046B37FA37C}"/>
              </a:ext>
            </a:extLst>
          </p:cNvPr>
          <p:cNvSpPr>
            <a:spLocks noGrp="1"/>
          </p:cNvSpPr>
          <p:nvPr>
            <p:ph type="title"/>
          </p:nvPr>
        </p:nvSpPr>
        <p:spPr/>
        <p:txBody>
          <a:bodyPr/>
          <a:lstStyle/>
          <a:p>
            <a:r>
              <a:rPr lang="en-GB" dirty="0">
                <a:latin typeface="Gill Sans MT" panose="020B0502020104020203" pitchFamily="34" charset="0"/>
              </a:rPr>
              <a:t>Reframe Numerical Quantities</a:t>
            </a:r>
            <a:r>
              <a:rPr lang="en-GB" dirty="0">
                <a:latin typeface="Rockwell" panose="02060603020205020403" pitchFamily="18" charset="0"/>
              </a:rPr>
              <a:t>:</a:t>
            </a:r>
          </a:p>
        </p:txBody>
      </p:sp>
      <p:sp>
        <p:nvSpPr>
          <p:cNvPr id="3" name="Content Placeholder 2">
            <a:extLst>
              <a:ext uri="{FF2B5EF4-FFF2-40B4-BE49-F238E27FC236}">
                <a16:creationId xmlns:a16="http://schemas.microsoft.com/office/drawing/2014/main" id="{237335F2-43F2-4914-B107-A840A39959FE}"/>
              </a:ext>
            </a:extLst>
          </p:cNvPr>
          <p:cNvSpPr>
            <a:spLocks noGrp="1"/>
          </p:cNvSpPr>
          <p:nvPr>
            <p:ph idx="1"/>
          </p:nvPr>
        </p:nvSpPr>
        <p:spPr/>
        <p:txBody>
          <a:bodyPr/>
          <a:lstStyle/>
          <a:p>
            <a:pPr marL="0" indent="0">
              <a:buNone/>
            </a:pPr>
            <a:r>
              <a:rPr lang="en-GB" dirty="0">
                <a:latin typeface="Gill Sans MT" panose="020B0502020104020203" pitchFamily="34" charset="0"/>
              </a:rPr>
              <a:t>Changing from grams to kg and losing detail might be both wanted and efficient for calculation.</a:t>
            </a:r>
          </a:p>
        </p:txBody>
      </p:sp>
      <p:sp>
        <p:nvSpPr>
          <p:cNvPr id="4" name="Slide Number Placeholder 3">
            <a:extLst>
              <a:ext uri="{FF2B5EF4-FFF2-40B4-BE49-F238E27FC236}">
                <a16:creationId xmlns:a16="http://schemas.microsoft.com/office/drawing/2014/main" id="{69F87250-A2CB-4733-A83B-B68984A2707E}"/>
              </a:ext>
            </a:extLst>
          </p:cNvPr>
          <p:cNvSpPr>
            <a:spLocks noGrp="1"/>
          </p:cNvSpPr>
          <p:nvPr>
            <p:ph type="sldNum" sz="quarter" idx="12"/>
          </p:nvPr>
        </p:nvSpPr>
        <p:spPr/>
        <p:txBody>
          <a:bodyPr/>
          <a:lstStyle/>
          <a:p>
            <a:pPr algn="l"/>
            <a:fld id="{FAEF9944-A4F6-4C59-AEBD-678D6480B8EA}" type="slidenum">
              <a:rPr lang="en-US" smtClean="0"/>
              <a:pPr algn="l"/>
              <a:t>25</a:t>
            </a:fld>
            <a:endParaRPr lang="en-US" dirty="0"/>
          </a:p>
        </p:txBody>
      </p:sp>
      <p:pic>
        <p:nvPicPr>
          <p:cNvPr id="10" name="Picture 9" descr="Table&#10;&#10;Description automatically generated">
            <a:extLst>
              <a:ext uri="{FF2B5EF4-FFF2-40B4-BE49-F238E27FC236}">
                <a16:creationId xmlns:a16="http://schemas.microsoft.com/office/drawing/2014/main" id="{C475A7E4-0208-4823-B62D-572D1DE54D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2881" y="3186792"/>
            <a:ext cx="4410691" cy="2384013"/>
          </a:xfrm>
          <a:prstGeom prst="rect">
            <a:avLst/>
          </a:prstGeom>
        </p:spPr>
      </p:pic>
      <p:pic>
        <p:nvPicPr>
          <p:cNvPr id="12" name="Picture 11" descr="Table&#10;&#10;Description automatically generated">
            <a:extLst>
              <a:ext uri="{FF2B5EF4-FFF2-40B4-BE49-F238E27FC236}">
                <a16:creationId xmlns:a16="http://schemas.microsoft.com/office/drawing/2014/main" id="{ECA607F3-4261-49F4-8813-745F28CD73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24107" y="3186792"/>
            <a:ext cx="4458322" cy="2538759"/>
          </a:xfrm>
          <a:prstGeom prst="rect">
            <a:avLst/>
          </a:prstGeom>
        </p:spPr>
      </p:pic>
    </p:spTree>
    <p:extLst>
      <p:ext uri="{BB962C8B-B14F-4D97-AF65-F5344CB8AC3E}">
        <p14:creationId xmlns:p14="http://schemas.microsoft.com/office/powerpoint/2010/main" val="10159913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E43BD8-8CDF-4815-AFB5-0D931D9528A0}"/>
              </a:ext>
            </a:extLst>
          </p:cNvPr>
          <p:cNvSpPr>
            <a:spLocks noGrp="1"/>
          </p:cNvSpPr>
          <p:nvPr>
            <p:ph type="title"/>
          </p:nvPr>
        </p:nvSpPr>
        <p:spPr/>
        <p:txBody>
          <a:bodyPr/>
          <a:lstStyle/>
          <a:p>
            <a:r>
              <a:rPr lang="en-GB" dirty="0">
                <a:latin typeface="Gill Sans MT" panose="020B0502020104020203" pitchFamily="34" charset="0"/>
              </a:rPr>
              <a:t>Crossing:</a:t>
            </a:r>
          </a:p>
        </p:txBody>
      </p:sp>
      <p:sp>
        <p:nvSpPr>
          <p:cNvPr id="3" name="Content Placeholder 2">
            <a:extLst>
              <a:ext uri="{FF2B5EF4-FFF2-40B4-BE49-F238E27FC236}">
                <a16:creationId xmlns:a16="http://schemas.microsoft.com/office/drawing/2014/main" id="{D1F038D1-147E-4F17-A963-C0FD8591AAB6}"/>
              </a:ext>
            </a:extLst>
          </p:cNvPr>
          <p:cNvSpPr>
            <a:spLocks noGrp="1"/>
          </p:cNvSpPr>
          <p:nvPr>
            <p:ph idx="1"/>
          </p:nvPr>
        </p:nvSpPr>
        <p:spPr/>
        <p:txBody>
          <a:bodyPr/>
          <a:lstStyle/>
          <a:p>
            <a:r>
              <a:rPr lang="en-GB" dirty="0">
                <a:latin typeface="Gill Sans MT" panose="020B0502020104020203" pitchFamily="34" charset="0"/>
              </a:rPr>
              <a:t>Creating new features as a combination of existing features. Could be multiplying numerical features or combining categorical variables. This is a great way to add domain expertise knowledge to the dataset.</a:t>
            </a:r>
          </a:p>
        </p:txBody>
      </p:sp>
      <p:sp>
        <p:nvSpPr>
          <p:cNvPr id="4" name="Slide Number Placeholder 3">
            <a:extLst>
              <a:ext uri="{FF2B5EF4-FFF2-40B4-BE49-F238E27FC236}">
                <a16:creationId xmlns:a16="http://schemas.microsoft.com/office/drawing/2014/main" id="{E331AC90-733C-4542-9E6B-B471D4FBA059}"/>
              </a:ext>
            </a:extLst>
          </p:cNvPr>
          <p:cNvSpPr>
            <a:spLocks noGrp="1"/>
          </p:cNvSpPr>
          <p:nvPr>
            <p:ph type="sldNum" sz="quarter" idx="12"/>
          </p:nvPr>
        </p:nvSpPr>
        <p:spPr/>
        <p:txBody>
          <a:bodyPr/>
          <a:lstStyle/>
          <a:p>
            <a:pPr algn="l"/>
            <a:fld id="{FAEF9944-A4F6-4C59-AEBD-678D6480B8EA}" type="slidenum">
              <a:rPr lang="en-US" smtClean="0"/>
              <a:pPr algn="l"/>
              <a:t>26</a:t>
            </a:fld>
            <a:endParaRPr lang="en-US" dirty="0"/>
          </a:p>
        </p:txBody>
      </p:sp>
      <p:pic>
        <p:nvPicPr>
          <p:cNvPr id="6" name="Picture 5" descr="Table&#10;&#10;Description automatically generated">
            <a:extLst>
              <a:ext uri="{FF2B5EF4-FFF2-40B4-BE49-F238E27FC236}">
                <a16:creationId xmlns:a16="http://schemas.microsoft.com/office/drawing/2014/main" id="{40B9ADD8-23D3-43AE-AEE9-652E640FCA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9554" y="3596961"/>
            <a:ext cx="4458322" cy="2072319"/>
          </a:xfrm>
          <a:prstGeom prst="rect">
            <a:avLst/>
          </a:prstGeom>
        </p:spPr>
      </p:pic>
      <p:pic>
        <p:nvPicPr>
          <p:cNvPr id="8" name="Picture 7" descr="Table&#10;&#10;Description automatically generated">
            <a:extLst>
              <a:ext uri="{FF2B5EF4-FFF2-40B4-BE49-F238E27FC236}">
                <a16:creationId xmlns:a16="http://schemas.microsoft.com/office/drawing/2014/main" id="{3904FDE4-C8B4-4B95-A50E-34B5D398CB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33319" y="3429000"/>
            <a:ext cx="5420481" cy="2072319"/>
          </a:xfrm>
          <a:prstGeom prst="rect">
            <a:avLst/>
          </a:prstGeom>
        </p:spPr>
      </p:pic>
    </p:spTree>
    <p:extLst>
      <p:ext uri="{BB962C8B-B14F-4D97-AF65-F5344CB8AC3E}">
        <p14:creationId xmlns:p14="http://schemas.microsoft.com/office/powerpoint/2010/main" val="34928626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D3411-F214-4C62-B4AA-C1D4127D3CED}"/>
              </a:ext>
            </a:extLst>
          </p:cNvPr>
          <p:cNvSpPr>
            <a:spLocks noGrp="1"/>
          </p:cNvSpPr>
          <p:nvPr>
            <p:ph type="title"/>
          </p:nvPr>
        </p:nvSpPr>
        <p:spPr>
          <a:xfrm>
            <a:off x="652669" y="2405960"/>
            <a:ext cx="10515600" cy="1325563"/>
          </a:xfrm>
        </p:spPr>
        <p:txBody>
          <a:bodyPr/>
          <a:lstStyle/>
          <a:p>
            <a:pPr algn="ctr"/>
            <a:r>
              <a:rPr lang="en-GB" dirty="0">
                <a:latin typeface="Gill Sans MT" panose="020B0502020104020203" pitchFamily="34" charset="0"/>
              </a:rPr>
              <a:t>Thank you!</a:t>
            </a:r>
          </a:p>
        </p:txBody>
      </p:sp>
      <p:sp>
        <p:nvSpPr>
          <p:cNvPr id="4" name="Slide Number Placeholder 3">
            <a:extLst>
              <a:ext uri="{FF2B5EF4-FFF2-40B4-BE49-F238E27FC236}">
                <a16:creationId xmlns:a16="http://schemas.microsoft.com/office/drawing/2014/main" id="{BFEA6409-C4AC-478A-8B4B-676DCD09830F}"/>
              </a:ext>
            </a:extLst>
          </p:cNvPr>
          <p:cNvSpPr>
            <a:spLocks noGrp="1"/>
          </p:cNvSpPr>
          <p:nvPr>
            <p:ph type="sldNum" sz="quarter" idx="12"/>
          </p:nvPr>
        </p:nvSpPr>
        <p:spPr/>
        <p:txBody>
          <a:bodyPr/>
          <a:lstStyle/>
          <a:p>
            <a:pPr algn="l"/>
            <a:fld id="{FAEF9944-A4F6-4C59-AEBD-678D6480B8EA}" type="slidenum">
              <a:rPr lang="en-US" smtClean="0"/>
              <a:pPr algn="l"/>
              <a:t>27</a:t>
            </a:fld>
            <a:endParaRPr lang="en-US" dirty="0"/>
          </a:p>
        </p:txBody>
      </p:sp>
    </p:spTree>
    <p:extLst>
      <p:ext uri="{BB962C8B-B14F-4D97-AF65-F5344CB8AC3E}">
        <p14:creationId xmlns:p14="http://schemas.microsoft.com/office/powerpoint/2010/main" val="5031118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17E5C-AA6B-45D1-B86C-528E9041B661}"/>
              </a:ext>
            </a:extLst>
          </p:cNvPr>
          <p:cNvSpPr>
            <a:spLocks noGrp="1"/>
          </p:cNvSpPr>
          <p:nvPr>
            <p:ph type="title"/>
          </p:nvPr>
        </p:nvSpPr>
        <p:spPr/>
        <p:txBody>
          <a:bodyPr/>
          <a:lstStyle/>
          <a:p>
            <a:r>
              <a:rPr lang="en-GB" dirty="0">
                <a:latin typeface="Rockwell" panose="02060603020205020403" pitchFamily="18" charset="0"/>
              </a:rPr>
              <a:t>MACHINE LEARNING</a:t>
            </a:r>
          </a:p>
        </p:txBody>
      </p:sp>
      <p:sp>
        <p:nvSpPr>
          <p:cNvPr id="3" name="Content Placeholder 2">
            <a:extLst>
              <a:ext uri="{FF2B5EF4-FFF2-40B4-BE49-F238E27FC236}">
                <a16:creationId xmlns:a16="http://schemas.microsoft.com/office/drawing/2014/main" id="{805761A4-0E68-4D93-AFCE-E208D4118573}"/>
              </a:ext>
            </a:extLst>
          </p:cNvPr>
          <p:cNvSpPr>
            <a:spLocks noGrp="1"/>
          </p:cNvSpPr>
          <p:nvPr>
            <p:ph idx="1"/>
          </p:nvPr>
        </p:nvSpPr>
        <p:spPr/>
        <p:txBody>
          <a:bodyPr/>
          <a:lstStyle/>
          <a:p>
            <a:r>
              <a:rPr lang="en-GB" dirty="0">
                <a:latin typeface="Gill Sans MT" panose="020B0502020104020203" pitchFamily="34" charset="0"/>
              </a:rPr>
              <a:t>Machine Learning is a technique of data science that helps computers learn from existing data in order to forecast future behaviors, outcomes and trends.</a:t>
            </a:r>
          </a:p>
          <a:p>
            <a:pPr marL="0" indent="0">
              <a:buNone/>
            </a:pPr>
            <a:endParaRPr lang="en-GB" dirty="0">
              <a:latin typeface="Gill Sans MT" panose="020B0502020104020203" pitchFamily="34" charset="0"/>
            </a:endParaRPr>
          </a:p>
        </p:txBody>
      </p:sp>
      <p:graphicFrame>
        <p:nvGraphicFramePr>
          <p:cNvPr id="4" name="Table 4">
            <a:extLst>
              <a:ext uri="{FF2B5EF4-FFF2-40B4-BE49-F238E27FC236}">
                <a16:creationId xmlns:a16="http://schemas.microsoft.com/office/drawing/2014/main" id="{428E681B-42F4-40B4-9D45-30F75F175BF1}"/>
              </a:ext>
            </a:extLst>
          </p:cNvPr>
          <p:cNvGraphicFramePr>
            <a:graphicFrameLocks noGrp="1"/>
          </p:cNvGraphicFramePr>
          <p:nvPr>
            <p:extLst>
              <p:ext uri="{D42A27DB-BD31-4B8C-83A1-F6EECF244321}">
                <p14:modId xmlns:p14="http://schemas.microsoft.com/office/powerpoint/2010/main" val="3069608043"/>
              </p:ext>
            </p:extLst>
          </p:nvPr>
        </p:nvGraphicFramePr>
        <p:xfrm>
          <a:off x="1815548" y="3429000"/>
          <a:ext cx="8092661" cy="2661920"/>
        </p:xfrm>
        <a:graphic>
          <a:graphicData uri="http://schemas.openxmlformats.org/drawingml/2006/table">
            <a:tbl>
              <a:tblPr firstRow="1" bandRow="1">
                <a:tableStyleId>{3B4B98B0-60AC-42C2-AFA5-B58CD77FA1E5}</a:tableStyleId>
              </a:tblPr>
              <a:tblGrid>
                <a:gridCol w="2673995">
                  <a:extLst>
                    <a:ext uri="{9D8B030D-6E8A-4147-A177-3AD203B41FA5}">
                      <a16:colId xmlns:a16="http://schemas.microsoft.com/office/drawing/2014/main" val="3524118175"/>
                    </a:ext>
                  </a:extLst>
                </a:gridCol>
                <a:gridCol w="2709333">
                  <a:extLst>
                    <a:ext uri="{9D8B030D-6E8A-4147-A177-3AD203B41FA5}">
                      <a16:colId xmlns:a16="http://schemas.microsoft.com/office/drawing/2014/main" val="1602378781"/>
                    </a:ext>
                  </a:extLst>
                </a:gridCol>
                <a:gridCol w="2709333">
                  <a:extLst>
                    <a:ext uri="{9D8B030D-6E8A-4147-A177-3AD203B41FA5}">
                      <a16:colId xmlns:a16="http://schemas.microsoft.com/office/drawing/2014/main" val="2174070511"/>
                    </a:ext>
                  </a:extLst>
                </a:gridCol>
              </a:tblGrid>
              <a:tr h="370840">
                <a:tc>
                  <a:txBody>
                    <a:bodyPr/>
                    <a:lstStyle/>
                    <a:p>
                      <a:r>
                        <a:rPr lang="en-GB" dirty="0">
                          <a:latin typeface="Gill Sans MT" panose="020B0502020104020203" pitchFamily="34" charset="0"/>
                        </a:rPr>
                        <a:t>TASK</a:t>
                      </a:r>
                    </a:p>
                  </a:txBody>
                  <a:tcPr/>
                </a:tc>
                <a:tc>
                  <a:txBody>
                    <a:bodyPr/>
                    <a:lstStyle/>
                    <a:p>
                      <a:r>
                        <a:rPr lang="en-GB" dirty="0">
                          <a:latin typeface="Gill Sans MT" panose="020B0502020104020203" pitchFamily="34" charset="0"/>
                        </a:rPr>
                        <a:t>DEFINITATION</a:t>
                      </a:r>
                    </a:p>
                  </a:txBody>
                  <a:tcPr/>
                </a:tc>
                <a:tc>
                  <a:txBody>
                    <a:bodyPr/>
                    <a:lstStyle/>
                    <a:p>
                      <a:r>
                        <a:rPr lang="en-GB" dirty="0">
                          <a:latin typeface="Gill Sans MT" panose="020B0502020104020203" pitchFamily="34" charset="0"/>
                        </a:rPr>
                        <a:t>EXAMPLE</a:t>
                      </a:r>
                    </a:p>
                  </a:txBody>
                  <a:tcPr/>
                </a:tc>
                <a:extLst>
                  <a:ext uri="{0D108BD9-81ED-4DB2-BD59-A6C34878D82A}">
                    <a16:rowId xmlns:a16="http://schemas.microsoft.com/office/drawing/2014/main" val="1913000032"/>
                  </a:ext>
                </a:extLst>
              </a:tr>
              <a:tr h="370840">
                <a:tc>
                  <a:txBody>
                    <a:bodyPr/>
                    <a:lstStyle/>
                    <a:p>
                      <a:r>
                        <a:rPr lang="en-GB" dirty="0">
                          <a:latin typeface="Gill Sans MT" panose="020B0502020104020203" pitchFamily="34" charset="0"/>
                        </a:rPr>
                        <a:t>Classification </a:t>
                      </a:r>
                    </a:p>
                  </a:txBody>
                  <a:tcPr/>
                </a:tc>
                <a:tc>
                  <a:txBody>
                    <a:bodyPr/>
                    <a:lstStyle/>
                    <a:p>
                      <a:r>
                        <a:rPr lang="en-GB" dirty="0">
                          <a:latin typeface="Gill Sans MT" panose="020B0502020104020203" pitchFamily="34" charset="0"/>
                        </a:rPr>
                        <a:t>predict what category new instance belongs to </a:t>
                      </a:r>
                    </a:p>
                  </a:txBody>
                  <a:tcPr/>
                </a:tc>
                <a:tc>
                  <a:txBody>
                    <a:bodyPr/>
                    <a:lstStyle/>
                    <a:p>
                      <a:r>
                        <a:rPr lang="en-GB" dirty="0">
                          <a:latin typeface="Gill Sans MT" panose="020B0502020104020203" pitchFamily="34" charset="0"/>
                        </a:rPr>
                        <a:t>is the tumor malign/benign? </a:t>
                      </a:r>
                    </a:p>
                  </a:txBody>
                  <a:tcPr/>
                </a:tc>
                <a:extLst>
                  <a:ext uri="{0D108BD9-81ED-4DB2-BD59-A6C34878D82A}">
                    <a16:rowId xmlns:a16="http://schemas.microsoft.com/office/drawing/2014/main" val="186122559"/>
                  </a:ext>
                </a:extLst>
              </a:tr>
              <a:tr h="370840">
                <a:tc>
                  <a:txBody>
                    <a:bodyPr/>
                    <a:lstStyle/>
                    <a:p>
                      <a:r>
                        <a:rPr lang="en-GB" dirty="0">
                          <a:latin typeface="Gill Sans MT" panose="020B0502020104020203" pitchFamily="34" charset="0"/>
                        </a:rPr>
                        <a:t>Regression</a:t>
                      </a:r>
                    </a:p>
                  </a:txBody>
                  <a:tcPr/>
                </a:tc>
                <a:tc>
                  <a:txBody>
                    <a:bodyPr/>
                    <a:lstStyle/>
                    <a:p>
                      <a:r>
                        <a:rPr lang="en-GB" dirty="0">
                          <a:latin typeface="Gill Sans MT" panose="020B0502020104020203" pitchFamily="34" charset="0"/>
                        </a:rPr>
                        <a:t>predict a continuous numeric value </a:t>
                      </a:r>
                    </a:p>
                  </a:txBody>
                  <a:tcPr/>
                </a:tc>
                <a:tc>
                  <a:txBody>
                    <a:bodyPr/>
                    <a:lstStyle/>
                    <a:p>
                      <a:r>
                        <a:rPr lang="en-GB" dirty="0">
                          <a:latin typeface="Gill Sans MT" panose="020B0502020104020203" pitchFamily="34" charset="0"/>
                        </a:rPr>
                        <a:t>predict house/stock prices in future </a:t>
                      </a:r>
                    </a:p>
                  </a:txBody>
                  <a:tcPr/>
                </a:tc>
                <a:extLst>
                  <a:ext uri="{0D108BD9-81ED-4DB2-BD59-A6C34878D82A}">
                    <a16:rowId xmlns:a16="http://schemas.microsoft.com/office/drawing/2014/main" val="3445556799"/>
                  </a:ext>
                </a:extLst>
              </a:tr>
              <a:tr h="370840">
                <a:tc>
                  <a:txBody>
                    <a:bodyPr/>
                    <a:lstStyle/>
                    <a:p>
                      <a:r>
                        <a:rPr lang="en-GB" dirty="0">
                          <a:latin typeface="Gill Sans MT" panose="020B0502020104020203" pitchFamily="34" charset="0"/>
                        </a:rPr>
                        <a:t>Anomaly Detection </a:t>
                      </a:r>
                    </a:p>
                  </a:txBody>
                  <a:tcPr/>
                </a:tc>
                <a:tc>
                  <a:txBody>
                    <a:bodyPr/>
                    <a:lstStyle/>
                    <a:p>
                      <a:r>
                        <a:rPr lang="en-GB" dirty="0">
                          <a:latin typeface="Gill Sans MT" panose="020B0502020104020203" pitchFamily="34" charset="0"/>
                        </a:rPr>
                        <a:t>identify outliers </a:t>
                      </a:r>
                    </a:p>
                  </a:txBody>
                  <a:tcPr/>
                </a:tc>
                <a:tc>
                  <a:txBody>
                    <a:bodyPr/>
                    <a:lstStyle/>
                    <a:p>
                      <a:r>
                        <a:rPr lang="en-GB" dirty="0">
                          <a:latin typeface="Gill Sans MT" panose="020B0502020104020203" pitchFamily="34" charset="0"/>
                        </a:rPr>
                        <a:t>fraud detection</a:t>
                      </a:r>
                    </a:p>
                  </a:txBody>
                  <a:tcPr/>
                </a:tc>
                <a:extLst>
                  <a:ext uri="{0D108BD9-81ED-4DB2-BD59-A6C34878D82A}">
                    <a16:rowId xmlns:a16="http://schemas.microsoft.com/office/drawing/2014/main" val="946464690"/>
                  </a:ext>
                </a:extLst>
              </a:tr>
              <a:tr h="370840">
                <a:tc>
                  <a:txBody>
                    <a:bodyPr/>
                    <a:lstStyle/>
                    <a:p>
                      <a:r>
                        <a:rPr lang="en-GB" dirty="0">
                          <a:latin typeface="Gill Sans MT" panose="020B0502020104020203" pitchFamily="34" charset="0"/>
                        </a:rPr>
                        <a:t>Clustering </a:t>
                      </a:r>
                    </a:p>
                  </a:txBody>
                  <a:tcPr/>
                </a:tc>
                <a:tc>
                  <a:txBody>
                    <a:bodyPr/>
                    <a:lstStyle/>
                    <a:p>
                      <a:r>
                        <a:rPr lang="en-GB" dirty="0">
                          <a:latin typeface="Gill Sans MT" panose="020B0502020104020203" pitchFamily="34" charset="0"/>
                        </a:rPr>
                        <a:t>separate similar data points into groups </a:t>
                      </a:r>
                    </a:p>
                  </a:txBody>
                  <a:tcPr/>
                </a:tc>
                <a:tc>
                  <a:txBody>
                    <a:bodyPr/>
                    <a:lstStyle/>
                    <a:p>
                      <a:r>
                        <a:rPr lang="en-GB" dirty="0">
                          <a:latin typeface="Gill Sans MT" panose="020B0502020104020203" pitchFamily="34" charset="0"/>
                        </a:rPr>
                        <a:t>customer segmentation</a:t>
                      </a:r>
                    </a:p>
                  </a:txBody>
                  <a:tcPr/>
                </a:tc>
                <a:extLst>
                  <a:ext uri="{0D108BD9-81ED-4DB2-BD59-A6C34878D82A}">
                    <a16:rowId xmlns:a16="http://schemas.microsoft.com/office/drawing/2014/main" val="781177173"/>
                  </a:ext>
                </a:extLst>
              </a:tr>
            </a:tbl>
          </a:graphicData>
        </a:graphic>
      </p:graphicFrame>
      <p:sp>
        <p:nvSpPr>
          <p:cNvPr id="5" name="Slide Number Placeholder 4">
            <a:extLst>
              <a:ext uri="{FF2B5EF4-FFF2-40B4-BE49-F238E27FC236}">
                <a16:creationId xmlns:a16="http://schemas.microsoft.com/office/drawing/2014/main" id="{AEDECC82-BA60-4407-B55B-FAAB0402E3C4}"/>
              </a:ext>
            </a:extLst>
          </p:cNvPr>
          <p:cNvSpPr>
            <a:spLocks noGrp="1"/>
          </p:cNvSpPr>
          <p:nvPr>
            <p:ph type="sldNum" sz="quarter" idx="12"/>
          </p:nvPr>
        </p:nvSpPr>
        <p:spPr/>
        <p:txBody>
          <a:bodyPr/>
          <a:lstStyle/>
          <a:p>
            <a:pPr algn="l"/>
            <a:fld id="{FAEF9944-A4F6-4C59-AEBD-678D6480B8EA}" type="slidenum">
              <a:rPr lang="en-US" smtClean="0"/>
              <a:pPr algn="l"/>
              <a:t>3</a:t>
            </a:fld>
            <a:endParaRPr lang="en-US" dirty="0"/>
          </a:p>
        </p:txBody>
      </p:sp>
    </p:spTree>
    <p:extLst>
      <p:ext uri="{BB962C8B-B14F-4D97-AF65-F5344CB8AC3E}">
        <p14:creationId xmlns:p14="http://schemas.microsoft.com/office/powerpoint/2010/main" val="37018806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EC540-64E9-4103-9EA2-0B6F4A14B9F2}"/>
              </a:ext>
            </a:extLst>
          </p:cNvPr>
          <p:cNvSpPr>
            <a:spLocks noGrp="1"/>
          </p:cNvSpPr>
          <p:nvPr>
            <p:ph type="title"/>
          </p:nvPr>
        </p:nvSpPr>
        <p:spPr/>
        <p:txBody>
          <a:bodyPr/>
          <a:lstStyle/>
          <a:p>
            <a:r>
              <a:rPr lang="en-GB" dirty="0">
                <a:latin typeface="Gill Sans MT" panose="020B0502020104020203" pitchFamily="34" charset="0"/>
              </a:rPr>
              <a:t>Terminology</a:t>
            </a:r>
          </a:p>
        </p:txBody>
      </p:sp>
      <p:sp>
        <p:nvSpPr>
          <p:cNvPr id="3" name="Content Placeholder 2">
            <a:extLst>
              <a:ext uri="{FF2B5EF4-FFF2-40B4-BE49-F238E27FC236}">
                <a16:creationId xmlns:a16="http://schemas.microsoft.com/office/drawing/2014/main" id="{E647A7AE-BE26-4202-A4E7-5B869F9B015B}"/>
              </a:ext>
            </a:extLst>
          </p:cNvPr>
          <p:cNvSpPr>
            <a:spLocks noGrp="1"/>
          </p:cNvSpPr>
          <p:nvPr>
            <p:ph idx="1"/>
          </p:nvPr>
        </p:nvSpPr>
        <p:spPr>
          <a:xfrm>
            <a:off x="838200" y="1444487"/>
            <a:ext cx="10515600" cy="4732476"/>
          </a:xfrm>
        </p:spPr>
        <p:txBody>
          <a:bodyPr>
            <a:normAutofit/>
          </a:bodyPr>
          <a:lstStyle/>
          <a:p>
            <a:r>
              <a:rPr lang="en-GB" sz="2400" b="1" dirty="0">
                <a:latin typeface="Gill Sans MT" panose="020B0502020104020203" pitchFamily="34" charset="0"/>
              </a:rPr>
              <a:t>Feature: </a:t>
            </a:r>
            <a:r>
              <a:rPr lang="en-GB" sz="2400" dirty="0">
                <a:latin typeface="Gill Sans MT" panose="020B0502020104020203" pitchFamily="34" charset="0"/>
              </a:rPr>
              <a:t>also known as Attribute/ Independent Variable/ Predictor/ Input Variable. It's an individual measurable property/characteristic of a phenomenon being observed . The age of a person, etc. </a:t>
            </a:r>
          </a:p>
          <a:p>
            <a:r>
              <a:rPr lang="en-GB" sz="2400" b="1" dirty="0">
                <a:latin typeface="Gill Sans MT" panose="020B0502020104020203" pitchFamily="34" charset="0"/>
              </a:rPr>
              <a:t>Target: </a:t>
            </a:r>
            <a:r>
              <a:rPr lang="en-GB" sz="2400" dirty="0">
                <a:latin typeface="Gill Sans MT" panose="020B0502020104020203" pitchFamily="34" charset="0"/>
              </a:rPr>
              <a:t>also known as Dependent Variable/ Response Variable/ Output Variable. It's the variable being predicted in supervised learning. </a:t>
            </a:r>
          </a:p>
          <a:p>
            <a:r>
              <a:rPr lang="en-GB" sz="2400" b="1" dirty="0">
                <a:latin typeface="Gill Sans MT" panose="020B0502020104020203" pitchFamily="34" charset="0"/>
              </a:rPr>
              <a:t>Algorithm: </a:t>
            </a:r>
            <a:r>
              <a:rPr lang="en-GB" sz="2400" dirty="0">
                <a:latin typeface="Gill Sans MT" panose="020B0502020104020203" pitchFamily="34" charset="0"/>
              </a:rPr>
              <a:t>the specific procedure used to implement a particular ML technique. Linear Regression, etc. </a:t>
            </a:r>
          </a:p>
          <a:p>
            <a:r>
              <a:rPr lang="en-GB" sz="2400" b="1" dirty="0">
                <a:latin typeface="Gill Sans MT" panose="020B0502020104020203" pitchFamily="34" charset="0"/>
              </a:rPr>
              <a:t>Model: </a:t>
            </a:r>
            <a:r>
              <a:rPr lang="en-GB" sz="2400" dirty="0">
                <a:latin typeface="Gill Sans MT" panose="020B0502020104020203" pitchFamily="34" charset="0"/>
              </a:rPr>
              <a:t>the algorithm applied to a dataset, complete with its settings (its parameters). Y=4.5x+0.8, etc. We want the model that best captures the relationship between features and the target.</a:t>
            </a:r>
          </a:p>
        </p:txBody>
      </p:sp>
      <p:sp>
        <p:nvSpPr>
          <p:cNvPr id="4" name="Slide Number Placeholder 3">
            <a:extLst>
              <a:ext uri="{FF2B5EF4-FFF2-40B4-BE49-F238E27FC236}">
                <a16:creationId xmlns:a16="http://schemas.microsoft.com/office/drawing/2014/main" id="{49043CB7-27C5-438F-A2C0-D28EEE7AB6C1}"/>
              </a:ext>
            </a:extLst>
          </p:cNvPr>
          <p:cNvSpPr>
            <a:spLocks noGrp="1"/>
          </p:cNvSpPr>
          <p:nvPr>
            <p:ph type="sldNum" sz="quarter" idx="12"/>
          </p:nvPr>
        </p:nvSpPr>
        <p:spPr/>
        <p:txBody>
          <a:bodyPr/>
          <a:lstStyle/>
          <a:p>
            <a:pPr algn="l"/>
            <a:fld id="{FAEF9944-A4F6-4C59-AEBD-678D6480B8EA}" type="slidenum">
              <a:rPr lang="en-US" smtClean="0"/>
              <a:pPr algn="l"/>
              <a:t>4</a:t>
            </a:fld>
            <a:endParaRPr lang="en-US" dirty="0"/>
          </a:p>
        </p:txBody>
      </p:sp>
    </p:spTree>
    <p:extLst>
      <p:ext uri="{BB962C8B-B14F-4D97-AF65-F5344CB8AC3E}">
        <p14:creationId xmlns:p14="http://schemas.microsoft.com/office/powerpoint/2010/main" val="26505750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F5828F6-7FF8-4CC9-8216-90D6778A9702}"/>
              </a:ext>
            </a:extLst>
          </p:cNvPr>
          <p:cNvSpPr>
            <a:spLocks noGrp="1"/>
          </p:cNvSpPr>
          <p:nvPr>
            <p:ph idx="1"/>
          </p:nvPr>
        </p:nvSpPr>
        <p:spPr>
          <a:xfrm>
            <a:off x="838200" y="1086678"/>
            <a:ext cx="10515600" cy="5090285"/>
          </a:xfrm>
        </p:spPr>
        <p:txBody>
          <a:bodyPr/>
          <a:lstStyle/>
          <a:p>
            <a:endParaRPr lang="en-GB" sz="2400" b="1" dirty="0">
              <a:latin typeface="Gill Sans MT" panose="020B0502020104020203" pitchFamily="34" charset="0"/>
            </a:endParaRPr>
          </a:p>
          <a:p>
            <a:r>
              <a:rPr lang="en-GB" sz="2400" b="1" dirty="0">
                <a:latin typeface="Gill Sans MT" panose="020B0502020104020203" pitchFamily="34" charset="0"/>
              </a:rPr>
              <a:t>Supervised learning : </a:t>
            </a:r>
            <a:r>
              <a:rPr lang="en-GB" sz="2400" dirty="0">
                <a:latin typeface="Gill Sans MT" panose="020B0502020104020203" pitchFamily="34" charset="0"/>
              </a:rPr>
              <a:t>train the model with labeled data to generate reasonable predictions for the response to new data</a:t>
            </a:r>
            <a:endParaRPr lang="en-GB" sz="2400" b="1" dirty="0">
              <a:latin typeface="Gill Sans MT" panose="020B0502020104020203" pitchFamily="34" charset="0"/>
            </a:endParaRPr>
          </a:p>
          <a:p>
            <a:r>
              <a:rPr lang="en-GB" sz="2400" b="1" dirty="0">
                <a:latin typeface="Gill Sans MT" panose="020B0502020104020203" pitchFamily="34" charset="0"/>
              </a:rPr>
              <a:t>Unsupervised learning : </a:t>
            </a:r>
            <a:r>
              <a:rPr lang="en-GB" sz="2400" dirty="0">
                <a:latin typeface="Gill Sans MT" panose="020B0502020104020203" pitchFamily="34" charset="0"/>
              </a:rPr>
              <a:t>train the model with un-labeled data to find intrinsic structures/ patterns within the data. </a:t>
            </a:r>
          </a:p>
          <a:p>
            <a:r>
              <a:rPr lang="en-GB" sz="2400" b="1" dirty="0">
                <a:latin typeface="Gill Sans MT" panose="020B0502020104020203" pitchFamily="34" charset="0"/>
              </a:rPr>
              <a:t>Reinforcement learning: </a:t>
            </a:r>
            <a:r>
              <a:rPr lang="en-GB" sz="2400" dirty="0">
                <a:latin typeface="Gill Sans MT" panose="020B0502020104020203" pitchFamily="34" charset="0"/>
              </a:rPr>
              <a:t>the model is learned from a series of actions by maximizing a reward function, which can either be maximized by penalizing bad actions and/or rewarding good actions. Selfdriving, etc. </a:t>
            </a:r>
          </a:p>
          <a:p>
            <a:endParaRPr lang="en-GB" dirty="0"/>
          </a:p>
        </p:txBody>
      </p:sp>
      <p:sp>
        <p:nvSpPr>
          <p:cNvPr id="4" name="Slide Number Placeholder 3">
            <a:extLst>
              <a:ext uri="{FF2B5EF4-FFF2-40B4-BE49-F238E27FC236}">
                <a16:creationId xmlns:a16="http://schemas.microsoft.com/office/drawing/2014/main" id="{400E4700-200F-48ED-A0E4-D55B6026FF50}"/>
              </a:ext>
            </a:extLst>
          </p:cNvPr>
          <p:cNvSpPr>
            <a:spLocks noGrp="1"/>
          </p:cNvSpPr>
          <p:nvPr>
            <p:ph type="sldNum" sz="quarter" idx="12"/>
          </p:nvPr>
        </p:nvSpPr>
        <p:spPr/>
        <p:txBody>
          <a:bodyPr/>
          <a:lstStyle/>
          <a:p>
            <a:pPr algn="l"/>
            <a:fld id="{FAEF9944-A4F6-4C59-AEBD-678D6480B8EA}" type="slidenum">
              <a:rPr lang="en-US" smtClean="0"/>
              <a:pPr algn="l"/>
              <a:t>5</a:t>
            </a:fld>
            <a:endParaRPr lang="en-US" dirty="0"/>
          </a:p>
        </p:txBody>
      </p:sp>
    </p:spTree>
    <p:extLst>
      <p:ext uri="{BB962C8B-B14F-4D97-AF65-F5344CB8AC3E}">
        <p14:creationId xmlns:p14="http://schemas.microsoft.com/office/powerpoint/2010/main" val="42426236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EAE4FD-535B-4B8E-BEE8-05F6ED9E0B47}"/>
              </a:ext>
            </a:extLst>
          </p:cNvPr>
          <p:cNvSpPr>
            <a:spLocks noGrp="1"/>
          </p:cNvSpPr>
          <p:nvPr>
            <p:ph type="title"/>
          </p:nvPr>
        </p:nvSpPr>
        <p:spPr>
          <a:xfrm>
            <a:off x="838200" y="365126"/>
            <a:ext cx="10515600" cy="1079362"/>
          </a:xfrm>
        </p:spPr>
        <p:txBody>
          <a:bodyPr/>
          <a:lstStyle/>
          <a:p>
            <a:r>
              <a:rPr lang="en-GB" dirty="0">
                <a:latin typeface="Gill Sans MT" panose="020B0502020104020203" pitchFamily="34" charset="0"/>
              </a:rPr>
              <a:t>Data Exploration </a:t>
            </a:r>
          </a:p>
        </p:txBody>
      </p:sp>
      <p:sp>
        <p:nvSpPr>
          <p:cNvPr id="3" name="Content Placeholder 2">
            <a:extLst>
              <a:ext uri="{FF2B5EF4-FFF2-40B4-BE49-F238E27FC236}">
                <a16:creationId xmlns:a16="http://schemas.microsoft.com/office/drawing/2014/main" id="{EC3E1F2A-62AF-4F0A-AF54-BFD0710536AF}"/>
              </a:ext>
            </a:extLst>
          </p:cNvPr>
          <p:cNvSpPr>
            <a:spLocks noGrp="1"/>
          </p:cNvSpPr>
          <p:nvPr>
            <p:ph idx="1"/>
          </p:nvPr>
        </p:nvSpPr>
        <p:spPr>
          <a:xfrm>
            <a:off x="838200" y="1444487"/>
            <a:ext cx="10515600" cy="4732476"/>
          </a:xfrm>
        </p:spPr>
        <p:txBody>
          <a:bodyPr/>
          <a:lstStyle/>
          <a:p>
            <a:r>
              <a:rPr lang="en-GB" dirty="0">
                <a:latin typeface="Gill Sans MT" panose="020B0502020104020203" pitchFamily="34" charset="0"/>
              </a:rPr>
              <a:t>Variables : any measurable property/characteristic of a phenomenon being observed. They are called 'variables' because the value they take may vary (and it usually does) in a population.</a:t>
            </a:r>
          </a:p>
          <a:p>
            <a:r>
              <a:rPr lang="en-GB" dirty="0">
                <a:latin typeface="Gill Sans MT" panose="020B0502020104020203" pitchFamily="34" charset="0"/>
              </a:rPr>
              <a:t>Types of Variable : Categorical and Numerical</a:t>
            </a:r>
          </a:p>
          <a:p>
            <a:endParaRPr lang="en-GB" dirty="0">
              <a:latin typeface="Gill Sans MT" panose="020B0502020104020203" pitchFamily="34" charset="0"/>
            </a:endParaRPr>
          </a:p>
        </p:txBody>
      </p:sp>
      <p:sp>
        <p:nvSpPr>
          <p:cNvPr id="4" name="Slide Number Placeholder 3">
            <a:extLst>
              <a:ext uri="{FF2B5EF4-FFF2-40B4-BE49-F238E27FC236}">
                <a16:creationId xmlns:a16="http://schemas.microsoft.com/office/drawing/2014/main" id="{9F64B17A-CB71-43F8-BDD9-6C5A383474B1}"/>
              </a:ext>
            </a:extLst>
          </p:cNvPr>
          <p:cNvSpPr>
            <a:spLocks noGrp="1"/>
          </p:cNvSpPr>
          <p:nvPr>
            <p:ph type="sldNum" sz="quarter" idx="12"/>
          </p:nvPr>
        </p:nvSpPr>
        <p:spPr/>
        <p:txBody>
          <a:bodyPr/>
          <a:lstStyle/>
          <a:p>
            <a:pPr algn="l"/>
            <a:fld id="{FAEF9944-A4F6-4C59-AEBD-678D6480B8EA}" type="slidenum">
              <a:rPr lang="en-US" smtClean="0"/>
              <a:pPr algn="l"/>
              <a:t>6</a:t>
            </a:fld>
            <a:endParaRPr lang="en-US" dirty="0"/>
          </a:p>
        </p:txBody>
      </p:sp>
    </p:spTree>
    <p:extLst>
      <p:ext uri="{BB962C8B-B14F-4D97-AF65-F5344CB8AC3E}">
        <p14:creationId xmlns:p14="http://schemas.microsoft.com/office/powerpoint/2010/main" val="39137969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CEDCA358-EC35-4D00-858A-E258073B55F4}"/>
              </a:ext>
            </a:extLst>
          </p:cNvPr>
          <p:cNvGraphicFramePr>
            <a:graphicFrameLocks noGrp="1"/>
          </p:cNvGraphicFramePr>
          <p:nvPr>
            <p:ph idx="1"/>
            <p:extLst>
              <p:ext uri="{D42A27DB-BD31-4B8C-83A1-F6EECF244321}">
                <p14:modId xmlns:p14="http://schemas.microsoft.com/office/powerpoint/2010/main" val="3341479036"/>
              </p:ext>
            </p:extLst>
          </p:nvPr>
        </p:nvGraphicFramePr>
        <p:xfrm>
          <a:off x="689113" y="622852"/>
          <a:ext cx="9155303" cy="5424434"/>
        </p:xfrm>
        <a:graphic>
          <a:graphicData uri="http://schemas.openxmlformats.org/drawingml/2006/table">
            <a:tbl>
              <a:tblPr firstRow="1" bandRow="1">
                <a:tableStyleId>{3B4B98B0-60AC-42C2-AFA5-B58CD77FA1E5}</a:tableStyleId>
              </a:tblPr>
              <a:tblGrid>
                <a:gridCol w="1268603">
                  <a:extLst>
                    <a:ext uri="{9D8B030D-6E8A-4147-A177-3AD203B41FA5}">
                      <a16:colId xmlns:a16="http://schemas.microsoft.com/office/drawing/2014/main" val="284322151"/>
                    </a:ext>
                  </a:extLst>
                </a:gridCol>
                <a:gridCol w="2628900">
                  <a:extLst>
                    <a:ext uri="{9D8B030D-6E8A-4147-A177-3AD203B41FA5}">
                      <a16:colId xmlns:a16="http://schemas.microsoft.com/office/drawing/2014/main" val="3527248601"/>
                    </a:ext>
                  </a:extLst>
                </a:gridCol>
                <a:gridCol w="2628900">
                  <a:extLst>
                    <a:ext uri="{9D8B030D-6E8A-4147-A177-3AD203B41FA5}">
                      <a16:colId xmlns:a16="http://schemas.microsoft.com/office/drawing/2014/main" val="97700768"/>
                    </a:ext>
                  </a:extLst>
                </a:gridCol>
                <a:gridCol w="2628900">
                  <a:extLst>
                    <a:ext uri="{9D8B030D-6E8A-4147-A177-3AD203B41FA5}">
                      <a16:colId xmlns:a16="http://schemas.microsoft.com/office/drawing/2014/main" val="3788155897"/>
                    </a:ext>
                  </a:extLst>
                </a:gridCol>
              </a:tblGrid>
              <a:tr h="805573">
                <a:tc>
                  <a:txBody>
                    <a:bodyPr/>
                    <a:lstStyle/>
                    <a:p>
                      <a:r>
                        <a:rPr lang="en-GB" dirty="0">
                          <a:latin typeface="Gill Sans MT" panose="020B0502020104020203" pitchFamily="34" charset="0"/>
                        </a:rPr>
                        <a:t>Type </a:t>
                      </a:r>
                    </a:p>
                  </a:txBody>
                  <a:tcPr/>
                </a:tc>
                <a:tc>
                  <a:txBody>
                    <a:bodyPr/>
                    <a:lstStyle/>
                    <a:p>
                      <a:r>
                        <a:rPr lang="en-GB" dirty="0">
                          <a:latin typeface="Gill Sans MT" panose="020B0502020104020203" pitchFamily="34" charset="0"/>
                        </a:rPr>
                        <a:t>Sub-Type</a:t>
                      </a:r>
                    </a:p>
                  </a:txBody>
                  <a:tcPr/>
                </a:tc>
                <a:tc>
                  <a:txBody>
                    <a:bodyPr/>
                    <a:lstStyle/>
                    <a:p>
                      <a:r>
                        <a:rPr lang="en-GB" dirty="0">
                          <a:latin typeface="Gill Sans MT" panose="020B0502020104020203" pitchFamily="34" charset="0"/>
                        </a:rPr>
                        <a:t>Definition </a:t>
                      </a:r>
                    </a:p>
                  </a:txBody>
                  <a:tcPr/>
                </a:tc>
                <a:tc>
                  <a:txBody>
                    <a:bodyPr/>
                    <a:lstStyle/>
                    <a:p>
                      <a:r>
                        <a:rPr lang="en-GB" dirty="0">
                          <a:latin typeface="Gill Sans MT" panose="020B0502020104020203" pitchFamily="34" charset="0"/>
                        </a:rPr>
                        <a:t>Example </a:t>
                      </a:r>
                    </a:p>
                  </a:txBody>
                  <a:tcPr/>
                </a:tc>
                <a:extLst>
                  <a:ext uri="{0D108BD9-81ED-4DB2-BD59-A6C34878D82A}">
                    <a16:rowId xmlns:a16="http://schemas.microsoft.com/office/drawing/2014/main" val="3487539172"/>
                  </a:ext>
                </a:extLst>
              </a:tr>
              <a:tr h="1519779">
                <a:tc row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dirty="0">
                        <a:latin typeface="Gill Sans MT" panose="020B0502020104020203"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lang="en-GB" dirty="0">
                        <a:latin typeface="Gill Sans MT" panose="020B0502020104020203"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lang="en-GB" dirty="0">
                        <a:latin typeface="Gill Sans MT" panose="020B0502020104020203"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a:latin typeface="Gill Sans MT" panose="020B0502020104020203" pitchFamily="34" charset="0"/>
                        </a:rPr>
                        <a:t>Categorical</a:t>
                      </a:r>
                    </a:p>
                    <a:p>
                      <a:pPr algn="ctr"/>
                      <a:endParaRPr lang="en-GB" dirty="0">
                        <a:latin typeface="Gill Sans MT" panose="020B0502020104020203" pitchFamily="34" charset="0"/>
                      </a:endParaRPr>
                    </a:p>
                  </a:txBody>
                  <a:tcPr/>
                </a:tc>
                <a:tc>
                  <a:txBody>
                    <a:bodyPr/>
                    <a:lstStyle/>
                    <a:p>
                      <a:r>
                        <a:rPr lang="en-GB" dirty="0">
                          <a:latin typeface="Gill Sans MT" panose="020B0502020104020203" pitchFamily="34" charset="0"/>
                        </a:rPr>
                        <a:t>Nominal</a:t>
                      </a:r>
                    </a:p>
                  </a:txBody>
                  <a:tcPr/>
                </a:tc>
                <a:tc>
                  <a:txBody>
                    <a:bodyPr/>
                    <a:lstStyle/>
                    <a:p>
                      <a:r>
                        <a:rPr lang="en-GB" dirty="0">
                          <a:latin typeface="Gill Sans MT" panose="020B0502020104020203" pitchFamily="34" charset="0"/>
                        </a:rPr>
                        <a:t>Variables with values selected from a group of categories, while not having any kind of natural order.</a:t>
                      </a:r>
                    </a:p>
                  </a:txBody>
                  <a:tcPr/>
                </a:tc>
                <a:tc>
                  <a:txBody>
                    <a:bodyPr/>
                    <a:lstStyle/>
                    <a:p>
                      <a:r>
                        <a:rPr lang="en-GB" dirty="0">
                          <a:latin typeface="Gill Sans MT" panose="020B0502020104020203" pitchFamily="34" charset="0"/>
                        </a:rPr>
                        <a:t>Gender, car types</a:t>
                      </a:r>
                    </a:p>
                  </a:txBody>
                  <a:tcPr/>
                </a:tc>
                <a:extLst>
                  <a:ext uri="{0D108BD9-81ED-4DB2-BD59-A6C34878D82A}">
                    <a16:rowId xmlns:a16="http://schemas.microsoft.com/office/drawing/2014/main" val="1091947761"/>
                  </a:ext>
                </a:extLst>
              </a:tr>
              <a:tr h="855170">
                <a:tc vMerge="1">
                  <a:txBody>
                    <a:bodyPr/>
                    <a:lstStyle/>
                    <a:p>
                      <a:endParaRPr lang="en-GB" dirty="0"/>
                    </a:p>
                  </a:txBody>
                  <a:tcPr/>
                </a:tc>
                <a:tc>
                  <a:txBody>
                    <a:bodyPr/>
                    <a:lstStyle/>
                    <a:p>
                      <a:r>
                        <a:rPr lang="en-GB" dirty="0">
                          <a:latin typeface="Gill Sans MT" panose="020B0502020104020203" pitchFamily="34" charset="0"/>
                        </a:rPr>
                        <a:t>Ordinal </a:t>
                      </a:r>
                    </a:p>
                  </a:txBody>
                  <a:tcPr/>
                </a:tc>
                <a:tc>
                  <a:txBody>
                    <a:bodyPr/>
                    <a:lstStyle/>
                    <a:p>
                      <a:r>
                        <a:rPr lang="en-GB" dirty="0">
                          <a:latin typeface="Gill Sans MT" panose="020B0502020104020203" pitchFamily="34" charset="0"/>
                        </a:rPr>
                        <a:t>A categorical variable whose categories can be meaningfully ordered. </a:t>
                      </a:r>
                    </a:p>
                  </a:txBody>
                  <a:tcPr/>
                </a:tc>
                <a:tc>
                  <a:txBody>
                    <a:bodyPr/>
                    <a:lstStyle/>
                    <a:p>
                      <a:r>
                        <a:rPr lang="en-GB" dirty="0">
                          <a:latin typeface="Gill Sans MT" panose="020B0502020104020203" pitchFamily="34" charset="0"/>
                        </a:rPr>
                        <a:t>Grade of an exam </a:t>
                      </a:r>
                    </a:p>
                  </a:txBody>
                  <a:tcPr/>
                </a:tc>
                <a:extLst>
                  <a:ext uri="{0D108BD9-81ED-4DB2-BD59-A6C34878D82A}">
                    <a16:rowId xmlns:a16="http://schemas.microsoft.com/office/drawing/2014/main" val="616067209"/>
                  </a:ext>
                </a:extLst>
              </a:tr>
              <a:tr h="949862">
                <a:tc rowSpan="2">
                  <a:txBody>
                    <a:bodyPr/>
                    <a:lstStyle/>
                    <a:p>
                      <a:pPr algn="ctr"/>
                      <a:endParaRPr lang="en-GB" dirty="0">
                        <a:latin typeface="Gill Sans MT" panose="020B0502020104020203" pitchFamily="34" charset="0"/>
                      </a:endParaRPr>
                    </a:p>
                    <a:p>
                      <a:pPr algn="ctr"/>
                      <a:endParaRPr lang="en-GB" dirty="0">
                        <a:latin typeface="Gill Sans MT" panose="020B0502020104020203" pitchFamily="34" charset="0"/>
                      </a:endParaRPr>
                    </a:p>
                    <a:p>
                      <a:pPr algn="ctr"/>
                      <a:endParaRPr lang="en-GB" dirty="0">
                        <a:latin typeface="Gill Sans MT" panose="020B0502020104020203" pitchFamily="34" charset="0"/>
                      </a:endParaRPr>
                    </a:p>
                    <a:p>
                      <a:pPr algn="ctr"/>
                      <a:r>
                        <a:rPr lang="en-GB" dirty="0">
                          <a:latin typeface="Gill Sans MT" panose="020B0502020104020203" pitchFamily="34" charset="0"/>
                        </a:rPr>
                        <a:t>Numerical</a:t>
                      </a:r>
                    </a:p>
                  </a:txBody>
                  <a:tcPr/>
                </a:tc>
                <a:tc>
                  <a:txBody>
                    <a:bodyPr/>
                    <a:lstStyle/>
                    <a:p>
                      <a:r>
                        <a:rPr lang="en-GB" dirty="0">
                          <a:latin typeface="Gill Sans MT" panose="020B0502020104020203" pitchFamily="34" charset="0"/>
                        </a:rPr>
                        <a:t>Discrete </a:t>
                      </a:r>
                    </a:p>
                  </a:txBody>
                  <a:tcPr/>
                </a:tc>
                <a:tc>
                  <a:txBody>
                    <a:bodyPr/>
                    <a:lstStyle/>
                    <a:p>
                      <a:r>
                        <a:rPr lang="en-GB" dirty="0">
                          <a:latin typeface="Gill Sans MT" panose="020B0502020104020203" pitchFamily="34" charset="0"/>
                        </a:rPr>
                        <a:t>Variables whose values are either finite or countably infinite.</a:t>
                      </a:r>
                    </a:p>
                  </a:txBody>
                  <a:tcPr/>
                </a:tc>
                <a:tc>
                  <a:txBody>
                    <a:bodyPr/>
                    <a:lstStyle/>
                    <a:p>
                      <a:r>
                        <a:rPr lang="en-GB" dirty="0">
                          <a:latin typeface="Gill Sans MT" panose="020B0502020104020203" pitchFamily="34" charset="0"/>
                        </a:rPr>
                        <a:t>Number of children in a family</a:t>
                      </a:r>
                    </a:p>
                  </a:txBody>
                  <a:tcPr/>
                </a:tc>
                <a:extLst>
                  <a:ext uri="{0D108BD9-81ED-4DB2-BD59-A6C34878D82A}">
                    <a16:rowId xmlns:a16="http://schemas.microsoft.com/office/drawing/2014/main" val="3560937969"/>
                  </a:ext>
                </a:extLst>
              </a:tr>
              <a:tr h="1234820">
                <a:tc vMerge="1">
                  <a:txBody>
                    <a:bodyPr/>
                    <a:lstStyle/>
                    <a:p>
                      <a:endParaRPr lang="en-GB" dirty="0"/>
                    </a:p>
                  </a:txBody>
                  <a:tcPr/>
                </a:tc>
                <a:tc>
                  <a:txBody>
                    <a:bodyPr/>
                    <a:lstStyle/>
                    <a:p>
                      <a:r>
                        <a:rPr lang="en-GB" dirty="0">
                          <a:latin typeface="Gill Sans MT" panose="020B0502020104020203" pitchFamily="34" charset="0"/>
                        </a:rPr>
                        <a:t>Continuous </a:t>
                      </a:r>
                    </a:p>
                  </a:txBody>
                  <a:tcPr/>
                </a:tc>
                <a:tc>
                  <a:txBody>
                    <a:bodyPr/>
                    <a:lstStyle/>
                    <a:p>
                      <a:r>
                        <a:rPr lang="en-GB" dirty="0">
                          <a:latin typeface="Gill Sans MT" panose="020B0502020104020203" pitchFamily="34" charset="0"/>
                        </a:rPr>
                        <a:t>Variable which can take on infinitely many, uncountable values.</a:t>
                      </a:r>
                    </a:p>
                  </a:txBody>
                  <a:tcPr/>
                </a:tc>
                <a:tc>
                  <a:txBody>
                    <a:bodyPr/>
                    <a:lstStyle/>
                    <a:p>
                      <a:r>
                        <a:rPr lang="en-GB" dirty="0">
                          <a:latin typeface="Gill Sans MT" panose="020B0502020104020203" pitchFamily="34" charset="0"/>
                        </a:rPr>
                        <a:t>House prices, time passed </a:t>
                      </a:r>
                    </a:p>
                  </a:txBody>
                  <a:tcPr/>
                </a:tc>
                <a:extLst>
                  <a:ext uri="{0D108BD9-81ED-4DB2-BD59-A6C34878D82A}">
                    <a16:rowId xmlns:a16="http://schemas.microsoft.com/office/drawing/2014/main" val="1110407559"/>
                  </a:ext>
                </a:extLst>
              </a:tr>
            </a:tbl>
          </a:graphicData>
        </a:graphic>
      </p:graphicFrame>
      <p:sp>
        <p:nvSpPr>
          <p:cNvPr id="5" name="Slide Number Placeholder 4">
            <a:extLst>
              <a:ext uri="{FF2B5EF4-FFF2-40B4-BE49-F238E27FC236}">
                <a16:creationId xmlns:a16="http://schemas.microsoft.com/office/drawing/2014/main" id="{26DEF841-AF83-406E-AF2C-B4216EECEE53}"/>
              </a:ext>
            </a:extLst>
          </p:cNvPr>
          <p:cNvSpPr>
            <a:spLocks noGrp="1"/>
          </p:cNvSpPr>
          <p:nvPr>
            <p:ph type="sldNum" sz="quarter" idx="12"/>
          </p:nvPr>
        </p:nvSpPr>
        <p:spPr/>
        <p:txBody>
          <a:bodyPr/>
          <a:lstStyle/>
          <a:p>
            <a:pPr algn="l"/>
            <a:fld id="{FAEF9944-A4F6-4C59-AEBD-678D6480B8EA}" type="slidenum">
              <a:rPr lang="en-US" smtClean="0"/>
              <a:pPr algn="l"/>
              <a:t>7</a:t>
            </a:fld>
            <a:endParaRPr lang="en-US" dirty="0"/>
          </a:p>
        </p:txBody>
      </p:sp>
    </p:spTree>
    <p:extLst>
      <p:ext uri="{BB962C8B-B14F-4D97-AF65-F5344CB8AC3E}">
        <p14:creationId xmlns:p14="http://schemas.microsoft.com/office/powerpoint/2010/main" val="4915254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6DDA655-D6A6-4EA3-AFAA-F8171DD69EBD}"/>
              </a:ext>
            </a:extLst>
          </p:cNvPr>
          <p:cNvSpPr txBox="1"/>
          <p:nvPr/>
        </p:nvSpPr>
        <p:spPr>
          <a:xfrm>
            <a:off x="838200" y="687710"/>
            <a:ext cx="9170507" cy="461665"/>
          </a:xfrm>
          <a:prstGeom prst="rect">
            <a:avLst/>
          </a:prstGeom>
          <a:noFill/>
        </p:spPr>
        <p:txBody>
          <a:bodyPr wrap="square" rtlCol="0">
            <a:spAutoFit/>
          </a:bodyPr>
          <a:lstStyle/>
          <a:p>
            <a:r>
              <a:rPr lang="en-GB" sz="2000" dirty="0">
                <a:latin typeface="Gill Sans MT" panose="020B0502020104020203" pitchFamily="34" charset="0"/>
              </a:rPr>
              <a:t>Variable Identification: Identify the data types of each variable</a:t>
            </a:r>
            <a:r>
              <a:rPr lang="en-GB" sz="2400" dirty="0">
                <a:latin typeface="Gill Sans MT" panose="020B0502020104020203" pitchFamily="34" charset="0"/>
              </a:rPr>
              <a:t>.</a:t>
            </a:r>
          </a:p>
        </p:txBody>
      </p:sp>
      <p:sp>
        <p:nvSpPr>
          <p:cNvPr id="5" name="TextBox 4">
            <a:extLst>
              <a:ext uri="{FF2B5EF4-FFF2-40B4-BE49-F238E27FC236}">
                <a16:creationId xmlns:a16="http://schemas.microsoft.com/office/drawing/2014/main" id="{987CEEA8-1513-463A-BE8B-0E29164BC387}"/>
              </a:ext>
            </a:extLst>
          </p:cNvPr>
          <p:cNvSpPr txBox="1"/>
          <p:nvPr/>
        </p:nvSpPr>
        <p:spPr>
          <a:xfrm>
            <a:off x="838200" y="1796246"/>
            <a:ext cx="3087756" cy="1015663"/>
          </a:xfrm>
          <a:prstGeom prst="rect">
            <a:avLst/>
          </a:prstGeom>
          <a:noFill/>
        </p:spPr>
        <p:txBody>
          <a:bodyPr wrap="square" rtlCol="0">
            <a:spAutoFit/>
          </a:bodyPr>
          <a:lstStyle/>
          <a:p>
            <a:r>
              <a:rPr lang="en-GB" sz="2000" dirty="0">
                <a:latin typeface="Gill Sans MT" panose="020B0502020104020203" pitchFamily="34" charset="0"/>
              </a:rPr>
              <a:t>Univariate Analysis : Descriptive statistics on one single variable. </a:t>
            </a:r>
          </a:p>
        </p:txBody>
      </p:sp>
      <p:sp>
        <p:nvSpPr>
          <p:cNvPr id="9" name="TextBox 8">
            <a:extLst>
              <a:ext uri="{FF2B5EF4-FFF2-40B4-BE49-F238E27FC236}">
                <a16:creationId xmlns:a16="http://schemas.microsoft.com/office/drawing/2014/main" id="{61061E8B-53BA-4068-8471-79DD093FB18F}"/>
              </a:ext>
            </a:extLst>
          </p:cNvPr>
          <p:cNvSpPr txBox="1"/>
          <p:nvPr/>
        </p:nvSpPr>
        <p:spPr>
          <a:xfrm>
            <a:off x="838200" y="5466306"/>
            <a:ext cx="6901070" cy="707886"/>
          </a:xfrm>
          <a:prstGeom prst="rect">
            <a:avLst/>
          </a:prstGeom>
          <a:noFill/>
        </p:spPr>
        <p:txBody>
          <a:bodyPr wrap="square">
            <a:spAutoFit/>
          </a:bodyPr>
          <a:lstStyle/>
          <a:p>
            <a:r>
              <a:rPr lang="en-GB" sz="2000" dirty="0">
                <a:latin typeface="Gill Sans MT" panose="020B0502020104020203" pitchFamily="34" charset="0"/>
              </a:rPr>
              <a:t>Bi-variate Analysis Descriptive statistics between two or more variables. (Scatter Plot, Correlation Plot, and Heat Map) </a:t>
            </a:r>
          </a:p>
        </p:txBody>
      </p:sp>
      <p:sp>
        <p:nvSpPr>
          <p:cNvPr id="11" name="TextBox 10">
            <a:extLst>
              <a:ext uri="{FF2B5EF4-FFF2-40B4-BE49-F238E27FC236}">
                <a16:creationId xmlns:a16="http://schemas.microsoft.com/office/drawing/2014/main" id="{82BEF500-380B-4192-8B1E-20A75BE26889}"/>
              </a:ext>
            </a:extLst>
          </p:cNvPr>
          <p:cNvSpPr txBox="1"/>
          <p:nvPr/>
        </p:nvSpPr>
        <p:spPr>
          <a:xfrm>
            <a:off x="1042285" y="3429000"/>
            <a:ext cx="4136003" cy="1477328"/>
          </a:xfrm>
          <a:prstGeom prst="rect">
            <a:avLst/>
          </a:prstGeom>
          <a:noFill/>
        </p:spPr>
        <p:txBody>
          <a:bodyPr wrap="square" rtlCol="0">
            <a:spAutoFit/>
          </a:bodyPr>
          <a:lstStyle/>
          <a:p>
            <a:pPr marL="0" indent="0">
              <a:buNone/>
            </a:pPr>
            <a:r>
              <a:rPr lang="en-GB" sz="1800" dirty="0">
                <a:latin typeface="Gill Sans MT" panose="020B0502020104020203" pitchFamily="34" charset="0"/>
              </a:rPr>
              <a:t>(Numerical Central Tendency: Mean/ Median/ Mode, Dispersion: Min/ Max/ Range/ Quantile/ IQR/ MAD/ Variance/ Standard Deviation, Shape: Skewness/ Histogram/ Boxplot... )</a:t>
            </a:r>
          </a:p>
        </p:txBody>
      </p:sp>
      <p:sp>
        <p:nvSpPr>
          <p:cNvPr id="15" name="TextBox 14">
            <a:extLst>
              <a:ext uri="{FF2B5EF4-FFF2-40B4-BE49-F238E27FC236}">
                <a16:creationId xmlns:a16="http://schemas.microsoft.com/office/drawing/2014/main" id="{F4AA2951-B0AE-4DF7-95D7-F027B36C0B4C}"/>
              </a:ext>
            </a:extLst>
          </p:cNvPr>
          <p:cNvSpPr txBox="1"/>
          <p:nvPr/>
        </p:nvSpPr>
        <p:spPr>
          <a:xfrm>
            <a:off x="4267197" y="1938204"/>
            <a:ext cx="4842672" cy="646331"/>
          </a:xfrm>
          <a:prstGeom prst="rect">
            <a:avLst/>
          </a:prstGeom>
          <a:noFill/>
        </p:spPr>
        <p:txBody>
          <a:bodyPr wrap="none" rtlCol="0">
            <a:spAutoFit/>
          </a:bodyPr>
          <a:lstStyle/>
          <a:p>
            <a:r>
              <a:rPr lang="en-GB" sz="1800" dirty="0">
                <a:latin typeface="Gill Sans MT" panose="020B0502020104020203" pitchFamily="34" charset="0"/>
              </a:rPr>
              <a:t>(Categorical Shape: Histogram/ Frequency table...)</a:t>
            </a:r>
          </a:p>
          <a:p>
            <a:endParaRPr lang="en-GB" dirty="0"/>
          </a:p>
        </p:txBody>
      </p:sp>
      <p:cxnSp>
        <p:nvCxnSpPr>
          <p:cNvPr id="17" name="Straight Arrow Connector 16">
            <a:extLst>
              <a:ext uri="{FF2B5EF4-FFF2-40B4-BE49-F238E27FC236}">
                <a16:creationId xmlns:a16="http://schemas.microsoft.com/office/drawing/2014/main" id="{7A4BBA15-2FDC-4B48-92F8-89D10F6FC37C}"/>
              </a:ext>
            </a:extLst>
          </p:cNvPr>
          <p:cNvCxnSpPr>
            <a:cxnSpLocks/>
            <a:endCxn id="15" idx="1"/>
          </p:cNvCxnSpPr>
          <p:nvPr/>
        </p:nvCxnSpPr>
        <p:spPr>
          <a:xfrm>
            <a:off x="3498574" y="2261370"/>
            <a:ext cx="76862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5A0F5EA4-DCCC-4EDB-804D-B825999D3389}"/>
              </a:ext>
            </a:extLst>
          </p:cNvPr>
          <p:cNvCxnSpPr/>
          <p:nvPr/>
        </p:nvCxnSpPr>
        <p:spPr>
          <a:xfrm>
            <a:off x="6970643" y="0"/>
            <a:ext cx="0" cy="530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A8235CE4-37D6-4C44-BA41-74ECB5E41652}"/>
              </a:ext>
            </a:extLst>
          </p:cNvPr>
          <p:cNvCxnSpPr>
            <a:cxnSpLocks/>
            <a:stCxn id="5" idx="2"/>
          </p:cNvCxnSpPr>
          <p:nvPr/>
        </p:nvCxnSpPr>
        <p:spPr>
          <a:xfrm>
            <a:off x="2382078" y="2811909"/>
            <a:ext cx="0" cy="6170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Slide Number Placeholder 25">
            <a:extLst>
              <a:ext uri="{FF2B5EF4-FFF2-40B4-BE49-F238E27FC236}">
                <a16:creationId xmlns:a16="http://schemas.microsoft.com/office/drawing/2014/main" id="{DAFACCF5-BEDC-41DB-B915-88C4BBE092F7}"/>
              </a:ext>
            </a:extLst>
          </p:cNvPr>
          <p:cNvSpPr>
            <a:spLocks noGrp="1"/>
          </p:cNvSpPr>
          <p:nvPr>
            <p:ph type="sldNum" sz="quarter" idx="12"/>
          </p:nvPr>
        </p:nvSpPr>
        <p:spPr/>
        <p:txBody>
          <a:bodyPr/>
          <a:lstStyle/>
          <a:p>
            <a:pPr algn="l"/>
            <a:fld id="{FAEF9944-A4F6-4C59-AEBD-678D6480B8EA}" type="slidenum">
              <a:rPr lang="en-US" smtClean="0"/>
              <a:pPr algn="l"/>
              <a:t>8</a:t>
            </a:fld>
            <a:endParaRPr lang="en-US" dirty="0"/>
          </a:p>
        </p:txBody>
      </p:sp>
    </p:spTree>
    <p:extLst>
      <p:ext uri="{BB962C8B-B14F-4D97-AF65-F5344CB8AC3E}">
        <p14:creationId xmlns:p14="http://schemas.microsoft.com/office/powerpoint/2010/main" val="17443711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0" name="Straight Arrow Connector 19">
            <a:extLst>
              <a:ext uri="{FF2B5EF4-FFF2-40B4-BE49-F238E27FC236}">
                <a16:creationId xmlns:a16="http://schemas.microsoft.com/office/drawing/2014/main" id="{5A0F5EA4-DCCC-4EDB-804D-B825999D3389}"/>
              </a:ext>
            </a:extLst>
          </p:cNvPr>
          <p:cNvCxnSpPr/>
          <p:nvPr/>
        </p:nvCxnSpPr>
        <p:spPr>
          <a:xfrm>
            <a:off x="6970643" y="0"/>
            <a:ext cx="0" cy="530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Title 5">
            <a:extLst>
              <a:ext uri="{FF2B5EF4-FFF2-40B4-BE49-F238E27FC236}">
                <a16:creationId xmlns:a16="http://schemas.microsoft.com/office/drawing/2014/main" id="{C0003295-94FD-4F41-B3BF-F48AA62E9C11}"/>
              </a:ext>
            </a:extLst>
          </p:cNvPr>
          <p:cNvSpPr>
            <a:spLocks noGrp="1"/>
          </p:cNvSpPr>
          <p:nvPr>
            <p:ph type="title"/>
          </p:nvPr>
        </p:nvSpPr>
        <p:spPr>
          <a:xfrm>
            <a:off x="838200" y="2253078"/>
            <a:ext cx="10515600" cy="1560238"/>
          </a:xfrm>
        </p:spPr>
        <p:txBody>
          <a:bodyPr/>
          <a:lstStyle/>
          <a:p>
            <a:pPr algn="ctr"/>
            <a:r>
              <a:rPr lang="en-GB" b="1" dirty="0">
                <a:latin typeface="Gill Sans MT" panose="020B0502020104020203" pitchFamily="34" charset="0"/>
              </a:rPr>
              <a:t>Feature Cleaning</a:t>
            </a:r>
          </a:p>
        </p:txBody>
      </p:sp>
      <p:sp>
        <p:nvSpPr>
          <p:cNvPr id="8" name="Slide Number Placeholder 7">
            <a:extLst>
              <a:ext uri="{FF2B5EF4-FFF2-40B4-BE49-F238E27FC236}">
                <a16:creationId xmlns:a16="http://schemas.microsoft.com/office/drawing/2014/main" id="{7013F49D-0176-4292-A60E-29E5A0A28015}"/>
              </a:ext>
            </a:extLst>
          </p:cNvPr>
          <p:cNvSpPr>
            <a:spLocks noGrp="1"/>
          </p:cNvSpPr>
          <p:nvPr>
            <p:ph type="sldNum" sz="quarter" idx="12"/>
          </p:nvPr>
        </p:nvSpPr>
        <p:spPr/>
        <p:txBody>
          <a:bodyPr/>
          <a:lstStyle/>
          <a:p>
            <a:pPr algn="l"/>
            <a:fld id="{FAEF9944-A4F6-4C59-AEBD-678D6480B8EA}" type="slidenum">
              <a:rPr lang="en-US" smtClean="0"/>
              <a:pPr algn="l"/>
              <a:t>9</a:t>
            </a:fld>
            <a:endParaRPr lang="en-US" dirty="0"/>
          </a:p>
        </p:txBody>
      </p:sp>
    </p:spTree>
    <p:extLst>
      <p:ext uri="{BB962C8B-B14F-4D97-AF65-F5344CB8AC3E}">
        <p14:creationId xmlns:p14="http://schemas.microsoft.com/office/powerpoint/2010/main" val="1652130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1104</TotalTime>
  <Words>1320</Words>
  <Application>Microsoft Office PowerPoint</Application>
  <PresentationFormat>Widescreen</PresentationFormat>
  <Paragraphs>164</Paragraphs>
  <Slides>27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Calibri</vt:lpstr>
      <vt:lpstr>Calibri Light</vt:lpstr>
      <vt:lpstr>Gill Sans MT</vt:lpstr>
      <vt:lpstr>Rockwell</vt:lpstr>
      <vt:lpstr>Office Theme</vt:lpstr>
      <vt:lpstr>Data Analysis with Python</vt:lpstr>
      <vt:lpstr>DATA SCIENCE</vt:lpstr>
      <vt:lpstr>MACHINE LEARNING</vt:lpstr>
      <vt:lpstr>Terminology</vt:lpstr>
      <vt:lpstr>PowerPoint Presentation</vt:lpstr>
      <vt:lpstr>Data Exploration </vt:lpstr>
      <vt:lpstr>PowerPoint Presentation</vt:lpstr>
      <vt:lpstr>PowerPoint Presentation</vt:lpstr>
      <vt:lpstr>Feature Cleaning</vt:lpstr>
      <vt:lpstr>Missing Values</vt:lpstr>
      <vt:lpstr>Ways to handle Missing Data:</vt:lpstr>
      <vt:lpstr>Outliers:</vt:lpstr>
      <vt:lpstr>Ways to handle Outliers:</vt:lpstr>
      <vt:lpstr>PowerPoint Presentation</vt:lpstr>
      <vt:lpstr>Feature Engineering</vt:lpstr>
      <vt:lpstr>Feature Scaling</vt:lpstr>
      <vt:lpstr>How to Handle Feature Scaling:</vt:lpstr>
      <vt:lpstr>Feature Encoding</vt:lpstr>
      <vt:lpstr>PowerPoint Presentation</vt:lpstr>
      <vt:lpstr>One-hot Encoding:</vt:lpstr>
      <vt:lpstr>Label Encoding:</vt:lpstr>
      <vt:lpstr>Feature Generation:</vt:lpstr>
      <vt:lpstr>Decompose:</vt:lpstr>
      <vt:lpstr>Discretization:</vt:lpstr>
      <vt:lpstr>Reframe Numerical Quantities:</vt:lpstr>
      <vt:lpstr>Crossing:</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Analysis with Python</dc:title>
  <dc:creator>Ashish Patel</dc:creator>
  <cp:lastModifiedBy>Ashish Patel</cp:lastModifiedBy>
  <cp:revision>16</cp:revision>
  <dcterms:created xsi:type="dcterms:W3CDTF">2021-08-19T06:01:59Z</dcterms:created>
  <dcterms:modified xsi:type="dcterms:W3CDTF">2021-08-20T09:53:31Z</dcterms:modified>
</cp:coreProperties>
</file>