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2"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8" d="100"/>
          <a:sy n="68" d="100"/>
        </p:scale>
        <p:origin x="144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1ADCD63-280B-4F55-B711-A6F279D955C2}" type="datetimeFigureOut">
              <a:rPr lang="en-IN" smtClean="0"/>
              <a:t>27-10-2018</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D651D814-BB77-47F4-9CAB-125752B548ED}"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DCD63-280B-4F55-B711-A6F279D955C2}"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ADCD63-280B-4F55-B711-A6F279D955C2}"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DCD63-280B-4F55-B711-A6F279D955C2}"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ADCD63-280B-4F55-B711-A6F279D955C2}" type="datetimeFigureOut">
              <a:rPr lang="en-IN" smtClean="0"/>
              <a:t>27-10-2018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61ADCD63-280B-4F55-B711-A6F279D955C2}" type="datetimeFigureOut">
              <a:rPr lang="en-IN" smtClean="0"/>
              <a:t>27-10-2018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51D814-BB77-47F4-9CAB-125752B548ED}"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ADCD63-280B-4F55-B711-A6F279D955C2}" type="datetimeFigureOut">
              <a:rPr lang="en-IN" smtClean="0"/>
              <a:t>27-10-2018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ADCD63-280B-4F55-B711-A6F279D955C2}" type="datetimeFigureOut">
              <a:rPr lang="en-IN" smtClean="0"/>
              <a:t>27-10-2018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ADCD63-280B-4F55-B711-A6F279D955C2}" type="datetimeFigureOut">
              <a:rPr lang="en-IN" smtClean="0"/>
              <a:t>27-10-2018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1ADCD63-280B-4F55-B711-A6F279D955C2}" type="datetimeFigureOut">
              <a:rPr lang="en-IN" smtClean="0"/>
              <a:t>27-10-2018</a:t>
            </a:fld>
            <a:endParaRPr lang="en-IN"/>
          </a:p>
        </p:txBody>
      </p:sp>
      <p:sp>
        <p:nvSpPr>
          <p:cNvPr id="7" name="Slide Number Placeholder 6"/>
          <p:cNvSpPr>
            <a:spLocks noGrp="1"/>
          </p:cNvSpPr>
          <p:nvPr>
            <p:ph type="sldNum" sz="quarter" idx="12"/>
          </p:nvPr>
        </p:nvSpPr>
        <p:spPr/>
        <p:txBody>
          <a:bodyPr/>
          <a:lstStyle/>
          <a:p>
            <a:fld id="{D651D814-BB77-47F4-9CAB-125752B548ED}"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ADCD63-280B-4F55-B711-A6F279D955C2}" type="datetimeFigureOut">
              <a:rPr lang="en-IN" smtClean="0"/>
              <a:t>27-10-2018</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D651D814-BB77-47F4-9CAB-125752B548E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1ADCD63-280B-4F55-B711-A6F279D955C2}" type="datetimeFigureOut">
              <a:rPr lang="en-IN" smtClean="0"/>
              <a:t>27-10-2018</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D651D814-BB77-47F4-9CAB-125752B548E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IN" dirty="0"/>
              <a:t>LOCATION BASED ALARM</a:t>
            </a:r>
          </a:p>
        </p:txBody>
      </p:sp>
      <p:sp>
        <p:nvSpPr>
          <p:cNvPr id="7" name="Subtitle 6"/>
          <p:cNvSpPr>
            <a:spLocks noGrp="1"/>
          </p:cNvSpPr>
          <p:nvPr>
            <p:ph type="subTitle" idx="1"/>
          </p:nvPr>
        </p:nvSpPr>
        <p:spPr/>
        <p:txBody>
          <a:bodyPr>
            <a:normAutofit fontScale="77500" lnSpcReduction="20000"/>
          </a:bodyPr>
          <a:lstStyle/>
          <a:p>
            <a:r>
              <a:rPr lang="en-IN" dirty="0"/>
              <a:t>TEAM:- CODE_HOUNDS</a:t>
            </a:r>
          </a:p>
          <a:p>
            <a:r>
              <a:rPr lang="en-IN" sz="2000" dirty="0" err="1"/>
              <a:t>Debjyoti</a:t>
            </a:r>
            <a:r>
              <a:rPr lang="en-IN" sz="2000" dirty="0"/>
              <a:t> </a:t>
            </a:r>
            <a:r>
              <a:rPr lang="en-IN" sz="2000" dirty="0" err="1"/>
              <a:t>Mondal</a:t>
            </a:r>
            <a:endParaRPr lang="en-IN" sz="2000" dirty="0"/>
          </a:p>
          <a:p>
            <a:r>
              <a:rPr lang="en-IN" sz="2000" dirty="0" err="1"/>
              <a:t>Dedipya</a:t>
            </a:r>
            <a:r>
              <a:rPr lang="en-IN" sz="2000" dirty="0"/>
              <a:t> Paul</a:t>
            </a:r>
          </a:p>
          <a:p>
            <a:r>
              <a:rPr lang="en-IN" sz="2000" dirty="0" err="1"/>
              <a:t>Shlok</a:t>
            </a:r>
            <a:r>
              <a:rPr lang="en-IN" sz="2000" dirty="0"/>
              <a:t> Kumar </a:t>
            </a:r>
            <a:r>
              <a:rPr lang="en-IN" sz="2000" dirty="0" err="1"/>
              <a:t>Kyal</a:t>
            </a:r>
            <a:endParaRPr lang="en-IN" sz="2000" dirty="0"/>
          </a:p>
          <a:p>
            <a:r>
              <a:rPr lang="en-IN" sz="2000" dirty="0" err="1"/>
              <a:t>Gowreesh</a:t>
            </a:r>
            <a:r>
              <a:rPr lang="en-IN" sz="2000" dirty="0"/>
              <a:t> </a:t>
            </a:r>
            <a:r>
              <a:rPr lang="en-IN" sz="2000" dirty="0" err="1"/>
              <a:t>Mago</a:t>
            </a:r>
            <a:endParaRPr lang="en-IN" sz="2000" dirty="0"/>
          </a:p>
          <a:p>
            <a:endParaRPr lang="en-IN" sz="2000" dirty="0"/>
          </a:p>
        </p:txBody>
      </p:sp>
    </p:spTree>
    <p:extLst>
      <p:ext uri="{BB962C8B-B14F-4D97-AF65-F5344CB8AC3E}">
        <p14:creationId xmlns:p14="http://schemas.microsoft.com/office/powerpoint/2010/main" val="180693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Basic Background:-</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1800" dirty="0"/>
              <a:t>Time has reached the peak of importance for all of us.</a:t>
            </a:r>
          </a:p>
          <a:p>
            <a:pPr marL="514350" indent="-514350">
              <a:buFont typeface="+mj-lt"/>
              <a:buAutoNum type="arabicPeriod"/>
            </a:pPr>
            <a:r>
              <a:rPr lang="en-IN" sz="1800" dirty="0"/>
              <a:t>We all are bounded by the immense power it holds.</a:t>
            </a:r>
          </a:p>
          <a:p>
            <a:pPr marL="514350" indent="-514350">
              <a:buFont typeface="+mj-lt"/>
              <a:buAutoNum type="arabicPeriod"/>
            </a:pPr>
            <a:r>
              <a:rPr lang="en-IN" sz="1800" dirty="0"/>
              <a:t>But as  Variable its bit exaggerated in our situation.</a:t>
            </a:r>
          </a:p>
          <a:p>
            <a:pPr marL="514350" indent="-514350">
              <a:buFont typeface="+mj-lt"/>
              <a:buAutoNum type="arabicPeriod"/>
            </a:pPr>
            <a:r>
              <a:rPr lang="en-IN" sz="1800" dirty="0"/>
              <a:t>It’s competitor:- Distance coordinates.</a:t>
            </a:r>
          </a:p>
          <a:p>
            <a:pPr marL="514350" indent="-514350">
              <a:buFont typeface="+mj-lt"/>
              <a:buAutoNum type="arabicPeriod"/>
            </a:pPr>
            <a:endParaRPr lang="en-IN" sz="1800" dirty="0"/>
          </a:p>
        </p:txBody>
      </p:sp>
    </p:spTree>
    <p:extLst>
      <p:ext uri="{BB962C8B-B14F-4D97-AF65-F5344CB8AC3E}">
        <p14:creationId xmlns:p14="http://schemas.microsoft.com/office/powerpoint/2010/main" val="1599078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Problem we tried to tackle</a:t>
            </a:r>
          </a:p>
        </p:txBody>
      </p:sp>
      <p:sp>
        <p:nvSpPr>
          <p:cNvPr id="3" name="Content Placeholder 2"/>
          <p:cNvSpPr>
            <a:spLocks noGrp="1"/>
          </p:cNvSpPr>
          <p:nvPr>
            <p:ph idx="1"/>
          </p:nvPr>
        </p:nvSpPr>
        <p:spPr/>
        <p:txBody>
          <a:bodyPr>
            <a:normAutofit fontScale="92500" lnSpcReduction="20000"/>
          </a:bodyPr>
          <a:lstStyle/>
          <a:p>
            <a:r>
              <a:rPr lang="en-IN" sz="1800" dirty="0"/>
              <a:t>Suppose we want a reminder just before reaching a location. Examples include packing up bags just before departing from a train, or maybe to notify our well wishers about reaching the destination.</a:t>
            </a:r>
          </a:p>
          <a:p>
            <a:r>
              <a:rPr lang="en-IN" sz="1800" dirty="0"/>
              <a:t>There are various methods for it. One is to set up an alarm for a particular time. But the “projected” time may not always be a reliable variable.  There may be unforeseen variations. A better variable shall be a distance. This is what is called Geo Fencing in technical terms.</a:t>
            </a:r>
          </a:p>
          <a:p>
            <a:r>
              <a:rPr lang="en-IN" sz="1800" dirty="0"/>
              <a:t>Whenever you are at a predefined proximity (radius) from the destination, the alarm shall sound.</a:t>
            </a:r>
          </a:p>
          <a:p>
            <a:r>
              <a:rPr lang="en-IN" sz="1800" dirty="0"/>
              <a:t>A practical application shall be an alarm that ‘wakes up’ the user exactly when required and not at the projected time in case a delay occurs.</a:t>
            </a:r>
          </a:p>
        </p:txBody>
      </p:sp>
    </p:spTree>
    <p:extLst>
      <p:ext uri="{BB962C8B-B14F-4D97-AF65-F5344CB8AC3E}">
        <p14:creationId xmlns:p14="http://schemas.microsoft.com/office/powerpoint/2010/main" val="411472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Our Approach</a:t>
            </a:r>
          </a:p>
        </p:txBody>
      </p:sp>
      <p:sp>
        <p:nvSpPr>
          <p:cNvPr id="3" name="Content Placeholder 2"/>
          <p:cNvSpPr>
            <a:spLocks noGrp="1"/>
          </p:cNvSpPr>
          <p:nvPr>
            <p:ph idx="1"/>
          </p:nvPr>
        </p:nvSpPr>
        <p:spPr/>
        <p:txBody>
          <a:bodyPr>
            <a:normAutofit fontScale="77500" lnSpcReduction="20000"/>
          </a:bodyPr>
          <a:lstStyle/>
          <a:p>
            <a:r>
              <a:rPr lang="en-IN" sz="2000" dirty="0"/>
              <a:t>We all are Newbies to coding with only handful of tools at our disposal. But we sure have tried our best to make whatever we can with those.</a:t>
            </a:r>
          </a:p>
          <a:p>
            <a:r>
              <a:rPr lang="en-IN" sz="2000" dirty="0"/>
              <a:t>First, a user defines a path from source to destination via 5 different set of points on a 2-D coordinate system. Things shall definitely turn out to be better if we could use APIs for providing current coordinates of the user. In future we shall be implementing that for sure. For now we have the user to define the route.</a:t>
            </a:r>
          </a:p>
          <a:p>
            <a:r>
              <a:rPr lang="en-IN" sz="2000" dirty="0"/>
              <a:t>The user is on a ‘virtual ’ journey from the source to the destination, with a variable velocity, inline with the  relative  position vector between two consecutive position coordinates, predefined by the user.</a:t>
            </a:r>
          </a:p>
          <a:p>
            <a:r>
              <a:rPr lang="en-IN" sz="2000" dirty="0"/>
              <a:t>A ‘circular  fence’ is created  at the destination  which  on crossing shall trigger the alarm to wake up the user. The purpose is hence served.</a:t>
            </a:r>
          </a:p>
        </p:txBody>
      </p:sp>
    </p:spTree>
    <p:extLst>
      <p:ext uri="{BB962C8B-B14F-4D97-AF65-F5344CB8AC3E}">
        <p14:creationId xmlns:p14="http://schemas.microsoft.com/office/powerpoint/2010/main" val="2412483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roject_run">
            <a:hlinkClick r:id="" action="ppaction://media"/>
            <a:extLst>
              <a:ext uri="{FF2B5EF4-FFF2-40B4-BE49-F238E27FC236}">
                <a16:creationId xmlns:a16="http://schemas.microsoft.com/office/drawing/2014/main" id="{AFCE34C2-5EEE-46C1-A0FE-98BFE45B78F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846138"/>
            <a:ext cx="9144000" cy="5164137"/>
          </a:xfrm>
          <a:prstGeom prst="rect">
            <a:avLst/>
          </a:prstGeom>
        </p:spPr>
      </p:pic>
    </p:spTree>
    <p:extLst>
      <p:ext uri="{BB962C8B-B14F-4D97-AF65-F5344CB8AC3E}">
        <p14:creationId xmlns:p14="http://schemas.microsoft.com/office/powerpoint/2010/main" val="257133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733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What we plan to add further</a:t>
            </a:r>
          </a:p>
        </p:txBody>
      </p:sp>
      <p:sp>
        <p:nvSpPr>
          <p:cNvPr id="3" name="Content Placeholder 2"/>
          <p:cNvSpPr>
            <a:spLocks noGrp="1"/>
          </p:cNvSpPr>
          <p:nvPr>
            <p:ph idx="1"/>
          </p:nvPr>
        </p:nvSpPr>
        <p:spPr/>
        <p:txBody>
          <a:bodyPr/>
          <a:lstStyle/>
          <a:p>
            <a:r>
              <a:rPr lang="en-IN" dirty="0"/>
              <a:t>Given some time to learn other basics, we shall be able to make an android application for the same.</a:t>
            </a:r>
          </a:p>
          <a:p>
            <a:r>
              <a:rPr lang="en-IN" dirty="0"/>
              <a:t>The coordinates can be tracked by  popular map service providers like Bing maps, Google maps using APIs. This shall be of a much better practical utility than our present project.</a:t>
            </a:r>
          </a:p>
        </p:txBody>
      </p:sp>
    </p:spTree>
    <p:extLst>
      <p:ext uri="{BB962C8B-B14F-4D97-AF65-F5344CB8AC3E}">
        <p14:creationId xmlns:p14="http://schemas.microsoft.com/office/powerpoint/2010/main" val="1689224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Thanks </a:t>
            </a:r>
            <a:r>
              <a:rPr lang="en-IN" dirty="0" err="1"/>
              <a:t>Concetto</a:t>
            </a:r>
            <a:r>
              <a:rPr lang="en-IN" dirty="0"/>
              <a:t> (_/\_)</a:t>
            </a:r>
          </a:p>
        </p:txBody>
      </p:sp>
      <p:sp>
        <p:nvSpPr>
          <p:cNvPr id="3" name="Content Placeholder 2"/>
          <p:cNvSpPr>
            <a:spLocks noGrp="1"/>
          </p:cNvSpPr>
          <p:nvPr>
            <p:ph idx="1"/>
          </p:nvPr>
        </p:nvSpPr>
        <p:spPr/>
        <p:txBody>
          <a:bodyPr/>
          <a:lstStyle/>
          <a:p>
            <a:r>
              <a:rPr lang="en-IN" dirty="0"/>
              <a:t>We all are grateful to the team </a:t>
            </a:r>
            <a:r>
              <a:rPr lang="en-IN" dirty="0" err="1"/>
              <a:t>Concetto</a:t>
            </a:r>
            <a:r>
              <a:rPr lang="en-IN" dirty="0"/>
              <a:t> for providing us an opportunity to learn new stuff which we is sure to help us increase our learning curve. It has sure been a great experience.</a:t>
            </a:r>
          </a:p>
        </p:txBody>
      </p:sp>
    </p:spTree>
    <p:extLst>
      <p:ext uri="{BB962C8B-B14F-4D97-AF65-F5344CB8AC3E}">
        <p14:creationId xmlns:p14="http://schemas.microsoft.com/office/powerpoint/2010/main" val="4203646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235</TotalTime>
  <Words>471</Words>
  <Application>Microsoft Office PowerPoint</Application>
  <PresentationFormat>On-screen Show (4:3)</PresentationFormat>
  <Paragraphs>26</Paragraphs>
  <Slides>7</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2</vt:lpstr>
      <vt:lpstr>Austin</vt:lpstr>
      <vt:lpstr>LOCATION BASED ALARM</vt:lpstr>
      <vt:lpstr>The Basic Background:-</vt:lpstr>
      <vt:lpstr>The Problem we tried to tackle</vt:lpstr>
      <vt:lpstr>Our Approach</vt:lpstr>
      <vt:lpstr>PowerPoint Presentation</vt:lpstr>
      <vt:lpstr>What we plan to add further</vt:lpstr>
      <vt:lpstr>Thanks Concetto (_/\_)</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LOCATION BASED ALARM</dc:title>
  <dc:creator>gowreesh</dc:creator>
  <cp:lastModifiedBy>Deb Mondal</cp:lastModifiedBy>
  <cp:revision>9</cp:revision>
  <dcterms:created xsi:type="dcterms:W3CDTF">2018-10-26T21:27:53Z</dcterms:created>
  <dcterms:modified xsi:type="dcterms:W3CDTF">2018-10-27T01:36:48Z</dcterms:modified>
</cp:coreProperties>
</file>