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9" r:id="rId3"/>
    <p:sldId id="290" r:id="rId4"/>
    <p:sldId id="285" r:id="rId5"/>
    <p:sldId id="295" r:id="rId6"/>
    <p:sldId id="293" r:id="rId7"/>
    <p:sldId id="296" r:id="rId8"/>
    <p:sldId id="291" r:id="rId9"/>
    <p:sldId id="294" r:id="rId10"/>
    <p:sldId id="292" r:id="rId11"/>
    <p:sldId id="304" r:id="rId12"/>
    <p:sldId id="302" r:id="rId13"/>
    <p:sldId id="303" r:id="rId14"/>
    <p:sldId id="328" r:id="rId15"/>
    <p:sldId id="329" r:id="rId16"/>
    <p:sldId id="330" r:id="rId17"/>
    <p:sldId id="331" r:id="rId18"/>
    <p:sldId id="298" r:id="rId19"/>
    <p:sldId id="299" r:id="rId20"/>
    <p:sldId id="300" r:id="rId21"/>
    <p:sldId id="301" r:id="rId22"/>
    <p:sldId id="281" r:id="rId23"/>
    <p:sldId id="282" r:id="rId24"/>
    <p:sldId id="333" r:id="rId25"/>
    <p:sldId id="335" r:id="rId26"/>
    <p:sldId id="336" r:id="rId27"/>
    <p:sldId id="337" r:id="rId28"/>
    <p:sldId id="334" r:id="rId29"/>
    <p:sldId id="338" r:id="rId30"/>
    <p:sldId id="286" r:id="rId31"/>
    <p:sldId id="306" r:id="rId32"/>
    <p:sldId id="307" r:id="rId33"/>
    <p:sldId id="308" r:id="rId34"/>
    <p:sldId id="312" r:id="rId35"/>
    <p:sldId id="311" r:id="rId36"/>
    <p:sldId id="310" r:id="rId37"/>
    <p:sldId id="315" r:id="rId38"/>
    <p:sldId id="318" r:id="rId39"/>
    <p:sldId id="319" r:id="rId40"/>
    <p:sldId id="322" r:id="rId41"/>
    <p:sldId id="323" r:id="rId42"/>
    <p:sldId id="325" r:id="rId43"/>
    <p:sldId id="326" r:id="rId44"/>
    <p:sldId id="332" r:id="rId45"/>
    <p:sldId id="257" r:id="rId46"/>
    <p:sldId id="280" r:id="rId47"/>
  </p:sldIdLst>
  <p:sldSz cx="12192000" cy="6858000"/>
  <p:notesSz cx="12192000" cy="6858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5544" autoAdjust="0"/>
  </p:normalViewPr>
  <p:slideViewPr>
    <p:cSldViewPr>
      <p:cViewPr varScale="1">
        <p:scale>
          <a:sx n="77" d="100"/>
          <a:sy n="77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9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9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08034-912A-4D08-B8CA-43561BF48D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5D4817-BBD9-4268-B86D-51DB96F0070C}">
      <dgm:prSet/>
      <dgm:spPr/>
      <dgm:t>
        <a:bodyPr/>
        <a:lstStyle/>
        <a:p>
          <a:r>
            <a:rPr lang="en-US" b="0" i="0"/>
            <a:t>Paragraph</a:t>
          </a:r>
          <a:endParaRPr lang="en-US"/>
        </a:p>
      </dgm:t>
    </dgm:pt>
    <dgm:pt modelId="{12B7A21E-6AA3-4741-9D0F-D9CBA5176E1F}" type="parTrans" cxnId="{B927157F-C067-4409-B823-AA9771E8DA85}">
      <dgm:prSet/>
      <dgm:spPr/>
      <dgm:t>
        <a:bodyPr/>
        <a:lstStyle/>
        <a:p>
          <a:endParaRPr lang="en-US"/>
        </a:p>
      </dgm:t>
    </dgm:pt>
    <dgm:pt modelId="{0A5CCFE9-0EB7-4BA2-B1FD-3AFE1F5E4071}" type="sibTrans" cxnId="{B927157F-C067-4409-B823-AA9771E8DA85}">
      <dgm:prSet/>
      <dgm:spPr/>
      <dgm:t>
        <a:bodyPr/>
        <a:lstStyle/>
        <a:p>
          <a:endParaRPr lang="en-US"/>
        </a:p>
      </dgm:t>
    </dgm:pt>
    <dgm:pt modelId="{978DBE01-CEAE-4FF1-A91F-1A2BB32D190D}">
      <dgm:prSet/>
      <dgm:spPr/>
      <dgm:t>
        <a:bodyPr/>
        <a:lstStyle/>
        <a:p>
          <a:r>
            <a:rPr lang="en-US" b="0" i="0"/>
            <a:t>Headlines</a:t>
          </a:r>
          <a:endParaRPr lang="en-US"/>
        </a:p>
      </dgm:t>
    </dgm:pt>
    <dgm:pt modelId="{4DBAD761-CA7A-4A37-AF41-D4D5424C81C4}" type="parTrans" cxnId="{27CD3380-C9C9-4CFB-9F54-D93E5CF1446D}">
      <dgm:prSet/>
      <dgm:spPr/>
      <dgm:t>
        <a:bodyPr/>
        <a:lstStyle/>
        <a:p>
          <a:endParaRPr lang="en-US"/>
        </a:p>
      </dgm:t>
    </dgm:pt>
    <dgm:pt modelId="{9FB27B2B-B7E0-45AA-BC52-D304DFD7B8C9}" type="sibTrans" cxnId="{27CD3380-C9C9-4CFB-9F54-D93E5CF1446D}">
      <dgm:prSet/>
      <dgm:spPr/>
      <dgm:t>
        <a:bodyPr/>
        <a:lstStyle/>
        <a:p>
          <a:endParaRPr lang="en-US"/>
        </a:p>
      </dgm:t>
    </dgm:pt>
    <dgm:pt modelId="{817505F5-1795-4B2B-B761-1FDE40037294}">
      <dgm:prSet/>
      <dgm:spPr/>
      <dgm:t>
        <a:bodyPr/>
        <a:lstStyle/>
        <a:p>
          <a:r>
            <a:rPr lang="en-US" b="0" i="0"/>
            <a:t>Links</a:t>
          </a:r>
          <a:endParaRPr lang="en-US"/>
        </a:p>
      </dgm:t>
    </dgm:pt>
    <dgm:pt modelId="{C6B7E762-7442-4894-9172-B87A157EECA2}" type="parTrans" cxnId="{BFF6C385-19A4-4B19-98F8-67C8ED8D5D2F}">
      <dgm:prSet/>
      <dgm:spPr/>
      <dgm:t>
        <a:bodyPr/>
        <a:lstStyle/>
        <a:p>
          <a:endParaRPr lang="en-US"/>
        </a:p>
      </dgm:t>
    </dgm:pt>
    <dgm:pt modelId="{D15DA5C7-D767-4AA6-B849-73FE8D56BA60}" type="sibTrans" cxnId="{BFF6C385-19A4-4B19-98F8-67C8ED8D5D2F}">
      <dgm:prSet/>
      <dgm:spPr/>
      <dgm:t>
        <a:bodyPr/>
        <a:lstStyle/>
        <a:p>
          <a:endParaRPr lang="en-US"/>
        </a:p>
      </dgm:t>
    </dgm:pt>
    <dgm:pt modelId="{DCA5EE05-30B4-40D0-BB5F-C55442EB6665}">
      <dgm:prSet/>
      <dgm:spPr/>
      <dgm:t>
        <a:bodyPr/>
        <a:lstStyle/>
        <a:p>
          <a:r>
            <a:rPr lang="en-US" b="0" i="0"/>
            <a:t>Image</a:t>
          </a:r>
          <a:endParaRPr lang="en-US"/>
        </a:p>
      </dgm:t>
    </dgm:pt>
    <dgm:pt modelId="{A8B39991-3F6B-4D4C-B191-D6D61428FDA5}" type="parTrans" cxnId="{5122FCF7-6B28-4CCB-A218-4CB5FEEDCE47}">
      <dgm:prSet/>
      <dgm:spPr/>
      <dgm:t>
        <a:bodyPr/>
        <a:lstStyle/>
        <a:p>
          <a:endParaRPr lang="en-US"/>
        </a:p>
      </dgm:t>
    </dgm:pt>
    <dgm:pt modelId="{6E953656-1A24-4E25-88B0-AA7FB1253B5F}" type="sibTrans" cxnId="{5122FCF7-6B28-4CCB-A218-4CB5FEEDCE47}">
      <dgm:prSet/>
      <dgm:spPr/>
      <dgm:t>
        <a:bodyPr/>
        <a:lstStyle/>
        <a:p>
          <a:endParaRPr lang="en-US"/>
        </a:p>
      </dgm:t>
    </dgm:pt>
    <dgm:pt modelId="{93824BE4-9FD7-4A9F-9020-D5A49809935C}">
      <dgm:prSet/>
      <dgm:spPr/>
      <dgm:t>
        <a:bodyPr/>
        <a:lstStyle/>
        <a:p>
          <a:r>
            <a:rPr lang="en-US" b="0" i="0"/>
            <a:t>Buttons</a:t>
          </a:r>
          <a:endParaRPr lang="en-US"/>
        </a:p>
      </dgm:t>
    </dgm:pt>
    <dgm:pt modelId="{B4D5CEA8-4C1E-4BB7-AC34-77CB7F000410}" type="parTrans" cxnId="{AF65EC6F-BF29-49C2-944A-5FB10A21C55F}">
      <dgm:prSet/>
      <dgm:spPr/>
      <dgm:t>
        <a:bodyPr/>
        <a:lstStyle/>
        <a:p>
          <a:endParaRPr lang="en-US"/>
        </a:p>
      </dgm:t>
    </dgm:pt>
    <dgm:pt modelId="{71A26E68-5CAF-4405-8580-7D35DD2D2FCB}" type="sibTrans" cxnId="{AF65EC6F-BF29-49C2-944A-5FB10A21C55F}">
      <dgm:prSet/>
      <dgm:spPr/>
      <dgm:t>
        <a:bodyPr/>
        <a:lstStyle/>
        <a:p>
          <a:endParaRPr lang="en-US"/>
        </a:p>
      </dgm:t>
    </dgm:pt>
    <dgm:pt modelId="{2B69BEB2-920F-4C31-BCB5-E579EA5E987F}">
      <dgm:prSet/>
      <dgm:spPr/>
      <dgm:t>
        <a:bodyPr/>
        <a:lstStyle/>
        <a:p>
          <a:r>
            <a:rPr lang="en-US" b="0" i="0"/>
            <a:t>List</a:t>
          </a:r>
          <a:endParaRPr lang="en-US"/>
        </a:p>
      </dgm:t>
    </dgm:pt>
    <dgm:pt modelId="{01E46C9D-8EAC-4B09-BA81-F0E787CD9062}" type="parTrans" cxnId="{CF3FBE6E-FB90-4AE9-9EB1-9153F0F4EDDF}">
      <dgm:prSet/>
      <dgm:spPr/>
      <dgm:t>
        <a:bodyPr/>
        <a:lstStyle/>
        <a:p>
          <a:endParaRPr lang="en-US"/>
        </a:p>
      </dgm:t>
    </dgm:pt>
    <dgm:pt modelId="{592AC7BD-77EF-4FB3-8498-65A47A0443AD}" type="sibTrans" cxnId="{CF3FBE6E-FB90-4AE9-9EB1-9153F0F4EDDF}">
      <dgm:prSet/>
      <dgm:spPr/>
      <dgm:t>
        <a:bodyPr/>
        <a:lstStyle/>
        <a:p>
          <a:endParaRPr lang="en-US"/>
        </a:p>
      </dgm:t>
    </dgm:pt>
    <dgm:pt modelId="{05C3BAEE-2FFE-492E-A810-54E12BB5792A}" type="pres">
      <dgm:prSet presAssocID="{DE508034-912A-4D08-B8CA-43561BF48D90}" presName="root" presStyleCnt="0">
        <dgm:presLayoutVars>
          <dgm:dir/>
          <dgm:resizeHandles val="exact"/>
        </dgm:presLayoutVars>
      </dgm:prSet>
      <dgm:spPr/>
    </dgm:pt>
    <dgm:pt modelId="{D0611188-5D2C-4836-8B88-780605A05847}" type="pres">
      <dgm:prSet presAssocID="{485D4817-BBD9-4268-B86D-51DB96F0070C}" presName="compNode" presStyleCnt="0"/>
      <dgm:spPr/>
    </dgm:pt>
    <dgm:pt modelId="{3732F44A-0C5F-44F5-BF02-D03426C2FE58}" type="pres">
      <dgm:prSet presAssocID="{485D4817-BBD9-4268-B86D-51DB96F0070C}" presName="bgRect" presStyleLbl="bgShp" presStyleIdx="0" presStyleCnt="6"/>
      <dgm:spPr/>
    </dgm:pt>
    <dgm:pt modelId="{5F9CE8DB-0F41-434F-B903-E1052D3CBDFA}" type="pres">
      <dgm:prSet presAssocID="{485D4817-BBD9-4268-B86D-51DB96F007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E42793-81D5-41C1-BEFC-5BFC215E4009}" type="pres">
      <dgm:prSet presAssocID="{485D4817-BBD9-4268-B86D-51DB96F0070C}" presName="spaceRect" presStyleCnt="0"/>
      <dgm:spPr/>
    </dgm:pt>
    <dgm:pt modelId="{CAD90F99-A147-4205-B04B-FA050BD65058}" type="pres">
      <dgm:prSet presAssocID="{485D4817-BBD9-4268-B86D-51DB96F0070C}" presName="parTx" presStyleLbl="revTx" presStyleIdx="0" presStyleCnt="6">
        <dgm:presLayoutVars>
          <dgm:chMax val="0"/>
          <dgm:chPref val="0"/>
        </dgm:presLayoutVars>
      </dgm:prSet>
      <dgm:spPr/>
    </dgm:pt>
    <dgm:pt modelId="{8627BAF1-4F59-4C39-B5A1-8708F76E7DF7}" type="pres">
      <dgm:prSet presAssocID="{0A5CCFE9-0EB7-4BA2-B1FD-3AFE1F5E4071}" presName="sibTrans" presStyleCnt="0"/>
      <dgm:spPr/>
    </dgm:pt>
    <dgm:pt modelId="{D9EF9597-4E04-4AAC-BA85-D9A39D1532B6}" type="pres">
      <dgm:prSet presAssocID="{978DBE01-CEAE-4FF1-A91F-1A2BB32D190D}" presName="compNode" presStyleCnt="0"/>
      <dgm:spPr/>
    </dgm:pt>
    <dgm:pt modelId="{5BC455A0-EC5D-4097-A9EC-4DE395D3DD59}" type="pres">
      <dgm:prSet presAssocID="{978DBE01-CEAE-4FF1-A91F-1A2BB32D190D}" presName="bgRect" presStyleLbl="bgShp" presStyleIdx="1" presStyleCnt="6"/>
      <dgm:spPr/>
    </dgm:pt>
    <dgm:pt modelId="{A87A6CB4-BBAD-4C8C-976C-E84A79B0010D}" type="pres">
      <dgm:prSet presAssocID="{978DBE01-CEAE-4FF1-A91F-1A2BB32D19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0D94250-2BB7-4D0C-B8DF-58C7E2F6583D}" type="pres">
      <dgm:prSet presAssocID="{978DBE01-CEAE-4FF1-A91F-1A2BB32D190D}" presName="spaceRect" presStyleCnt="0"/>
      <dgm:spPr/>
    </dgm:pt>
    <dgm:pt modelId="{1B3C261A-C0A3-4625-B40F-9F1735657386}" type="pres">
      <dgm:prSet presAssocID="{978DBE01-CEAE-4FF1-A91F-1A2BB32D190D}" presName="parTx" presStyleLbl="revTx" presStyleIdx="1" presStyleCnt="6">
        <dgm:presLayoutVars>
          <dgm:chMax val="0"/>
          <dgm:chPref val="0"/>
        </dgm:presLayoutVars>
      </dgm:prSet>
      <dgm:spPr/>
    </dgm:pt>
    <dgm:pt modelId="{B60CE92C-52F2-4326-9476-5DF3908685CF}" type="pres">
      <dgm:prSet presAssocID="{9FB27B2B-B7E0-45AA-BC52-D304DFD7B8C9}" presName="sibTrans" presStyleCnt="0"/>
      <dgm:spPr/>
    </dgm:pt>
    <dgm:pt modelId="{A6839F2E-C6EA-4AB1-ABE9-0FE03C83BD85}" type="pres">
      <dgm:prSet presAssocID="{817505F5-1795-4B2B-B761-1FDE40037294}" presName="compNode" presStyleCnt="0"/>
      <dgm:spPr/>
    </dgm:pt>
    <dgm:pt modelId="{00D5B65F-EDAA-41E6-80D7-7943F59ADB9F}" type="pres">
      <dgm:prSet presAssocID="{817505F5-1795-4B2B-B761-1FDE40037294}" presName="bgRect" presStyleLbl="bgShp" presStyleIdx="2" presStyleCnt="6"/>
      <dgm:spPr/>
    </dgm:pt>
    <dgm:pt modelId="{A25562E6-8130-4B94-83FF-9885B394604B}" type="pres">
      <dgm:prSet presAssocID="{817505F5-1795-4B2B-B761-1FDE4003729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2C68D3C-F7F0-4224-B5DD-B081542C78ED}" type="pres">
      <dgm:prSet presAssocID="{817505F5-1795-4B2B-B761-1FDE40037294}" presName="spaceRect" presStyleCnt="0"/>
      <dgm:spPr/>
    </dgm:pt>
    <dgm:pt modelId="{C1FFAB7B-D1BC-40DC-BE1B-9BFDFB93021C}" type="pres">
      <dgm:prSet presAssocID="{817505F5-1795-4B2B-B761-1FDE40037294}" presName="parTx" presStyleLbl="revTx" presStyleIdx="2" presStyleCnt="6">
        <dgm:presLayoutVars>
          <dgm:chMax val="0"/>
          <dgm:chPref val="0"/>
        </dgm:presLayoutVars>
      </dgm:prSet>
      <dgm:spPr/>
    </dgm:pt>
    <dgm:pt modelId="{79F78ED9-BFCF-4635-A878-BA137740E626}" type="pres">
      <dgm:prSet presAssocID="{D15DA5C7-D767-4AA6-B849-73FE8D56BA60}" presName="sibTrans" presStyleCnt="0"/>
      <dgm:spPr/>
    </dgm:pt>
    <dgm:pt modelId="{348B0812-C239-47D8-8913-463461270B94}" type="pres">
      <dgm:prSet presAssocID="{DCA5EE05-30B4-40D0-BB5F-C55442EB6665}" presName="compNode" presStyleCnt="0"/>
      <dgm:spPr/>
    </dgm:pt>
    <dgm:pt modelId="{441BFD82-013A-4D4B-A869-281F7A53F2AA}" type="pres">
      <dgm:prSet presAssocID="{DCA5EE05-30B4-40D0-BB5F-C55442EB6665}" presName="bgRect" presStyleLbl="bgShp" presStyleIdx="3" presStyleCnt="6"/>
      <dgm:spPr/>
    </dgm:pt>
    <dgm:pt modelId="{E710DCCF-6DF4-4279-92F5-227E4B1C2E1A}" type="pres">
      <dgm:prSet presAssocID="{DCA5EE05-30B4-40D0-BB5F-C55442EB66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0866E1D-9E09-4DEE-A5F3-73A7C58933E2}" type="pres">
      <dgm:prSet presAssocID="{DCA5EE05-30B4-40D0-BB5F-C55442EB6665}" presName="spaceRect" presStyleCnt="0"/>
      <dgm:spPr/>
    </dgm:pt>
    <dgm:pt modelId="{0F3DAB67-315C-4BD2-94E1-4077FB4A5598}" type="pres">
      <dgm:prSet presAssocID="{DCA5EE05-30B4-40D0-BB5F-C55442EB6665}" presName="parTx" presStyleLbl="revTx" presStyleIdx="3" presStyleCnt="6">
        <dgm:presLayoutVars>
          <dgm:chMax val="0"/>
          <dgm:chPref val="0"/>
        </dgm:presLayoutVars>
      </dgm:prSet>
      <dgm:spPr/>
    </dgm:pt>
    <dgm:pt modelId="{F8932F59-72EE-4000-9A98-0C3BA9CD726C}" type="pres">
      <dgm:prSet presAssocID="{6E953656-1A24-4E25-88B0-AA7FB1253B5F}" presName="sibTrans" presStyleCnt="0"/>
      <dgm:spPr/>
    </dgm:pt>
    <dgm:pt modelId="{E68DE70C-564C-4153-B5D9-B9668A739503}" type="pres">
      <dgm:prSet presAssocID="{93824BE4-9FD7-4A9F-9020-D5A49809935C}" presName="compNode" presStyleCnt="0"/>
      <dgm:spPr/>
    </dgm:pt>
    <dgm:pt modelId="{078DE6E4-3CFD-4A8F-ACB5-B50CA78E94DA}" type="pres">
      <dgm:prSet presAssocID="{93824BE4-9FD7-4A9F-9020-D5A49809935C}" presName="bgRect" presStyleLbl="bgShp" presStyleIdx="4" presStyleCnt="6"/>
      <dgm:spPr/>
    </dgm:pt>
    <dgm:pt modelId="{6C8AC45E-AEAD-496F-A194-3BBF12FAB034}" type="pres">
      <dgm:prSet presAssocID="{93824BE4-9FD7-4A9F-9020-D5A4980993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7FCB-5442-4A86-89AB-F7CFD7050146}" type="pres">
      <dgm:prSet presAssocID="{93824BE4-9FD7-4A9F-9020-D5A49809935C}" presName="spaceRect" presStyleCnt="0"/>
      <dgm:spPr/>
    </dgm:pt>
    <dgm:pt modelId="{F2C8D999-CB7D-475E-B351-7858B8A39DC6}" type="pres">
      <dgm:prSet presAssocID="{93824BE4-9FD7-4A9F-9020-D5A49809935C}" presName="parTx" presStyleLbl="revTx" presStyleIdx="4" presStyleCnt="6">
        <dgm:presLayoutVars>
          <dgm:chMax val="0"/>
          <dgm:chPref val="0"/>
        </dgm:presLayoutVars>
      </dgm:prSet>
      <dgm:spPr/>
    </dgm:pt>
    <dgm:pt modelId="{0BA2EE0D-A772-426D-B47E-5290A600B7D3}" type="pres">
      <dgm:prSet presAssocID="{71A26E68-5CAF-4405-8580-7D35DD2D2FCB}" presName="sibTrans" presStyleCnt="0"/>
      <dgm:spPr/>
    </dgm:pt>
    <dgm:pt modelId="{B696198B-4A59-4008-972A-F7871D59F7DF}" type="pres">
      <dgm:prSet presAssocID="{2B69BEB2-920F-4C31-BCB5-E579EA5E987F}" presName="compNode" presStyleCnt="0"/>
      <dgm:spPr/>
    </dgm:pt>
    <dgm:pt modelId="{5E28907A-115B-4314-995E-128A3C9FB92D}" type="pres">
      <dgm:prSet presAssocID="{2B69BEB2-920F-4C31-BCB5-E579EA5E987F}" presName="bgRect" presStyleLbl="bgShp" presStyleIdx="5" presStyleCnt="6"/>
      <dgm:spPr/>
    </dgm:pt>
    <dgm:pt modelId="{BD1D4C52-C76E-4F93-859E-BE1353CF99E5}" type="pres">
      <dgm:prSet presAssocID="{2B69BEB2-920F-4C31-BCB5-E579EA5E98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22B1D55-30B5-441B-915C-227AB9F38B95}" type="pres">
      <dgm:prSet presAssocID="{2B69BEB2-920F-4C31-BCB5-E579EA5E987F}" presName="spaceRect" presStyleCnt="0"/>
      <dgm:spPr/>
    </dgm:pt>
    <dgm:pt modelId="{F93E7E98-E086-4F4A-9F0C-018A8D8040E2}" type="pres">
      <dgm:prSet presAssocID="{2B69BEB2-920F-4C31-BCB5-E579EA5E987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B20AA13-8F51-4B94-B31C-6E1AC1B1C8BB}" type="presOf" srcId="{2B69BEB2-920F-4C31-BCB5-E579EA5E987F}" destId="{F93E7E98-E086-4F4A-9F0C-018A8D8040E2}" srcOrd="0" destOrd="0" presId="urn:microsoft.com/office/officeart/2018/2/layout/IconVerticalSolidList"/>
    <dgm:cxn modelId="{1677A664-E268-4ACC-A51E-FC3FCEEA3C4C}" type="presOf" srcId="{978DBE01-CEAE-4FF1-A91F-1A2BB32D190D}" destId="{1B3C261A-C0A3-4625-B40F-9F1735657386}" srcOrd="0" destOrd="0" presId="urn:microsoft.com/office/officeart/2018/2/layout/IconVerticalSolidList"/>
    <dgm:cxn modelId="{CF3FBE6E-FB90-4AE9-9EB1-9153F0F4EDDF}" srcId="{DE508034-912A-4D08-B8CA-43561BF48D90}" destId="{2B69BEB2-920F-4C31-BCB5-E579EA5E987F}" srcOrd="5" destOrd="0" parTransId="{01E46C9D-8EAC-4B09-BA81-F0E787CD9062}" sibTransId="{592AC7BD-77EF-4FB3-8498-65A47A0443AD}"/>
    <dgm:cxn modelId="{AF65EC6F-BF29-49C2-944A-5FB10A21C55F}" srcId="{DE508034-912A-4D08-B8CA-43561BF48D90}" destId="{93824BE4-9FD7-4A9F-9020-D5A49809935C}" srcOrd="4" destOrd="0" parTransId="{B4D5CEA8-4C1E-4BB7-AC34-77CB7F000410}" sibTransId="{71A26E68-5CAF-4405-8580-7D35DD2D2FCB}"/>
    <dgm:cxn modelId="{B927157F-C067-4409-B823-AA9771E8DA85}" srcId="{DE508034-912A-4D08-B8CA-43561BF48D90}" destId="{485D4817-BBD9-4268-B86D-51DB96F0070C}" srcOrd="0" destOrd="0" parTransId="{12B7A21E-6AA3-4741-9D0F-D9CBA5176E1F}" sibTransId="{0A5CCFE9-0EB7-4BA2-B1FD-3AFE1F5E4071}"/>
    <dgm:cxn modelId="{27CD3380-C9C9-4CFB-9F54-D93E5CF1446D}" srcId="{DE508034-912A-4D08-B8CA-43561BF48D90}" destId="{978DBE01-CEAE-4FF1-A91F-1A2BB32D190D}" srcOrd="1" destOrd="0" parTransId="{4DBAD761-CA7A-4A37-AF41-D4D5424C81C4}" sibTransId="{9FB27B2B-B7E0-45AA-BC52-D304DFD7B8C9}"/>
    <dgm:cxn modelId="{BFF6C385-19A4-4B19-98F8-67C8ED8D5D2F}" srcId="{DE508034-912A-4D08-B8CA-43561BF48D90}" destId="{817505F5-1795-4B2B-B761-1FDE40037294}" srcOrd="2" destOrd="0" parTransId="{C6B7E762-7442-4894-9172-B87A157EECA2}" sibTransId="{D15DA5C7-D767-4AA6-B849-73FE8D56BA60}"/>
    <dgm:cxn modelId="{8140AFA0-689F-4C64-8692-5ABD7DE1DD8E}" type="presOf" srcId="{DE508034-912A-4D08-B8CA-43561BF48D90}" destId="{05C3BAEE-2FFE-492E-A810-54E12BB5792A}" srcOrd="0" destOrd="0" presId="urn:microsoft.com/office/officeart/2018/2/layout/IconVerticalSolidList"/>
    <dgm:cxn modelId="{361F05AC-0423-40B4-9097-35B2180BE4AE}" type="presOf" srcId="{485D4817-BBD9-4268-B86D-51DB96F0070C}" destId="{CAD90F99-A147-4205-B04B-FA050BD65058}" srcOrd="0" destOrd="0" presId="urn:microsoft.com/office/officeart/2018/2/layout/IconVerticalSolidList"/>
    <dgm:cxn modelId="{526314AC-56D6-44DA-A3CE-77C68CD7B071}" type="presOf" srcId="{DCA5EE05-30B4-40D0-BB5F-C55442EB6665}" destId="{0F3DAB67-315C-4BD2-94E1-4077FB4A5598}" srcOrd="0" destOrd="0" presId="urn:microsoft.com/office/officeart/2018/2/layout/IconVerticalSolidList"/>
    <dgm:cxn modelId="{FE3582CC-D3D6-49EC-BB70-EABCBFDF054F}" type="presOf" srcId="{817505F5-1795-4B2B-B761-1FDE40037294}" destId="{C1FFAB7B-D1BC-40DC-BE1B-9BFDFB93021C}" srcOrd="0" destOrd="0" presId="urn:microsoft.com/office/officeart/2018/2/layout/IconVerticalSolidList"/>
    <dgm:cxn modelId="{C0F734E5-F49F-4BCF-A7A0-C4DC85011260}" type="presOf" srcId="{93824BE4-9FD7-4A9F-9020-D5A49809935C}" destId="{F2C8D999-CB7D-475E-B351-7858B8A39DC6}" srcOrd="0" destOrd="0" presId="urn:microsoft.com/office/officeart/2018/2/layout/IconVerticalSolidList"/>
    <dgm:cxn modelId="{5122FCF7-6B28-4CCB-A218-4CB5FEEDCE47}" srcId="{DE508034-912A-4D08-B8CA-43561BF48D90}" destId="{DCA5EE05-30B4-40D0-BB5F-C55442EB6665}" srcOrd="3" destOrd="0" parTransId="{A8B39991-3F6B-4D4C-B191-D6D61428FDA5}" sibTransId="{6E953656-1A24-4E25-88B0-AA7FB1253B5F}"/>
    <dgm:cxn modelId="{034A327C-F6EA-4D96-8E7E-476B9441969D}" type="presParOf" srcId="{05C3BAEE-2FFE-492E-A810-54E12BB5792A}" destId="{D0611188-5D2C-4836-8B88-780605A05847}" srcOrd="0" destOrd="0" presId="urn:microsoft.com/office/officeart/2018/2/layout/IconVerticalSolidList"/>
    <dgm:cxn modelId="{03406E1D-0B4D-4705-B008-117DDF86A35E}" type="presParOf" srcId="{D0611188-5D2C-4836-8B88-780605A05847}" destId="{3732F44A-0C5F-44F5-BF02-D03426C2FE58}" srcOrd="0" destOrd="0" presId="urn:microsoft.com/office/officeart/2018/2/layout/IconVerticalSolidList"/>
    <dgm:cxn modelId="{E0FA82B8-5349-459F-8C58-2E210DE02C03}" type="presParOf" srcId="{D0611188-5D2C-4836-8B88-780605A05847}" destId="{5F9CE8DB-0F41-434F-B903-E1052D3CBDFA}" srcOrd="1" destOrd="0" presId="urn:microsoft.com/office/officeart/2018/2/layout/IconVerticalSolidList"/>
    <dgm:cxn modelId="{AB1A636A-FC1D-418B-8932-7F35DBE7992F}" type="presParOf" srcId="{D0611188-5D2C-4836-8B88-780605A05847}" destId="{64E42793-81D5-41C1-BEFC-5BFC215E4009}" srcOrd="2" destOrd="0" presId="urn:microsoft.com/office/officeart/2018/2/layout/IconVerticalSolidList"/>
    <dgm:cxn modelId="{98B03C7A-09E0-406F-9F8C-81339244A7CF}" type="presParOf" srcId="{D0611188-5D2C-4836-8B88-780605A05847}" destId="{CAD90F99-A147-4205-B04B-FA050BD65058}" srcOrd="3" destOrd="0" presId="urn:microsoft.com/office/officeart/2018/2/layout/IconVerticalSolidList"/>
    <dgm:cxn modelId="{609BAC0D-B7D0-4C9F-82E5-F703471D481F}" type="presParOf" srcId="{05C3BAEE-2FFE-492E-A810-54E12BB5792A}" destId="{8627BAF1-4F59-4C39-B5A1-8708F76E7DF7}" srcOrd="1" destOrd="0" presId="urn:microsoft.com/office/officeart/2018/2/layout/IconVerticalSolidList"/>
    <dgm:cxn modelId="{64058B62-3FDC-4433-8D5E-97710DE7FA92}" type="presParOf" srcId="{05C3BAEE-2FFE-492E-A810-54E12BB5792A}" destId="{D9EF9597-4E04-4AAC-BA85-D9A39D1532B6}" srcOrd="2" destOrd="0" presId="urn:microsoft.com/office/officeart/2018/2/layout/IconVerticalSolidList"/>
    <dgm:cxn modelId="{6DC57F4E-C4AB-4A44-9C1A-D5EDC44A3352}" type="presParOf" srcId="{D9EF9597-4E04-4AAC-BA85-D9A39D1532B6}" destId="{5BC455A0-EC5D-4097-A9EC-4DE395D3DD59}" srcOrd="0" destOrd="0" presId="urn:microsoft.com/office/officeart/2018/2/layout/IconVerticalSolidList"/>
    <dgm:cxn modelId="{3CF15221-7FD5-47C3-B4C9-E130E33258A1}" type="presParOf" srcId="{D9EF9597-4E04-4AAC-BA85-D9A39D1532B6}" destId="{A87A6CB4-BBAD-4C8C-976C-E84A79B0010D}" srcOrd="1" destOrd="0" presId="urn:microsoft.com/office/officeart/2018/2/layout/IconVerticalSolidList"/>
    <dgm:cxn modelId="{488790FC-F9F6-4372-ADF0-CB5D217BE402}" type="presParOf" srcId="{D9EF9597-4E04-4AAC-BA85-D9A39D1532B6}" destId="{20D94250-2BB7-4D0C-B8DF-58C7E2F6583D}" srcOrd="2" destOrd="0" presId="urn:microsoft.com/office/officeart/2018/2/layout/IconVerticalSolidList"/>
    <dgm:cxn modelId="{0F7C1017-6701-4B81-9808-A948460743A7}" type="presParOf" srcId="{D9EF9597-4E04-4AAC-BA85-D9A39D1532B6}" destId="{1B3C261A-C0A3-4625-B40F-9F1735657386}" srcOrd="3" destOrd="0" presId="urn:microsoft.com/office/officeart/2018/2/layout/IconVerticalSolidList"/>
    <dgm:cxn modelId="{4D640A65-E239-4B12-A452-D1FE4D69C155}" type="presParOf" srcId="{05C3BAEE-2FFE-492E-A810-54E12BB5792A}" destId="{B60CE92C-52F2-4326-9476-5DF3908685CF}" srcOrd="3" destOrd="0" presId="urn:microsoft.com/office/officeart/2018/2/layout/IconVerticalSolidList"/>
    <dgm:cxn modelId="{BC45BE51-34EE-48AF-849C-41C747B41960}" type="presParOf" srcId="{05C3BAEE-2FFE-492E-A810-54E12BB5792A}" destId="{A6839F2E-C6EA-4AB1-ABE9-0FE03C83BD85}" srcOrd="4" destOrd="0" presId="urn:microsoft.com/office/officeart/2018/2/layout/IconVerticalSolidList"/>
    <dgm:cxn modelId="{D75AA364-CFDE-4396-979F-35F63A083D4A}" type="presParOf" srcId="{A6839F2E-C6EA-4AB1-ABE9-0FE03C83BD85}" destId="{00D5B65F-EDAA-41E6-80D7-7943F59ADB9F}" srcOrd="0" destOrd="0" presId="urn:microsoft.com/office/officeart/2018/2/layout/IconVerticalSolidList"/>
    <dgm:cxn modelId="{8F3B82D9-63FF-4F58-A41C-CCEBCA3A633C}" type="presParOf" srcId="{A6839F2E-C6EA-4AB1-ABE9-0FE03C83BD85}" destId="{A25562E6-8130-4B94-83FF-9885B394604B}" srcOrd="1" destOrd="0" presId="urn:microsoft.com/office/officeart/2018/2/layout/IconVerticalSolidList"/>
    <dgm:cxn modelId="{656419B2-DF0B-4DB5-B82E-163549BDFD66}" type="presParOf" srcId="{A6839F2E-C6EA-4AB1-ABE9-0FE03C83BD85}" destId="{A2C68D3C-F7F0-4224-B5DD-B081542C78ED}" srcOrd="2" destOrd="0" presId="urn:microsoft.com/office/officeart/2018/2/layout/IconVerticalSolidList"/>
    <dgm:cxn modelId="{B3A4D9FC-DBBD-41C0-A662-A061BE85DF01}" type="presParOf" srcId="{A6839F2E-C6EA-4AB1-ABE9-0FE03C83BD85}" destId="{C1FFAB7B-D1BC-40DC-BE1B-9BFDFB93021C}" srcOrd="3" destOrd="0" presId="urn:microsoft.com/office/officeart/2018/2/layout/IconVerticalSolidList"/>
    <dgm:cxn modelId="{BEB00620-AD7B-4726-B681-4E9CCC70201F}" type="presParOf" srcId="{05C3BAEE-2FFE-492E-A810-54E12BB5792A}" destId="{79F78ED9-BFCF-4635-A878-BA137740E626}" srcOrd="5" destOrd="0" presId="urn:microsoft.com/office/officeart/2018/2/layout/IconVerticalSolidList"/>
    <dgm:cxn modelId="{B9FE39B2-7452-40CC-8E0D-29B088DEAA47}" type="presParOf" srcId="{05C3BAEE-2FFE-492E-A810-54E12BB5792A}" destId="{348B0812-C239-47D8-8913-463461270B94}" srcOrd="6" destOrd="0" presId="urn:microsoft.com/office/officeart/2018/2/layout/IconVerticalSolidList"/>
    <dgm:cxn modelId="{1E299A21-C0EC-46FF-919A-B1102C56864A}" type="presParOf" srcId="{348B0812-C239-47D8-8913-463461270B94}" destId="{441BFD82-013A-4D4B-A869-281F7A53F2AA}" srcOrd="0" destOrd="0" presId="urn:microsoft.com/office/officeart/2018/2/layout/IconVerticalSolidList"/>
    <dgm:cxn modelId="{EC0A52FF-FEAC-4F86-A34F-110B53937CF8}" type="presParOf" srcId="{348B0812-C239-47D8-8913-463461270B94}" destId="{E710DCCF-6DF4-4279-92F5-227E4B1C2E1A}" srcOrd="1" destOrd="0" presId="urn:microsoft.com/office/officeart/2018/2/layout/IconVerticalSolidList"/>
    <dgm:cxn modelId="{A2A9C357-5048-4002-896E-093FC82AEC52}" type="presParOf" srcId="{348B0812-C239-47D8-8913-463461270B94}" destId="{10866E1D-9E09-4DEE-A5F3-73A7C58933E2}" srcOrd="2" destOrd="0" presId="urn:microsoft.com/office/officeart/2018/2/layout/IconVerticalSolidList"/>
    <dgm:cxn modelId="{BF871BE1-0368-4EFD-9E75-FAA4712975A7}" type="presParOf" srcId="{348B0812-C239-47D8-8913-463461270B94}" destId="{0F3DAB67-315C-4BD2-94E1-4077FB4A5598}" srcOrd="3" destOrd="0" presId="urn:microsoft.com/office/officeart/2018/2/layout/IconVerticalSolidList"/>
    <dgm:cxn modelId="{09525E1C-7C76-4F2D-8F47-468B342F3798}" type="presParOf" srcId="{05C3BAEE-2FFE-492E-A810-54E12BB5792A}" destId="{F8932F59-72EE-4000-9A98-0C3BA9CD726C}" srcOrd="7" destOrd="0" presId="urn:microsoft.com/office/officeart/2018/2/layout/IconVerticalSolidList"/>
    <dgm:cxn modelId="{C38AB03C-DB38-4A9B-8FD4-11F50EA9B8A1}" type="presParOf" srcId="{05C3BAEE-2FFE-492E-A810-54E12BB5792A}" destId="{E68DE70C-564C-4153-B5D9-B9668A739503}" srcOrd="8" destOrd="0" presId="urn:microsoft.com/office/officeart/2018/2/layout/IconVerticalSolidList"/>
    <dgm:cxn modelId="{58136ED3-F7ED-47A4-897D-E10175A4894D}" type="presParOf" srcId="{E68DE70C-564C-4153-B5D9-B9668A739503}" destId="{078DE6E4-3CFD-4A8F-ACB5-B50CA78E94DA}" srcOrd="0" destOrd="0" presId="urn:microsoft.com/office/officeart/2018/2/layout/IconVerticalSolidList"/>
    <dgm:cxn modelId="{C414D8B5-89AC-4309-83F6-13523D7F2B5B}" type="presParOf" srcId="{E68DE70C-564C-4153-B5D9-B9668A739503}" destId="{6C8AC45E-AEAD-496F-A194-3BBF12FAB034}" srcOrd="1" destOrd="0" presId="urn:microsoft.com/office/officeart/2018/2/layout/IconVerticalSolidList"/>
    <dgm:cxn modelId="{5798AD27-9750-4BC1-8747-3062754E4FB4}" type="presParOf" srcId="{E68DE70C-564C-4153-B5D9-B9668A739503}" destId="{8F4B7FCB-5442-4A86-89AB-F7CFD7050146}" srcOrd="2" destOrd="0" presId="urn:microsoft.com/office/officeart/2018/2/layout/IconVerticalSolidList"/>
    <dgm:cxn modelId="{C13D5996-CC79-439A-84D0-37C874746878}" type="presParOf" srcId="{E68DE70C-564C-4153-B5D9-B9668A739503}" destId="{F2C8D999-CB7D-475E-B351-7858B8A39DC6}" srcOrd="3" destOrd="0" presId="urn:microsoft.com/office/officeart/2018/2/layout/IconVerticalSolidList"/>
    <dgm:cxn modelId="{51A08A8C-B460-490B-A67A-0DC29DD26D1E}" type="presParOf" srcId="{05C3BAEE-2FFE-492E-A810-54E12BB5792A}" destId="{0BA2EE0D-A772-426D-B47E-5290A600B7D3}" srcOrd="9" destOrd="0" presId="urn:microsoft.com/office/officeart/2018/2/layout/IconVerticalSolidList"/>
    <dgm:cxn modelId="{6398EF27-F5A2-43FA-B36D-47BF274F9284}" type="presParOf" srcId="{05C3BAEE-2FFE-492E-A810-54E12BB5792A}" destId="{B696198B-4A59-4008-972A-F7871D59F7DF}" srcOrd="10" destOrd="0" presId="urn:microsoft.com/office/officeart/2018/2/layout/IconVerticalSolidList"/>
    <dgm:cxn modelId="{2582A286-D78C-4C50-A4E0-BB628D7C624A}" type="presParOf" srcId="{B696198B-4A59-4008-972A-F7871D59F7DF}" destId="{5E28907A-115B-4314-995E-128A3C9FB92D}" srcOrd="0" destOrd="0" presId="urn:microsoft.com/office/officeart/2018/2/layout/IconVerticalSolidList"/>
    <dgm:cxn modelId="{7ACE265C-3C25-44C3-87E0-41A4F34719BD}" type="presParOf" srcId="{B696198B-4A59-4008-972A-F7871D59F7DF}" destId="{BD1D4C52-C76E-4F93-859E-BE1353CF99E5}" srcOrd="1" destOrd="0" presId="urn:microsoft.com/office/officeart/2018/2/layout/IconVerticalSolidList"/>
    <dgm:cxn modelId="{68F1965D-E044-46CB-AC86-770F328574C6}" type="presParOf" srcId="{B696198B-4A59-4008-972A-F7871D59F7DF}" destId="{522B1D55-30B5-441B-915C-227AB9F38B95}" srcOrd="2" destOrd="0" presId="urn:microsoft.com/office/officeart/2018/2/layout/IconVerticalSolidList"/>
    <dgm:cxn modelId="{11201F6C-B3DF-4015-9CE1-BD05130D81A4}" type="presParOf" srcId="{B696198B-4A59-4008-972A-F7871D59F7DF}" destId="{F93E7E98-E086-4F4A-9F0C-018A8D8040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3A4E9-92C4-43B5-B6A5-F78274F988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5C5DFE-49E2-4EEF-BC35-762678D31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&lt;div&gt;Hello&lt;/div&gt;</a:t>
          </a:r>
          <a:br>
            <a:rPr lang="en-US"/>
          </a:br>
          <a:r>
            <a:rPr lang="en-US"/>
            <a:t>&lt;div&gt;World&lt;/div&gt;</a:t>
          </a:r>
        </a:p>
      </dgm:t>
    </dgm:pt>
    <dgm:pt modelId="{B5666AE7-D341-41D8-9C18-4B271AC748B3}" type="parTrans" cxnId="{44ECBF67-29B0-4F75-8FC2-7002054B472F}">
      <dgm:prSet/>
      <dgm:spPr/>
      <dgm:t>
        <a:bodyPr/>
        <a:lstStyle/>
        <a:p>
          <a:endParaRPr lang="en-US"/>
        </a:p>
      </dgm:t>
    </dgm:pt>
    <dgm:pt modelId="{CB952815-E579-47EB-BDCF-FA06B194D1D1}" type="sibTrans" cxnId="{44ECBF67-29B0-4F75-8FC2-7002054B472F}">
      <dgm:prSet/>
      <dgm:spPr/>
      <dgm:t>
        <a:bodyPr/>
        <a:lstStyle/>
        <a:p>
          <a:endParaRPr lang="en-US"/>
        </a:p>
      </dgm:t>
    </dgm:pt>
    <dgm:pt modelId="{6352B7CA-A166-4137-8E9B-34E60BC14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&lt;span&gt;Hello&lt;/span&gt;</a:t>
          </a:r>
          <a:br>
            <a:rPr lang="en-US"/>
          </a:br>
          <a:r>
            <a:rPr lang="en-US"/>
            <a:t>&lt;span&gt;World&lt;/span&gt;</a:t>
          </a:r>
        </a:p>
      </dgm:t>
    </dgm:pt>
    <dgm:pt modelId="{8C3242B1-936E-41A3-AF79-D65BEC94BC02}" type="parTrans" cxnId="{4132C029-36CB-4EA8-82DA-B2E121316E1E}">
      <dgm:prSet/>
      <dgm:spPr/>
      <dgm:t>
        <a:bodyPr/>
        <a:lstStyle/>
        <a:p>
          <a:endParaRPr lang="en-US"/>
        </a:p>
      </dgm:t>
    </dgm:pt>
    <dgm:pt modelId="{ADA30EA8-2FD1-476C-8BB7-81401E554708}" type="sibTrans" cxnId="{4132C029-36CB-4EA8-82DA-B2E121316E1E}">
      <dgm:prSet/>
      <dgm:spPr/>
      <dgm:t>
        <a:bodyPr/>
        <a:lstStyle/>
        <a:p>
          <a:endParaRPr lang="en-US"/>
        </a:p>
      </dgm:t>
    </dgm:pt>
    <dgm:pt modelId="{721AEF53-2A5C-4EC2-B1E6-63910BC424BC}" type="pres">
      <dgm:prSet presAssocID="{7143A4E9-92C4-43B5-B6A5-F78274F9886F}" presName="root" presStyleCnt="0">
        <dgm:presLayoutVars>
          <dgm:dir/>
          <dgm:resizeHandles val="exact"/>
        </dgm:presLayoutVars>
      </dgm:prSet>
      <dgm:spPr/>
    </dgm:pt>
    <dgm:pt modelId="{5887EBBC-AF5A-4352-98D8-87C19F4AE583}" type="pres">
      <dgm:prSet presAssocID="{905C5DFE-49E2-4EEF-BC35-762678D31AA4}" presName="compNode" presStyleCnt="0"/>
      <dgm:spPr/>
    </dgm:pt>
    <dgm:pt modelId="{09438CB5-D821-49B2-8FCD-95806B41E702}" type="pres">
      <dgm:prSet presAssocID="{905C5DFE-49E2-4EEF-BC35-762678D31A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EF391CE-D0C5-4B40-A2C7-5B17F9B14414}" type="pres">
      <dgm:prSet presAssocID="{905C5DFE-49E2-4EEF-BC35-762678D31AA4}" presName="spaceRect" presStyleCnt="0"/>
      <dgm:spPr/>
    </dgm:pt>
    <dgm:pt modelId="{3A25BAF8-6F85-4A3B-8EB3-D4D20569C015}" type="pres">
      <dgm:prSet presAssocID="{905C5DFE-49E2-4EEF-BC35-762678D31AA4}" presName="textRect" presStyleLbl="revTx" presStyleIdx="0" presStyleCnt="2">
        <dgm:presLayoutVars>
          <dgm:chMax val="1"/>
          <dgm:chPref val="1"/>
        </dgm:presLayoutVars>
      </dgm:prSet>
      <dgm:spPr/>
    </dgm:pt>
    <dgm:pt modelId="{14AB7DFE-B3F7-4BF5-8321-F04E7DF6B7F3}" type="pres">
      <dgm:prSet presAssocID="{CB952815-E579-47EB-BDCF-FA06B194D1D1}" presName="sibTrans" presStyleCnt="0"/>
      <dgm:spPr/>
    </dgm:pt>
    <dgm:pt modelId="{8324966A-BC61-4069-8A63-71C82899C7F3}" type="pres">
      <dgm:prSet presAssocID="{6352B7CA-A166-4137-8E9B-34E60BC14851}" presName="compNode" presStyleCnt="0"/>
      <dgm:spPr/>
    </dgm:pt>
    <dgm:pt modelId="{2547B4B3-205F-4BF9-B825-C1CDB4090901}" type="pres">
      <dgm:prSet presAssocID="{6352B7CA-A166-4137-8E9B-34E60BC14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82B2FEC-28C5-46EC-9E81-1DFB0FD90453}" type="pres">
      <dgm:prSet presAssocID="{6352B7CA-A166-4137-8E9B-34E60BC14851}" presName="spaceRect" presStyleCnt="0"/>
      <dgm:spPr/>
    </dgm:pt>
    <dgm:pt modelId="{38C927A6-963D-4D0F-B97B-2E935432BB60}" type="pres">
      <dgm:prSet presAssocID="{6352B7CA-A166-4137-8E9B-34E60BC148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A8380A-D15C-4EDB-8E5C-5AB140956D22}" type="presOf" srcId="{905C5DFE-49E2-4EEF-BC35-762678D31AA4}" destId="{3A25BAF8-6F85-4A3B-8EB3-D4D20569C015}" srcOrd="0" destOrd="0" presId="urn:microsoft.com/office/officeart/2018/2/layout/IconLabelList"/>
    <dgm:cxn modelId="{8AD49525-50D6-47F0-95BA-F9AB4D99BC11}" type="presOf" srcId="{6352B7CA-A166-4137-8E9B-34E60BC14851}" destId="{38C927A6-963D-4D0F-B97B-2E935432BB60}" srcOrd="0" destOrd="0" presId="urn:microsoft.com/office/officeart/2018/2/layout/IconLabelList"/>
    <dgm:cxn modelId="{4132C029-36CB-4EA8-82DA-B2E121316E1E}" srcId="{7143A4E9-92C4-43B5-B6A5-F78274F9886F}" destId="{6352B7CA-A166-4137-8E9B-34E60BC14851}" srcOrd="1" destOrd="0" parTransId="{8C3242B1-936E-41A3-AF79-D65BEC94BC02}" sibTransId="{ADA30EA8-2FD1-476C-8BB7-81401E554708}"/>
    <dgm:cxn modelId="{44ECBF67-29B0-4F75-8FC2-7002054B472F}" srcId="{7143A4E9-92C4-43B5-B6A5-F78274F9886F}" destId="{905C5DFE-49E2-4EEF-BC35-762678D31AA4}" srcOrd="0" destOrd="0" parTransId="{B5666AE7-D341-41D8-9C18-4B271AC748B3}" sibTransId="{CB952815-E579-47EB-BDCF-FA06B194D1D1}"/>
    <dgm:cxn modelId="{5176B9F9-EAC6-4C66-8728-D361FF88AB86}" type="presOf" srcId="{7143A4E9-92C4-43B5-B6A5-F78274F9886F}" destId="{721AEF53-2A5C-4EC2-B1E6-63910BC424BC}" srcOrd="0" destOrd="0" presId="urn:microsoft.com/office/officeart/2018/2/layout/IconLabelList"/>
    <dgm:cxn modelId="{BC2FE7B7-4C34-4EDD-8EFE-B3DFE37E672B}" type="presParOf" srcId="{721AEF53-2A5C-4EC2-B1E6-63910BC424BC}" destId="{5887EBBC-AF5A-4352-98D8-87C19F4AE583}" srcOrd="0" destOrd="0" presId="urn:microsoft.com/office/officeart/2018/2/layout/IconLabelList"/>
    <dgm:cxn modelId="{35A9AA41-4173-4F4F-ACCA-3B3B16D78360}" type="presParOf" srcId="{5887EBBC-AF5A-4352-98D8-87C19F4AE583}" destId="{09438CB5-D821-49B2-8FCD-95806B41E702}" srcOrd="0" destOrd="0" presId="urn:microsoft.com/office/officeart/2018/2/layout/IconLabelList"/>
    <dgm:cxn modelId="{7DFA6C5B-05C4-463D-8F72-5AA84FE8474E}" type="presParOf" srcId="{5887EBBC-AF5A-4352-98D8-87C19F4AE583}" destId="{7EF391CE-D0C5-4B40-A2C7-5B17F9B14414}" srcOrd="1" destOrd="0" presId="urn:microsoft.com/office/officeart/2018/2/layout/IconLabelList"/>
    <dgm:cxn modelId="{987D4BE0-7D60-4E19-BD2B-59AF43C4ACCE}" type="presParOf" srcId="{5887EBBC-AF5A-4352-98D8-87C19F4AE583}" destId="{3A25BAF8-6F85-4A3B-8EB3-D4D20569C015}" srcOrd="2" destOrd="0" presId="urn:microsoft.com/office/officeart/2018/2/layout/IconLabelList"/>
    <dgm:cxn modelId="{AB86A83F-EF64-4E81-9448-F9B5C2930151}" type="presParOf" srcId="{721AEF53-2A5C-4EC2-B1E6-63910BC424BC}" destId="{14AB7DFE-B3F7-4BF5-8321-F04E7DF6B7F3}" srcOrd="1" destOrd="0" presId="urn:microsoft.com/office/officeart/2018/2/layout/IconLabelList"/>
    <dgm:cxn modelId="{B2A992A8-DFED-4AEF-BDED-8967AE20FE86}" type="presParOf" srcId="{721AEF53-2A5C-4EC2-B1E6-63910BC424BC}" destId="{8324966A-BC61-4069-8A63-71C82899C7F3}" srcOrd="2" destOrd="0" presId="urn:microsoft.com/office/officeart/2018/2/layout/IconLabelList"/>
    <dgm:cxn modelId="{76358A98-A1E9-4D65-AA0A-79F2F50B389B}" type="presParOf" srcId="{8324966A-BC61-4069-8A63-71C82899C7F3}" destId="{2547B4B3-205F-4BF9-B825-C1CDB4090901}" srcOrd="0" destOrd="0" presId="urn:microsoft.com/office/officeart/2018/2/layout/IconLabelList"/>
    <dgm:cxn modelId="{77C807F4-2C1C-4967-8A64-6E5FD0DFCF2F}" type="presParOf" srcId="{8324966A-BC61-4069-8A63-71C82899C7F3}" destId="{582B2FEC-28C5-46EC-9E81-1DFB0FD90453}" srcOrd="1" destOrd="0" presId="urn:microsoft.com/office/officeart/2018/2/layout/IconLabelList"/>
    <dgm:cxn modelId="{F071C491-7935-47CB-A9A1-064835732B39}" type="presParOf" srcId="{8324966A-BC61-4069-8A63-71C82899C7F3}" destId="{38C927A6-963D-4D0F-B97B-2E935432BB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EEB30-21A5-449E-BB6B-8708F7C544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B09A55-67D1-43E9-9129-609C9A92F5E1}">
      <dgm:prSet/>
      <dgm:spPr/>
      <dgm:t>
        <a:bodyPr/>
        <a:lstStyle/>
        <a:p>
          <a:r>
            <a:rPr lang="en-US"/>
            <a:t>&lt;div&gt;Hello&lt;/div&gt;</a:t>
          </a:r>
          <a:br>
            <a:rPr lang="en-US"/>
          </a:br>
          <a:r>
            <a:rPr lang="en-US"/>
            <a:t>vs</a:t>
          </a:r>
        </a:p>
      </dgm:t>
    </dgm:pt>
    <dgm:pt modelId="{F47A6B1C-F4F6-4DC1-A02C-186DF8943863}" type="parTrans" cxnId="{A615B526-CA48-412C-817F-09699514A6FA}">
      <dgm:prSet/>
      <dgm:spPr/>
      <dgm:t>
        <a:bodyPr/>
        <a:lstStyle/>
        <a:p>
          <a:endParaRPr lang="en-US"/>
        </a:p>
      </dgm:t>
    </dgm:pt>
    <dgm:pt modelId="{2F35266D-D78E-4684-876F-92FD28C945F6}" type="sibTrans" cxnId="{A615B526-CA48-412C-817F-09699514A6FA}">
      <dgm:prSet/>
      <dgm:spPr/>
      <dgm:t>
        <a:bodyPr/>
        <a:lstStyle/>
        <a:p>
          <a:endParaRPr lang="en-US"/>
        </a:p>
      </dgm:t>
    </dgm:pt>
    <dgm:pt modelId="{08500EC4-D5E2-4BA6-B8C2-5616B4DAD41A}">
      <dgm:prSet/>
      <dgm:spPr/>
      <dgm:t>
        <a:bodyPr/>
        <a:lstStyle/>
        <a:p>
          <a:r>
            <a:rPr lang="en-US"/>
            <a:t>&lt;article&gt;Hello&lt;/article&gt;</a:t>
          </a:r>
          <a:br>
            <a:rPr lang="en-US"/>
          </a:br>
          <a:endParaRPr lang="en-US"/>
        </a:p>
      </dgm:t>
    </dgm:pt>
    <dgm:pt modelId="{39FEF2EF-A6B3-402E-8BDA-CFC739F4E4D1}" type="parTrans" cxnId="{0D4F428F-7782-4ED9-B336-EA1FE9E007CF}">
      <dgm:prSet/>
      <dgm:spPr/>
      <dgm:t>
        <a:bodyPr/>
        <a:lstStyle/>
        <a:p>
          <a:endParaRPr lang="en-US"/>
        </a:p>
      </dgm:t>
    </dgm:pt>
    <dgm:pt modelId="{B77015AA-68E4-4E6B-84A7-BA339759CA80}" type="sibTrans" cxnId="{0D4F428F-7782-4ED9-B336-EA1FE9E007CF}">
      <dgm:prSet/>
      <dgm:spPr/>
      <dgm:t>
        <a:bodyPr/>
        <a:lstStyle/>
        <a:p>
          <a:endParaRPr lang="en-US"/>
        </a:p>
      </dgm:t>
    </dgm:pt>
    <dgm:pt modelId="{80583012-BA7A-4BE9-A184-3CCF386B23C8}" type="pres">
      <dgm:prSet presAssocID="{6ACEEB30-21A5-449E-BB6B-8708F7C544EC}" presName="root" presStyleCnt="0">
        <dgm:presLayoutVars>
          <dgm:dir/>
          <dgm:resizeHandles val="exact"/>
        </dgm:presLayoutVars>
      </dgm:prSet>
      <dgm:spPr/>
    </dgm:pt>
    <dgm:pt modelId="{9DAEA833-B552-4A8C-8799-3CACA50D55F7}" type="pres">
      <dgm:prSet presAssocID="{30B09A55-67D1-43E9-9129-609C9A92F5E1}" presName="compNode" presStyleCnt="0"/>
      <dgm:spPr/>
    </dgm:pt>
    <dgm:pt modelId="{54C490B6-144D-4CC5-81EE-0BE060D3C820}" type="pres">
      <dgm:prSet presAssocID="{30B09A55-67D1-43E9-9129-609C9A92F5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98E5E1C-190F-4F18-BCA6-D6E37F6025D9}" type="pres">
      <dgm:prSet presAssocID="{30B09A55-67D1-43E9-9129-609C9A92F5E1}" presName="spaceRect" presStyleCnt="0"/>
      <dgm:spPr/>
    </dgm:pt>
    <dgm:pt modelId="{ED3CA1D2-1B61-45F0-A11F-AA5BC57512E8}" type="pres">
      <dgm:prSet presAssocID="{30B09A55-67D1-43E9-9129-609C9A92F5E1}" presName="textRect" presStyleLbl="revTx" presStyleIdx="0" presStyleCnt="2">
        <dgm:presLayoutVars>
          <dgm:chMax val="1"/>
          <dgm:chPref val="1"/>
        </dgm:presLayoutVars>
      </dgm:prSet>
      <dgm:spPr/>
    </dgm:pt>
    <dgm:pt modelId="{3822AF39-1C16-4C8F-90FB-82C77388E884}" type="pres">
      <dgm:prSet presAssocID="{2F35266D-D78E-4684-876F-92FD28C945F6}" presName="sibTrans" presStyleCnt="0"/>
      <dgm:spPr/>
    </dgm:pt>
    <dgm:pt modelId="{C047D589-8AFB-4E38-830A-51DCF50D00BB}" type="pres">
      <dgm:prSet presAssocID="{08500EC4-D5E2-4BA6-B8C2-5616B4DAD41A}" presName="compNode" presStyleCnt="0"/>
      <dgm:spPr/>
    </dgm:pt>
    <dgm:pt modelId="{C4E7B24C-503F-49F9-8B51-FC5FC007856B}" type="pres">
      <dgm:prSet presAssocID="{08500EC4-D5E2-4BA6-B8C2-5616B4DAD4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B2A0F4E-89B7-4288-806A-3D6716064B0B}" type="pres">
      <dgm:prSet presAssocID="{08500EC4-D5E2-4BA6-B8C2-5616B4DAD41A}" presName="spaceRect" presStyleCnt="0"/>
      <dgm:spPr/>
    </dgm:pt>
    <dgm:pt modelId="{C0DBC379-1B76-4834-B1D2-525F32131016}" type="pres">
      <dgm:prSet presAssocID="{08500EC4-D5E2-4BA6-B8C2-5616B4DAD4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D87D10-CA07-4AC1-A625-A0657F6711AA}" type="presOf" srcId="{30B09A55-67D1-43E9-9129-609C9A92F5E1}" destId="{ED3CA1D2-1B61-45F0-A11F-AA5BC57512E8}" srcOrd="0" destOrd="0" presId="urn:microsoft.com/office/officeart/2018/2/layout/IconLabelList"/>
    <dgm:cxn modelId="{A615B526-CA48-412C-817F-09699514A6FA}" srcId="{6ACEEB30-21A5-449E-BB6B-8708F7C544EC}" destId="{30B09A55-67D1-43E9-9129-609C9A92F5E1}" srcOrd="0" destOrd="0" parTransId="{F47A6B1C-F4F6-4DC1-A02C-186DF8943863}" sibTransId="{2F35266D-D78E-4684-876F-92FD28C945F6}"/>
    <dgm:cxn modelId="{15ED923D-42E3-4124-8A25-CC29D7C9D438}" type="presOf" srcId="{6ACEEB30-21A5-449E-BB6B-8708F7C544EC}" destId="{80583012-BA7A-4BE9-A184-3CCF386B23C8}" srcOrd="0" destOrd="0" presId="urn:microsoft.com/office/officeart/2018/2/layout/IconLabelList"/>
    <dgm:cxn modelId="{0D4F428F-7782-4ED9-B336-EA1FE9E007CF}" srcId="{6ACEEB30-21A5-449E-BB6B-8708F7C544EC}" destId="{08500EC4-D5E2-4BA6-B8C2-5616B4DAD41A}" srcOrd="1" destOrd="0" parTransId="{39FEF2EF-A6B3-402E-8BDA-CFC739F4E4D1}" sibTransId="{B77015AA-68E4-4E6B-84A7-BA339759CA80}"/>
    <dgm:cxn modelId="{4E723C90-6CA8-4BBD-8C83-B2629A4FC34E}" type="presOf" srcId="{08500EC4-D5E2-4BA6-B8C2-5616B4DAD41A}" destId="{C0DBC379-1B76-4834-B1D2-525F32131016}" srcOrd="0" destOrd="0" presId="urn:microsoft.com/office/officeart/2018/2/layout/IconLabelList"/>
    <dgm:cxn modelId="{EACD40BD-B669-4C94-B389-F344BA1B7F3A}" type="presParOf" srcId="{80583012-BA7A-4BE9-A184-3CCF386B23C8}" destId="{9DAEA833-B552-4A8C-8799-3CACA50D55F7}" srcOrd="0" destOrd="0" presId="urn:microsoft.com/office/officeart/2018/2/layout/IconLabelList"/>
    <dgm:cxn modelId="{34FA4DCF-3A80-497B-ADD2-1310EC627F9F}" type="presParOf" srcId="{9DAEA833-B552-4A8C-8799-3CACA50D55F7}" destId="{54C490B6-144D-4CC5-81EE-0BE060D3C820}" srcOrd="0" destOrd="0" presId="urn:microsoft.com/office/officeart/2018/2/layout/IconLabelList"/>
    <dgm:cxn modelId="{2C832367-4112-4514-990F-EC8C2A82BB13}" type="presParOf" srcId="{9DAEA833-B552-4A8C-8799-3CACA50D55F7}" destId="{F98E5E1C-190F-4F18-BCA6-D6E37F6025D9}" srcOrd="1" destOrd="0" presId="urn:microsoft.com/office/officeart/2018/2/layout/IconLabelList"/>
    <dgm:cxn modelId="{53EB0F51-1F4D-45A3-AC39-8BF004DEC5E7}" type="presParOf" srcId="{9DAEA833-B552-4A8C-8799-3CACA50D55F7}" destId="{ED3CA1D2-1B61-45F0-A11F-AA5BC57512E8}" srcOrd="2" destOrd="0" presId="urn:microsoft.com/office/officeart/2018/2/layout/IconLabelList"/>
    <dgm:cxn modelId="{B2963225-FB5A-4AD8-97E7-08D2C17D4B62}" type="presParOf" srcId="{80583012-BA7A-4BE9-A184-3CCF386B23C8}" destId="{3822AF39-1C16-4C8F-90FB-82C77388E884}" srcOrd="1" destOrd="0" presId="urn:microsoft.com/office/officeart/2018/2/layout/IconLabelList"/>
    <dgm:cxn modelId="{86D44058-1A72-48BD-8891-21BB40D2D23F}" type="presParOf" srcId="{80583012-BA7A-4BE9-A184-3CCF386B23C8}" destId="{C047D589-8AFB-4E38-830A-51DCF50D00BB}" srcOrd="2" destOrd="0" presId="urn:microsoft.com/office/officeart/2018/2/layout/IconLabelList"/>
    <dgm:cxn modelId="{6BA331ED-0C68-4E28-A7B6-8361018A8A42}" type="presParOf" srcId="{C047D589-8AFB-4E38-830A-51DCF50D00BB}" destId="{C4E7B24C-503F-49F9-8B51-FC5FC007856B}" srcOrd="0" destOrd="0" presId="urn:microsoft.com/office/officeart/2018/2/layout/IconLabelList"/>
    <dgm:cxn modelId="{9B3C2690-2D95-42D6-B3A2-AAE9847E0E22}" type="presParOf" srcId="{C047D589-8AFB-4E38-830A-51DCF50D00BB}" destId="{CB2A0F4E-89B7-4288-806A-3D6716064B0B}" srcOrd="1" destOrd="0" presId="urn:microsoft.com/office/officeart/2018/2/layout/IconLabelList"/>
    <dgm:cxn modelId="{E14C109A-219F-4D35-8FC4-D10BD40BA171}" type="presParOf" srcId="{C047D589-8AFB-4E38-830A-51DCF50D00BB}" destId="{C0DBC379-1B76-4834-B1D2-525F321310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EDFE1A-88DD-4CEA-A2F8-BB09FF23BD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D8BA21-0B74-41C6-80D2-E743A4AD74B2}">
      <dgm:prSet/>
      <dgm:spPr/>
      <dgm:t>
        <a:bodyPr/>
        <a:lstStyle/>
        <a:p>
          <a:r>
            <a:rPr lang="it-IT"/>
            <a:t>&lt;ul style="list-style-type:square;"&gt;</a:t>
          </a:r>
          <a:br>
            <a:rPr lang="it-IT"/>
          </a:br>
          <a:r>
            <a:rPr lang="it-IT"/>
            <a:t>  &lt;li&gt;Coffee&lt;/li&gt;</a:t>
          </a:r>
          <a:br>
            <a:rPr lang="it-IT"/>
          </a:br>
          <a:r>
            <a:rPr lang="it-IT"/>
            <a:t>  &lt;li&gt;Tea&lt;/li&gt;</a:t>
          </a:r>
          <a:br>
            <a:rPr lang="it-IT"/>
          </a:br>
          <a:r>
            <a:rPr lang="it-IT"/>
            <a:t>&lt;/ul&gt;</a:t>
          </a:r>
          <a:endParaRPr lang="en-US"/>
        </a:p>
      </dgm:t>
    </dgm:pt>
    <dgm:pt modelId="{B5A08CCA-D9EB-4390-820E-E8E531A7337B}" type="parTrans" cxnId="{6D3F9031-DEF7-49B4-B5A0-A2D5A0986400}">
      <dgm:prSet/>
      <dgm:spPr/>
      <dgm:t>
        <a:bodyPr/>
        <a:lstStyle/>
        <a:p>
          <a:endParaRPr lang="en-US"/>
        </a:p>
      </dgm:t>
    </dgm:pt>
    <dgm:pt modelId="{82C21A8D-BE79-4150-A1FE-79E3CC404323}" type="sibTrans" cxnId="{6D3F9031-DEF7-49B4-B5A0-A2D5A0986400}">
      <dgm:prSet/>
      <dgm:spPr/>
      <dgm:t>
        <a:bodyPr/>
        <a:lstStyle/>
        <a:p>
          <a:endParaRPr lang="en-US"/>
        </a:p>
      </dgm:t>
    </dgm:pt>
    <dgm:pt modelId="{28CE3E30-F061-4D26-A410-BB831FF57D74}">
      <dgm:prSet/>
      <dgm:spPr/>
      <dgm:t>
        <a:bodyPr/>
        <a:lstStyle/>
        <a:p>
          <a:r>
            <a:rPr lang="it-IT"/>
            <a:t>&lt;ol&gt;</a:t>
          </a:r>
          <a:br>
            <a:rPr lang="it-IT"/>
          </a:br>
          <a:r>
            <a:rPr lang="it-IT"/>
            <a:t>  &lt;li&gt;Coffee&lt;/li&gt;</a:t>
          </a:r>
          <a:br>
            <a:rPr lang="it-IT"/>
          </a:br>
          <a:r>
            <a:rPr lang="it-IT"/>
            <a:t>  &lt;li&gt;Tea&lt;/li&gt;</a:t>
          </a:r>
          <a:br>
            <a:rPr lang="it-IT"/>
          </a:br>
          <a:r>
            <a:rPr lang="it-IT"/>
            <a:t>&lt;/ol&gt;</a:t>
          </a:r>
          <a:endParaRPr lang="en-US"/>
        </a:p>
      </dgm:t>
    </dgm:pt>
    <dgm:pt modelId="{85878A21-1533-4606-BD62-A8D5F71251AC}" type="parTrans" cxnId="{FF3ACFCA-A749-47F7-86EE-900689D4F491}">
      <dgm:prSet/>
      <dgm:spPr/>
      <dgm:t>
        <a:bodyPr/>
        <a:lstStyle/>
        <a:p>
          <a:endParaRPr lang="en-US"/>
        </a:p>
      </dgm:t>
    </dgm:pt>
    <dgm:pt modelId="{B4C8E3BB-F71C-409E-9369-EFC4F4103F79}" type="sibTrans" cxnId="{FF3ACFCA-A749-47F7-86EE-900689D4F491}">
      <dgm:prSet/>
      <dgm:spPr/>
      <dgm:t>
        <a:bodyPr/>
        <a:lstStyle/>
        <a:p>
          <a:endParaRPr lang="en-US"/>
        </a:p>
      </dgm:t>
    </dgm:pt>
    <dgm:pt modelId="{76E4F3E7-8632-488C-8E7C-8C845D9A47E2}">
      <dgm:prSet/>
      <dgm:spPr/>
      <dgm:t>
        <a:bodyPr/>
        <a:lstStyle/>
        <a:p>
          <a:r>
            <a:rPr lang="en-US"/>
            <a:t>&lt;dl&gt;</a:t>
          </a:r>
          <a:br>
            <a:rPr lang="en-US"/>
          </a:br>
          <a:r>
            <a:rPr lang="en-US"/>
            <a:t>  &lt;dt&gt;Coffee&lt;/dt&gt;</a:t>
          </a:r>
          <a:br>
            <a:rPr lang="en-US"/>
          </a:br>
          <a:r>
            <a:rPr lang="en-US"/>
            <a:t>  &lt;dd&gt;- black hot drink&lt;/dd&gt;</a:t>
          </a:r>
          <a:br>
            <a:rPr lang="en-US"/>
          </a:br>
          <a:r>
            <a:rPr lang="en-US"/>
            <a:t>  &lt;dt&gt;Milk&lt;/dt&gt;</a:t>
          </a:r>
          <a:br>
            <a:rPr lang="en-US"/>
          </a:br>
          <a:r>
            <a:rPr lang="en-US"/>
            <a:t>&lt;/dl&gt;</a:t>
          </a:r>
        </a:p>
      </dgm:t>
    </dgm:pt>
    <dgm:pt modelId="{9768326D-2C12-4316-94DE-2DA04C8D8709}" type="parTrans" cxnId="{6C72953C-69E1-4752-AFE8-EC1320FE86A8}">
      <dgm:prSet/>
      <dgm:spPr/>
      <dgm:t>
        <a:bodyPr/>
        <a:lstStyle/>
        <a:p>
          <a:endParaRPr lang="en-US"/>
        </a:p>
      </dgm:t>
    </dgm:pt>
    <dgm:pt modelId="{E040E01C-979A-4513-8C0B-EDC5A770FD7C}" type="sibTrans" cxnId="{6C72953C-69E1-4752-AFE8-EC1320FE86A8}">
      <dgm:prSet/>
      <dgm:spPr/>
      <dgm:t>
        <a:bodyPr/>
        <a:lstStyle/>
        <a:p>
          <a:endParaRPr lang="en-US"/>
        </a:p>
      </dgm:t>
    </dgm:pt>
    <dgm:pt modelId="{968385AE-C06B-45A1-BA84-EAAFFFF15A23}" type="pres">
      <dgm:prSet presAssocID="{6AEDFE1A-88DD-4CEA-A2F8-BB09FF23BDE0}" presName="root" presStyleCnt="0">
        <dgm:presLayoutVars>
          <dgm:dir/>
          <dgm:resizeHandles val="exact"/>
        </dgm:presLayoutVars>
      </dgm:prSet>
      <dgm:spPr/>
    </dgm:pt>
    <dgm:pt modelId="{622B44B8-CB66-4DF4-A26E-530552C2E36A}" type="pres">
      <dgm:prSet presAssocID="{44D8BA21-0B74-41C6-80D2-E743A4AD74B2}" presName="compNode" presStyleCnt="0"/>
      <dgm:spPr/>
    </dgm:pt>
    <dgm:pt modelId="{F7221E0C-BC07-41CE-B442-10C2D0478936}" type="pres">
      <dgm:prSet presAssocID="{44D8BA21-0B74-41C6-80D2-E743A4AD74B2}" presName="bgRect" presStyleLbl="bgShp" presStyleIdx="0" presStyleCnt="3"/>
      <dgm:spPr/>
    </dgm:pt>
    <dgm:pt modelId="{A6DB185F-131A-4B2E-9D19-50F88E9D6ABF}" type="pres">
      <dgm:prSet presAssocID="{44D8BA21-0B74-41C6-80D2-E743A4AD74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3EA05956-FCBE-4227-AE37-4814D12C48F7}" type="pres">
      <dgm:prSet presAssocID="{44D8BA21-0B74-41C6-80D2-E743A4AD74B2}" presName="spaceRect" presStyleCnt="0"/>
      <dgm:spPr/>
    </dgm:pt>
    <dgm:pt modelId="{F401DAA2-6BD3-4626-B426-352D7F0A5327}" type="pres">
      <dgm:prSet presAssocID="{44D8BA21-0B74-41C6-80D2-E743A4AD74B2}" presName="parTx" presStyleLbl="revTx" presStyleIdx="0" presStyleCnt="3">
        <dgm:presLayoutVars>
          <dgm:chMax val="0"/>
          <dgm:chPref val="0"/>
        </dgm:presLayoutVars>
      </dgm:prSet>
      <dgm:spPr/>
    </dgm:pt>
    <dgm:pt modelId="{B928059C-E928-43DD-BA1E-1C093C01EDAC}" type="pres">
      <dgm:prSet presAssocID="{82C21A8D-BE79-4150-A1FE-79E3CC404323}" presName="sibTrans" presStyleCnt="0"/>
      <dgm:spPr/>
    </dgm:pt>
    <dgm:pt modelId="{124C9284-666C-4F72-9553-3BD71B758E8B}" type="pres">
      <dgm:prSet presAssocID="{28CE3E30-F061-4D26-A410-BB831FF57D74}" presName="compNode" presStyleCnt="0"/>
      <dgm:spPr/>
    </dgm:pt>
    <dgm:pt modelId="{E87DAB77-1B28-4DE8-B3CC-17C667E279D2}" type="pres">
      <dgm:prSet presAssocID="{28CE3E30-F061-4D26-A410-BB831FF57D74}" presName="bgRect" presStyleLbl="bgShp" presStyleIdx="1" presStyleCnt="3"/>
      <dgm:spPr/>
    </dgm:pt>
    <dgm:pt modelId="{27C146EA-88B9-4ECE-ACCE-6D4224B1A657}" type="pres">
      <dgm:prSet presAssocID="{28CE3E30-F061-4D26-A410-BB831FF57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33DA789-96DC-494F-B876-61F080768D10}" type="pres">
      <dgm:prSet presAssocID="{28CE3E30-F061-4D26-A410-BB831FF57D74}" presName="spaceRect" presStyleCnt="0"/>
      <dgm:spPr/>
    </dgm:pt>
    <dgm:pt modelId="{77C1B95F-DBAA-4645-9DC8-C85214A249CC}" type="pres">
      <dgm:prSet presAssocID="{28CE3E30-F061-4D26-A410-BB831FF57D74}" presName="parTx" presStyleLbl="revTx" presStyleIdx="1" presStyleCnt="3">
        <dgm:presLayoutVars>
          <dgm:chMax val="0"/>
          <dgm:chPref val="0"/>
        </dgm:presLayoutVars>
      </dgm:prSet>
      <dgm:spPr/>
    </dgm:pt>
    <dgm:pt modelId="{5F669ED3-CA14-4F75-B6D1-04F1ED3D4D50}" type="pres">
      <dgm:prSet presAssocID="{B4C8E3BB-F71C-409E-9369-EFC4F4103F79}" presName="sibTrans" presStyleCnt="0"/>
      <dgm:spPr/>
    </dgm:pt>
    <dgm:pt modelId="{69357725-3876-4F41-AD94-6C8BCD229E98}" type="pres">
      <dgm:prSet presAssocID="{76E4F3E7-8632-488C-8E7C-8C845D9A47E2}" presName="compNode" presStyleCnt="0"/>
      <dgm:spPr/>
    </dgm:pt>
    <dgm:pt modelId="{ED65CA3B-FA5D-4CD3-B361-1F14695BC4C7}" type="pres">
      <dgm:prSet presAssocID="{76E4F3E7-8632-488C-8E7C-8C845D9A47E2}" presName="bgRect" presStyleLbl="bgShp" presStyleIdx="2" presStyleCnt="3"/>
      <dgm:spPr/>
    </dgm:pt>
    <dgm:pt modelId="{3EDCD9EC-F3BF-4501-A51C-387E885CAAFE}" type="pres">
      <dgm:prSet presAssocID="{76E4F3E7-8632-488C-8E7C-8C845D9A47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529A386-5F41-49BE-BC58-16C618A1E526}" type="pres">
      <dgm:prSet presAssocID="{76E4F3E7-8632-488C-8E7C-8C845D9A47E2}" presName="spaceRect" presStyleCnt="0"/>
      <dgm:spPr/>
    </dgm:pt>
    <dgm:pt modelId="{962F9A42-1E86-44A5-A770-E4332A25E50D}" type="pres">
      <dgm:prSet presAssocID="{76E4F3E7-8632-488C-8E7C-8C845D9A47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F9031-DEF7-49B4-B5A0-A2D5A0986400}" srcId="{6AEDFE1A-88DD-4CEA-A2F8-BB09FF23BDE0}" destId="{44D8BA21-0B74-41C6-80D2-E743A4AD74B2}" srcOrd="0" destOrd="0" parTransId="{B5A08CCA-D9EB-4390-820E-E8E531A7337B}" sibTransId="{82C21A8D-BE79-4150-A1FE-79E3CC404323}"/>
    <dgm:cxn modelId="{6C72953C-69E1-4752-AFE8-EC1320FE86A8}" srcId="{6AEDFE1A-88DD-4CEA-A2F8-BB09FF23BDE0}" destId="{76E4F3E7-8632-488C-8E7C-8C845D9A47E2}" srcOrd="2" destOrd="0" parTransId="{9768326D-2C12-4316-94DE-2DA04C8D8709}" sibTransId="{E040E01C-979A-4513-8C0B-EDC5A770FD7C}"/>
    <dgm:cxn modelId="{F9671E5B-3DBF-4475-B32E-F37AEBDFC2A4}" type="presOf" srcId="{44D8BA21-0B74-41C6-80D2-E743A4AD74B2}" destId="{F401DAA2-6BD3-4626-B426-352D7F0A5327}" srcOrd="0" destOrd="0" presId="urn:microsoft.com/office/officeart/2018/2/layout/IconVerticalSolidList"/>
    <dgm:cxn modelId="{5738AA58-5BF1-47AF-806E-423C8ABFB3BA}" type="presOf" srcId="{76E4F3E7-8632-488C-8E7C-8C845D9A47E2}" destId="{962F9A42-1E86-44A5-A770-E4332A25E50D}" srcOrd="0" destOrd="0" presId="urn:microsoft.com/office/officeart/2018/2/layout/IconVerticalSolidList"/>
    <dgm:cxn modelId="{FF3ACFCA-A749-47F7-86EE-900689D4F491}" srcId="{6AEDFE1A-88DD-4CEA-A2F8-BB09FF23BDE0}" destId="{28CE3E30-F061-4D26-A410-BB831FF57D74}" srcOrd="1" destOrd="0" parTransId="{85878A21-1533-4606-BD62-A8D5F71251AC}" sibTransId="{B4C8E3BB-F71C-409E-9369-EFC4F4103F79}"/>
    <dgm:cxn modelId="{912403D3-28C0-4E2B-B388-F7B36F57FCA4}" type="presOf" srcId="{28CE3E30-F061-4D26-A410-BB831FF57D74}" destId="{77C1B95F-DBAA-4645-9DC8-C85214A249CC}" srcOrd="0" destOrd="0" presId="urn:microsoft.com/office/officeart/2018/2/layout/IconVerticalSolidList"/>
    <dgm:cxn modelId="{DCE360FA-8CB0-4E57-8FA5-F6854759E0A9}" type="presOf" srcId="{6AEDFE1A-88DD-4CEA-A2F8-BB09FF23BDE0}" destId="{968385AE-C06B-45A1-BA84-EAAFFFF15A23}" srcOrd="0" destOrd="0" presId="urn:microsoft.com/office/officeart/2018/2/layout/IconVerticalSolidList"/>
    <dgm:cxn modelId="{EFA3739B-E653-4FF9-8F73-26A5B10F4A60}" type="presParOf" srcId="{968385AE-C06B-45A1-BA84-EAAFFFF15A23}" destId="{622B44B8-CB66-4DF4-A26E-530552C2E36A}" srcOrd="0" destOrd="0" presId="urn:microsoft.com/office/officeart/2018/2/layout/IconVerticalSolidList"/>
    <dgm:cxn modelId="{4B1DEC2D-EC9E-43B3-91A2-7FE8A5E0FF6B}" type="presParOf" srcId="{622B44B8-CB66-4DF4-A26E-530552C2E36A}" destId="{F7221E0C-BC07-41CE-B442-10C2D0478936}" srcOrd="0" destOrd="0" presId="urn:microsoft.com/office/officeart/2018/2/layout/IconVerticalSolidList"/>
    <dgm:cxn modelId="{930071D6-604A-443F-BAAB-A46C90FB8CA6}" type="presParOf" srcId="{622B44B8-CB66-4DF4-A26E-530552C2E36A}" destId="{A6DB185F-131A-4B2E-9D19-50F88E9D6ABF}" srcOrd="1" destOrd="0" presId="urn:microsoft.com/office/officeart/2018/2/layout/IconVerticalSolidList"/>
    <dgm:cxn modelId="{DD7E4D54-E37A-4E89-9EBD-4C501EA3C485}" type="presParOf" srcId="{622B44B8-CB66-4DF4-A26E-530552C2E36A}" destId="{3EA05956-FCBE-4227-AE37-4814D12C48F7}" srcOrd="2" destOrd="0" presId="urn:microsoft.com/office/officeart/2018/2/layout/IconVerticalSolidList"/>
    <dgm:cxn modelId="{9C136115-DDDF-47F6-84F1-3DCBCCFAD416}" type="presParOf" srcId="{622B44B8-CB66-4DF4-A26E-530552C2E36A}" destId="{F401DAA2-6BD3-4626-B426-352D7F0A5327}" srcOrd="3" destOrd="0" presId="urn:microsoft.com/office/officeart/2018/2/layout/IconVerticalSolidList"/>
    <dgm:cxn modelId="{DBA05909-1E54-4E68-9B4F-1546F6994B5C}" type="presParOf" srcId="{968385AE-C06B-45A1-BA84-EAAFFFF15A23}" destId="{B928059C-E928-43DD-BA1E-1C093C01EDAC}" srcOrd="1" destOrd="0" presId="urn:microsoft.com/office/officeart/2018/2/layout/IconVerticalSolidList"/>
    <dgm:cxn modelId="{7361F70C-A8F9-4C05-89A6-3B2CB0C1C982}" type="presParOf" srcId="{968385AE-C06B-45A1-BA84-EAAFFFF15A23}" destId="{124C9284-666C-4F72-9553-3BD71B758E8B}" srcOrd="2" destOrd="0" presId="urn:microsoft.com/office/officeart/2018/2/layout/IconVerticalSolidList"/>
    <dgm:cxn modelId="{CB50AB9D-7234-4A86-89E1-B9C7B2840524}" type="presParOf" srcId="{124C9284-666C-4F72-9553-3BD71B758E8B}" destId="{E87DAB77-1B28-4DE8-B3CC-17C667E279D2}" srcOrd="0" destOrd="0" presId="urn:microsoft.com/office/officeart/2018/2/layout/IconVerticalSolidList"/>
    <dgm:cxn modelId="{7A142420-3C60-4AF1-B095-701D3425DC02}" type="presParOf" srcId="{124C9284-666C-4F72-9553-3BD71B758E8B}" destId="{27C146EA-88B9-4ECE-ACCE-6D4224B1A657}" srcOrd="1" destOrd="0" presId="urn:microsoft.com/office/officeart/2018/2/layout/IconVerticalSolidList"/>
    <dgm:cxn modelId="{0A9EE92D-7B16-4BB4-B6D1-ECE18E60F929}" type="presParOf" srcId="{124C9284-666C-4F72-9553-3BD71B758E8B}" destId="{633DA789-96DC-494F-B876-61F080768D10}" srcOrd="2" destOrd="0" presId="urn:microsoft.com/office/officeart/2018/2/layout/IconVerticalSolidList"/>
    <dgm:cxn modelId="{21177F39-EC21-4176-B17E-462754EC9182}" type="presParOf" srcId="{124C9284-666C-4F72-9553-3BD71B758E8B}" destId="{77C1B95F-DBAA-4645-9DC8-C85214A249CC}" srcOrd="3" destOrd="0" presId="urn:microsoft.com/office/officeart/2018/2/layout/IconVerticalSolidList"/>
    <dgm:cxn modelId="{F6B03B83-E81D-4349-9991-7D0AF4F97ADD}" type="presParOf" srcId="{968385AE-C06B-45A1-BA84-EAAFFFF15A23}" destId="{5F669ED3-CA14-4F75-B6D1-04F1ED3D4D50}" srcOrd="3" destOrd="0" presId="urn:microsoft.com/office/officeart/2018/2/layout/IconVerticalSolidList"/>
    <dgm:cxn modelId="{E7079D18-E187-4E12-A4E1-2EFD0C333564}" type="presParOf" srcId="{968385AE-C06B-45A1-BA84-EAAFFFF15A23}" destId="{69357725-3876-4F41-AD94-6C8BCD229E98}" srcOrd="4" destOrd="0" presId="urn:microsoft.com/office/officeart/2018/2/layout/IconVerticalSolidList"/>
    <dgm:cxn modelId="{8EF67057-50FB-46C9-B2E5-9E9E28815C87}" type="presParOf" srcId="{69357725-3876-4F41-AD94-6C8BCD229E98}" destId="{ED65CA3B-FA5D-4CD3-B361-1F14695BC4C7}" srcOrd="0" destOrd="0" presId="urn:microsoft.com/office/officeart/2018/2/layout/IconVerticalSolidList"/>
    <dgm:cxn modelId="{A4EC7B29-4E02-4714-846B-CA3A6159D9A1}" type="presParOf" srcId="{69357725-3876-4F41-AD94-6C8BCD229E98}" destId="{3EDCD9EC-F3BF-4501-A51C-387E885CAAFE}" srcOrd="1" destOrd="0" presId="urn:microsoft.com/office/officeart/2018/2/layout/IconVerticalSolidList"/>
    <dgm:cxn modelId="{A66168B9-E051-410E-83A9-81DF71360835}" type="presParOf" srcId="{69357725-3876-4F41-AD94-6C8BCD229E98}" destId="{5529A386-5F41-49BE-BC58-16C618A1E526}" srcOrd="2" destOrd="0" presId="urn:microsoft.com/office/officeart/2018/2/layout/IconVerticalSolidList"/>
    <dgm:cxn modelId="{48654C79-DAFC-4C5B-8DB0-C5554511A251}" type="presParOf" srcId="{69357725-3876-4F41-AD94-6C8BCD229E98}" destId="{962F9A42-1E86-44A5-A770-E4332A25E5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80AAEF-847F-439F-BCD7-77414A9C48D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1F37D-23EE-4041-98DF-B5B897FB0F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  <a:p>
          <a:pPr>
            <a:lnSpc>
              <a:spcPct val="100000"/>
            </a:lnSpc>
          </a:pPr>
          <a:r>
            <a:rPr lang="en-US"/>
            <a:t>&lt;video width="320" height="240" controls&gt;</a:t>
          </a:r>
          <a:br>
            <a:rPr lang="en-US"/>
          </a:br>
          <a:r>
            <a:rPr lang="en-US"/>
            <a:t>  &lt;source src="movie.mp4" type="video/mp4"&gt;</a:t>
          </a:r>
          <a:br>
            <a:rPr lang="en-US"/>
          </a:br>
          <a:r>
            <a:rPr lang="en-US"/>
            <a:t>  &lt;source src="movie.ogg" type="video/ogg"&gt;</a:t>
          </a:r>
          <a:br>
            <a:rPr lang="en-US"/>
          </a:br>
          <a:r>
            <a:rPr lang="en-US"/>
            <a:t>Your browser does not support the video tag.</a:t>
          </a:r>
          <a:br>
            <a:rPr lang="en-US"/>
          </a:br>
          <a:r>
            <a:rPr lang="en-US"/>
            <a:t>&lt;/video&gt;</a:t>
          </a:r>
          <a:endParaRPr lang="en-US" dirty="0"/>
        </a:p>
      </dgm:t>
    </dgm:pt>
    <dgm:pt modelId="{78E29B22-2CCB-4ACC-AE68-72DD6549A602}" type="parTrans" cxnId="{5769772F-BAD0-4E00-9DA2-F5BF5390A772}">
      <dgm:prSet/>
      <dgm:spPr/>
      <dgm:t>
        <a:bodyPr/>
        <a:lstStyle/>
        <a:p>
          <a:endParaRPr lang="en-US"/>
        </a:p>
      </dgm:t>
    </dgm:pt>
    <dgm:pt modelId="{91D95EE7-F5DC-410C-9806-775617F9E6D9}" type="sibTrans" cxnId="{5769772F-BAD0-4E00-9DA2-F5BF5390A772}">
      <dgm:prSet/>
      <dgm:spPr/>
      <dgm:t>
        <a:bodyPr/>
        <a:lstStyle/>
        <a:p>
          <a:endParaRPr lang="en-US"/>
        </a:p>
      </dgm:t>
    </dgm:pt>
    <dgm:pt modelId="{0C1E6419-011C-406A-8C36-CE280FC89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&lt;audio controls&gt;</a:t>
          </a:r>
          <a:br>
            <a:rPr lang="en-US"/>
          </a:br>
          <a:r>
            <a:rPr lang="en-US"/>
            <a:t>  &lt;source src="horse.ogg" type="audio/ogg"&gt;</a:t>
          </a:r>
          <a:br>
            <a:rPr lang="en-US"/>
          </a:br>
          <a:r>
            <a:rPr lang="en-US"/>
            <a:t>  &lt;source src="horse.mp3" type="audio/mpeg"&gt;</a:t>
          </a:r>
          <a:br>
            <a:rPr lang="en-US"/>
          </a:br>
          <a:r>
            <a:rPr lang="en-US"/>
            <a:t>Your browser does not support the audio element.</a:t>
          </a:r>
          <a:br>
            <a:rPr lang="en-US"/>
          </a:br>
          <a:r>
            <a:rPr lang="en-US"/>
            <a:t>&lt;/audio&gt;</a:t>
          </a:r>
        </a:p>
        <a:p>
          <a:pPr>
            <a:lnSpc>
              <a:spcPct val="100000"/>
            </a:lnSpc>
          </a:pPr>
          <a:r>
            <a:rPr lang="en-US"/>
            <a:t>Youtube</a:t>
          </a:r>
        </a:p>
        <a:p>
          <a:pPr>
            <a:lnSpc>
              <a:spcPct val="100000"/>
            </a:lnSpc>
          </a:pPr>
          <a:r>
            <a:rPr lang="en-US" b="0" i="0"/>
            <a:t>&lt;iframe width="420" height="315"</a:t>
          </a:r>
          <a:br>
            <a:rPr lang="en-US" b="0" i="0"/>
          </a:br>
          <a:r>
            <a:rPr lang="en-US" b="0" i="0"/>
            <a:t>src="https://www.youtube.com/embed/tgbNymZ7vqY"&gt;</a:t>
          </a:r>
          <a:br>
            <a:rPr lang="en-US"/>
          </a:br>
          <a:r>
            <a:rPr lang="en-US" b="0" i="0"/>
            <a:t>&lt;/iframe&gt;</a:t>
          </a:r>
          <a:endParaRPr lang="en-US" dirty="0"/>
        </a:p>
      </dgm:t>
    </dgm:pt>
    <dgm:pt modelId="{C556FD8D-CD20-427E-A62C-3748BD9A1AA4}" type="parTrans" cxnId="{12F7191B-F1C2-4E83-A963-6DDDCBAE2259}">
      <dgm:prSet/>
      <dgm:spPr/>
      <dgm:t>
        <a:bodyPr/>
        <a:lstStyle/>
        <a:p>
          <a:endParaRPr lang="en-US"/>
        </a:p>
      </dgm:t>
    </dgm:pt>
    <dgm:pt modelId="{585BCC4D-C753-45E4-904F-A73598B5111D}" type="sibTrans" cxnId="{12F7191B-F1C2-4E83-A963-6DDDCBAE2259}">
      <dgm:prSet/>
      <dgm:spPr/>
      <dgm:t>
        <a:bodyPr/>
        <a:lstStyle/>
        <a:p>
          <a:endParaRPr lang="en-US"/>
        </a:p>
      </dgm:t>
    </dgm:pt>
    <dgm:pt modelId="{48BC7B50-78E2-4B78-912F-7AE724BC2EBB}" type="pres">
      <dgm:prSet presAssocID="{9D80AAEF-847F-439F-BCD7-77414A9C48DE}" presName="vert0" presStyleCnt="0">
        <dgm:presLayoutVars>
          <dgm:dir/>
          <dgm:animOne val="branch"/>
          <dgm:animLvl val="lvl"/>
        </dgm:presLayoutVars>
      </dgm:prSet>
      <dgm:spPr/>
    </dgm:pt>
    <dgm:pt modelId="{4F2227AD-5F4C-4051-A299-350E360C4C72}" type="pres">
      <dgm:prSet presAssocID="{B5D1F37D-23EE-4041-98DF-B5B897FB0F8A}" presName="thickLine" presStyleLbl="alignNode1" presStyleIdx="0" presStyleCnt="2"/>
      <dgm:spPr/>
    </dgm:pt>
    <dgm:pt modelId="{EB95A332-D428-49C0-A489-A8121C0EA2AC}" type="pres">
      <dgm:prSet presAssocID="{B5D1F37D-23EE-4041-98DF-B5B897FB0F8A}" presName="horz1" presStyleCnt="0"/>
      <dgm:spPr/>
    </dgm:pt>
    <dgm:pt modelId="{D596C72B-2108-4C4C-88E2-EC5B88EF41EC}" type="pres">
      <dgm:prSet presAssocID="{B5D1F37D-23EE-4041-98DF-B5B897FB0F8A}" presName="tx1" presStyleLbl="revTx" presStyleIdx="0" presStyleCnt="2"/>
      <dgm:spPr/>
    </dgm:pt>
    <dgm:pt modelId="{596160E7-CFBF-4931-BD03-C6424A7C4D77}" type="pres">
      <dgm:prSet presAssocID="{B5D1F37D-23EE-4041-98DF-B5B897FB0F8A}" presName="vert1" presStyleCnt="0"/>
      <dgm:spPr/>
    </dgm:pt>
    <dgm:pt modelId="{06CCC7EA-B677-4733-A8C4-7179475CE449}" type="pres">
      <dgm:prSet presAssocID="{0C1E6419-011C-406A-8C36-CE280FC89AE3}" presName="thickLine" presStyleLbl="alignNode1" presStyleIdx="1" presStyleCnt="2"/>
      <dgm:spPr/>
    </dgm:pt>
    <dgm:pt modelId="{03212D92-0AE5-4F93-9505-ED849D81270B}" type="pres">
      <dgm:prSet presAssocID="{0C1E6419-011C-406A-8C36-CE280FC89AE3}" presName="horz1" presStyleCnt="0"/>
      <dgm:spPr/>
    </dgm:pt>
    <dgm:pt modelId="{2AC2A6C8-4FF7-481E-9156-1DA18FC054E6}" type="pres">
      <dgm:prSet presAssocID="{0C1E6419-011C-406A-8C36-CE280FC89AE3}" presName="tx1" presStyleLbl="revTx" presStyleIdx="1" presStyleCnt="2"/>
      <dgm:spPr/>
    </dgm:pt>
    <dgm:pt modelId="{118FE321-C804-4A1E-930F-3ACBA63939FC}" type="pres">
      <dgm:prSet presAssocID="{0C1E6419-011C-406A-8C36-CE280FC89AE3}" presName="vert1" presStyleCnt="0"/>
      <dgm:spPr/>
    </dgm:pt>
  </dgm:ptLst>
  <dgm:cxnLst>
    <dgm:cxn modelId="{12F7191B-F1C2-4E83-A963-6DDDCBAE2259}" srcId="{9D80AAEF-847F-439F-BCD7-77414A9C48DE}" destId="{0C1E6419-011C-406A-8C36-CE280FC89AE3}" srcOrd="1" destOrd="0" parTransId="{C556FD8D-CD20-427E-A62C-3748BD9A1AA4}" sibTransId="{585BCC4D-C753-45E4-904F-A73598B5111D}"/>
    <dgm:cxn modelId="{5769772F-BAD0-4E00-9DA2-F5BF5390A772}" srcId="{9D80AAEF-847F-439F-BCD7-77414A9C48DE}" destId="{B5D1F37D-23EE-4041-98DF-B5B897FB0F8A}" srcOrd="0" destOrd="0" parTransId="{78E29B22-2CCB-4ACC-AE68-72DD6549A602}" sibTransId="{91D95EE7-F5DC-410C-9806-775617F9E6D9}"/>
    <dgm:cxn modelId="{1E4B6C45-C5C8-4B8D-8E2B-C9D84C5A9823}" type="presOf" srcId="{0C1E6419-011C-406A-8C36-CE280FC89AE3}" destId="{2AC2A6C8-4FF7-481E-9156-1DA18FC054E6}" srcOrd="0" destOrd="0" presId="urn:microsoft.com/office/officeart/2008/layout/LinedList"/>
    <dgm:cxn modelId="{F0B948CC-64BB-4981-96C0-7CDB3D9C6FD7}" type="presOf" srcId="{9D80AAEF-847F-439F-BCD7-77414A9C48DE}" destId="{48BC7B50-78E2-4B78-912F-7AE724BC2EBB}" srcOrd="0" destOrd="0" presId="urn:microsoft.com/office/officeart/2008/layout/LinedList"/>
    <dgm:cxn modelId="{B4C641E1-E8D3-4526-9C58-5F9DCFFCF70B}" type="presOf" srcId="{B5D1F37D-23EE-4041-98DF-B5B897FB0F8A}" destId="{D596C72B-2108-4C4C-88E2-EC5B88EF41EC}" srcOrd="0" destOrd="0" presId="urn:microsoft.com/office/officeart/2008/layout/LinedList"/>
    <dgm:cxn modelId="{28CAF612-1A89-4EEE-9193-1CB89E0938EC}" type="presParOf" srcId="{48BC7B50-78E2-4B78-912F-7AE724BC2EBB}" destId="{4F2227AD-5F4C-4051-A299-350E360C4C72}" srcOrd="0" destOrd="0" presId="urn:microsoft.com/office/officeart/2008/layout/LinedList"/>
    <dgm:cxn modelId="{D56259CF-7A1A-452A-88FE-E56A642FCA2D}" type="presParOf" srcId="{48BC7B50-78E2-4B78-912F-7AE724BC2EBB}" destId="{EB95A332-D428-49C0-A489-A8121C0EA2AC}" srcOrd="1" destOrd="0" presId="urn:microsoft.com/office/officeart/2008/layout/LinedList"/>
    <dgm:cxn modelId="{394E6B20-3631-401E-915E-E7BFC85EF8B9}" type="presParOf" srcId="{EB95A332-D428-49C0-A489-A8121C0EA2AC}" destId="{D596C72B-2108-4C4C-88E2-EC5B88EF41EC}" srcOrd="0" destOrd="0" presId="urn:microsoft.com/office/officeart/2008/layout/LinedList"/>
    <dgm:cxn modelId="{16DA790F-857C-4CA5-99AD-7D9732569634}" type="presParOf" srcId="{EB95A332-D428-49C0-A489-A8121C0EA2AC}" destId="{596160E7-CFBF-4931-BD03-C6424A7C4D77}" srcOrd="1" destOrd="0" presId="urn:microsoft.com/office/officeart/2008/layout/LinedList"/>
    <dgm:cxn modelId="{6A26F4C9-C4FA-47A5-8F1D-2D842D9C804A}" type="presParOf" srcId="{48BC7B50-78E2-4B78-912F-7AE724BC2EBB}" destId="{06CCC7EA-B677-4733-A8C4-7179475CE449}" srcOrd="2" destOrd="0" presId="urn:microsoft.com/office/officeart/2008/layout/LinedList"/>
    <dgm:cxn modelId="{378F17C1-C3C7-41BA-918C-87D6344E4613}" type="presParOf" srcId="{48BC7B50-78E2-4B78-912F-7AE724BC2EBB}" destId="{03212D92-0AE5-4F93-9505-ED849D81270B}" srcOrd="3" destOrd="0" presId="urn:microsoft.com/office/officeart/2008/layout/LinedList"/>
    <dgm:cxn modelId="{05B0001F-BA1B-41F6-8C42-79B924461374}" type="presParOf" srcId="{03212D92-0AE5-4F93-9505-ED849D81270B}" destId="{2AC2A6C8-4FF7-481E-9156-1DA18FC054E6}" srcOrd="0" destOrd="0" presId="urn:microsoft.com/office/officeart/2008/layout/LinedList"/>
    <dgm:cxn modelId="{B70B2433-B6CC-4A56-8A8A-045074A56F1B}" type="presParOf" srcId="{03212D92-0AE5-4F93-9505-ED849D81270B}" destId="{118FE321-C804-4A1E-930F-3ACBA63939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7BA3AB-B4FC-49BF-9953-C626A4FB511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557BEA-3FA9-4987-9E34-4F00B022CF05}">
      <dgm:prSet/>
      <dgm:spPr/>
      <dgm:t>
        <a:bodyPr/>
        <a:lstStyle/>
        <a:p>
          <a:r>
            <a:rPr lang="en-US" dirty="0"/>
            <a:t>CANVAS</a:t>
          </a:r>
        </a:p>
        <a:p>
          <a:r>
            <a:rPr lang="en-US" dirty="0"/>
            <a:t>&lt;canvas id="</a:t>
          </a:r>
          <a:r>
            <a:rPr lang="en-US" dirty="0" err="1"/>
            <a:t>myCanvas</a:t>
          </a:r>
          <a:r>
            <a:rPr lang="en-US" dirty="0"/>
            <a:t>" width="200" height="100"&gt;&lt;/canvas&gt;</a:t>
          </a:r>
        </a:p>
      </dgm:t>
    </dgm:pt>
    <dgm:pt modelId="{4393A2BC-902E-4AB5-9A7F-1D95CF845C1F}" type="parTrans" cxnId="{19DA780C-AED3-459B-B4C2-AEF6C257FCE9}">
      <dgm:prSet/>
      <dgm:spPr/>
      <dgm:t>
        <a:bodyPr/>
        <a:lstStyle/>
        <a:p>
          <a:endParaRPr lang="en-US"/>
        </a:p>
      </dgm:t>
    </dgm:pt>
    <dgm:pt modelId="{B8A44C99-CE2E-4A45-B2D2-3763FC7D9E63}" type="sibTrans" cxnId="{19DA780C-AED3-459B-B4C2-AEF6C257FCE9}">
      <dgm:prSet/>
      <dgm:spPr/>
      <dgm:t>
        <a:bodyPr/>
        <a:lstStyle/>
        <a:p>
          <a:endParaRPr lang="en-US"/>
        </a:p>
      </dgm:t>
    </dgm:pt>
    <dgm:pt modelId="{45760315-170C-4149-87A2-E415CBB4FC04}">
      <dgm:prSet/>
      <dgm:spPr/>
      <dgm:t>
        <a:bodyPr/>
        <a:lstStyle/>
        <a:p>
          <a:r>
            <a:rPr lang="en-US" dirty="0"/>
            <a:t>SVG</a:t>
          </a:r>
        </a:p>
        <a:p>
          <a:r>
            <a:rPr lang="en-US" dirty="0"/>
            <a:t>&lt;</a:t>
          </a:r>
          <a:r>
            <a:rPr lang="en-US" dirty="0" err="1"/>
            <a:t>svg</a:t>
          </a:r>
          <a:r>
            <a:rPr lang="en-US" dirty="0"/>
            <a:t> width="100" height="100"&gt;</a:t>
          </a:r>
          <a:br>
            <a:rPr lang="en-US" dirty="0"/>
          </a:br>
          <a:r>
            <a:rPr lang="en-US" dirty="0"/>
            <a:t>  &lt;circle cx="50" cy="50" r="40" stroke="green" stroke-width="4" fill="yellow" /&gt;</a:t>
          </a:r>
          <a:br>
            <a:rPr lang="en-US" dirty="0"/>
          </a:br>
          <a:r>
            <a:rPr lang="en-US" dirty="0"/>
            <a:t>&lt;/</a:t>
          </a:r>
          <a:r>
            <a:rPr lang="en-US" dirty="0" err="1"/>
            <a:t>svg</a:t>
          </a:r>
          <a:r>
            <a:rPr lang="en-US" dirty="0"/>
            <a:t>&gt;</a:t>
          </a:r>
        </a:p>
      </dgm:t>
    </dgm:pt>
    <dgm:pt modelId="{94481E0F-694F-4AA6-8C12-C99A2F322AB2}" type="parTrans" cxnId="{D8639F8F-9216-4488-8AAC-89891D483200}">
      <dgm:prSet/>
      <dgm:spPr/>
      <dgm:t>
        <a:bodyPr/>
        <a:lstStyle/>
        <a:p>
          <a:endParaRPr lang="en-US"/>
        </a:p>
      </dgm:t>
    </dgm:pt>
    <dgm:pt modelId="{22B32CBF-E148-4F6F-88EF-6EDE25D736D1}" type="sibTrans" cxnId="{D8639F8F-9216-4488-8AAC-89891D483200}">
      <dgm:prSet/>
      <dgm:spPr/>
      <dgm:t>
        <a:bodyPr/>
        <a:lstStyle/>
        <a:p>
          <a:endParaRPr lang="en-US"/>
        </a:p>
      </dgm:t>
    </dgm:pt>
    <dgm:pt modelId="{7877F0A9-6898-47D2-969B-24921B3735B8}" type="pres">
      <dgm:prSet presAssocID="{707BA3AB-B4FC-49BF-9953-C626A4FB511B}" presName="vert0" presStyleCnt="0">
        <dgm:presLayoutVars>
          <dgm:dir/>
          <dgm:animOne val="branch"/>
          <dgm:animLvl val="lvl"/>
        </dgm:presLayoutVars>
      </dgm:prSet>
      <dgm:spPr/>
    </dgm:pt>
    <dgm:pt modelId="{B2CC6A5F-FEAD-4D0A-B85E-9A6B818E6B34}" type="pres">
      <dgm:prSet presAssocID="{C0557BEA-3FA9-4987-9E34-4F00B022CF05}" presName="thickLine" presStyleLbl="alignNode1" presStyleIdx="0" presStyleCnt="2"/>
      <dgm:spPr/>
    </dgm:pt>
    <dgm:pt modelId="{E9C5D4AC-04F6-4C6C-B823-BB7022E1703B}" type="pres">
      <dgm:prSet presAssocID="{C0557BEA-3FA9-4987-9E34-4F00B022CF05}" presName="horz1" presStyleCnt="0"/>
      <dgm:spPr/>
    </dgm:pt>
    <dgm:pt modelId="{6968A2D7-77FE-4306-86B3-E75C08A1563E}" type="pres">
      <dgm:prSet presAssocID="{C0557BEA-3FA9-4987-9E34-4F00B022CF05}" presName="tx1" presStyleLbl="revTx" presStyleIdx="0" presStyleCnt="2"/>
      <dgm:spPr/>
    </dgm:pt>
    <dgm:pt modelId="{47A6104D-B1DD-437A-9817-5654E753E18F}" type="pres">
      <dgm:prSet presAssocID="{C0557BEA-3FA9-4987-9E34-4F00B022CF05}" presName="vert1" presStyleCnt="0"/>
      <dgm:spPr/>
    </dgm:pt>
    <dgm:pt modelId="{386A4E55-291C-4052-8863-35156E424F7A}" type="pres">
      <dgm:prSet presAssocID="{45760315-170C-4149-87A2-E415CBB4FC04}" presName="thickLine" presStyleLbl="alignNode1" presStyleIdx="1" presStyleCnt="2"/>
      <dgm:spPr/>
    </dgm:pt>
    <dgm:pt modelId="{763DFDD1-28A0-41C1-BCD3-EF542377A751}" type="pres">
      <dgm:prSet presAssocID="{45760315-170C-4149-87A2-E415CBB4FC04}" presName="horz1" presStyleCnt="0"/>
      <dgm:spPr/>
    </dgm:pt>
    <dgm:pt modelId="{F6BB12D1-81E0-48B3-8AD2-00798122BD00}" type="pres">
      <dgm:prSet presAssocID="{45760315-170C-4149-87A2-E415CBB4FC04}" presName="tx1" presStyleLbl="revTx" presStyleIdx="1" presStyleCnt="2"/>
      <dgm:spPr/>
    </dgm:pt>
    <dgm:pt modelId="{A77E542E-5333-47F4-899D-1D722B32B195}" type="pres">
      <dgm:prSet presAssocID="{45760315-170C-4149-87A2-E415CBB4FC04}" presName="vert1" presStyleCnt="0"/>
      <dgm:spPr/>
    </dgm:pt>
  </dgm:ptLst>
  <dgm:cxnLst>
    <dgm:cxn modelId="{3A504000-48D3-468F-A8F6-18238B04923D}" type="presOf" srcId="{707BA3AB-B4FC-49BF-9953-C626A4FB511B}" destId="{7877F0A9-6898-47D2-969B-24921B3735B8}" srcOrd="0" destOrd="0" presId="urn:microsoft.com/office/officeart/2008/layout/LinedList"/>
    <dgm:cxn modelId="{19DA780C-AED3-459B-B4C2-AEF6C257FCE9}" srcId="{707BA3AB-B4FC-49BF-9953-C626A4FB511B}" destId="{C0557BEA-3FA9-4987-9E34-4F00B022CF05}" srcOrd="0" destOrd="0" parTransId="{4393A2BC-902E-4AB5-9A7F-1D95CF845C1F}" sibTransId="{B8A44C99-CE2E-4A45-B2D2-3763FC7D9E63}"/>
    <dgm:cxn modelId="{36154F62-AB4C-40F7-A379-E642CFC5B923}" type="presOf" srcId="{C0557BEA-3FA9-4987-9E34-4F00B022CF05}" destId="{6968A2D7-77FE-4306-86B3-E75C08A1563E}" srcOrd="0" destOrd="0" presId="urn:microsoft.com/office/officeart/2008/layout/LinedList"/>
    <dgm:cxn modelId="{D8639F8F-9216-4488-8AAC-89891D483200}" srcId="{707BA3AB-B4FC-49BF-9953-C626A4FB511B}" destId="{45760315-170C-4149-87A2-E415CBB4FC04}" srcOrd="1" destOrd="0" parTransId="{94481E0F-694F-4AA6-8C12-C99A2F322AB2}" sibTransId="{22B32CBF-E148-4F6F-88EF-6EDE25D736D1}"/>
    <dgm:cxn modelId="{B51158F6-6A49-4C33-8E1F-47BF2BCA00A1}" type="presOf" srcId="{45760315-170C-4149-87A2-E415CBB4FC04}" destId="{F6BB12D1-81E0-48B3-8AD2-00798122BD00}" srcOrd="0" destOrd="0" presId="urn:microsoft.com/office/officeart/2008/layout/LinedList"/>
    <dgm:cxn modelId="{CB3304A8-FBF1-423D-BD4F-0D090E2B1243}" type="presParOf" srcId="{7877F0A9-6898-47D2-969B-24921B3735B8}" destId="{B2CC6A5F-FEAD-4D0A-B85E-9A6B818E6B34}" srcOrd="0" destOrd="0" presId="urn:microsoft.com/office/officeart/2008/layout/LinedList"/>
    <dgm:cxn modelId="{03F4D25E-2CDE-475F-B0C1-6365204BF0FE}" type="presParOf" srcId="{7877F0A9-6898-47D2-969B-24921B3735B8}" destId="{E9C5D4AC-04F6-4C6C-B823-BB7022E1703B}" srcOrd="1" destOrd="0" presId="urn:microsoft.com/office/officeart/2008/layout/LinedList"/>
    <dgm:cxn modelId="{F7C10A4A-D6C6-4B51-BB60-FE05CC4FD684}" type="presParOf" srcId="{E9C5D4AC-04F6-4C6C-B823-BB7022E1703B}" destId="{6968A2D7-77FE-4306-86B3-E75C08A1563E}" srcOrd="0" destOrd="0" presId="urn:microsoft.com/office/officeart/2008/layout/LinedList"/>
    <dgm:cxn modelId="{7E1B4FA1-D3A7-424C-ACF9-1D25797724A5}" type="presParOf" srcId="{E9C5D4AC-04F6-4C6C-B823-BB7022E1703B}" destId="{47A6104D-B1DD-437A-9817-5654E753E18F}" srcOrd="1" destOrd="0" presId="urn:microsoft.com/office/officeart/2008/layout/LinedList"/>
    <dgm:cxn modelId="{62D7C2E7-C765-496D-8635-D9056D236A2C}" type="presParOf" srcId="{7877F0A9-6898-47D2-969B-24921B3735B8}" destId="{386A4E55-291C-4052-8863-35156E424F7A}" srcOrd="2" destOrd="0" presId="urn:microsoft.com/office/officeart/2008/layout/LinedList"/>
    <dgm:cxn modelId="{6A643A1E-2DD7-4A76-888E-2AE76740879B}" type="presParOf" srcId="{7877F0A9-6898-47D2-969B-24921B3735B8}" destId="{763DFDD1-28A0-41C1-BCD3-EF542377A751}" srcOrd="3" destOrd="0" presId="urn:microsoft.com/office/officeart/2008/layout/LinedList"/>
    <dgm:cxn modelId="{D49A4CA6-4CFA-4FB8-B144-CFDC31C89389}" type="presParOf" srcId="{763DFDD1-28A0-41C1-BCD3-EF542377A751}" destId="{F6BB12D1-81E0-48B3-8AD2-00798122BD00}" srcOrd="0" destOrd="0" presId="urn:microsoft.com/office/officeart/2008/layout/LinedList"/>
    <dgm:cxn modelId="{9B24329A-EDD6-40BF-BCB2-188494176EDC}" type="presParOf" srcId="{763DFDD1-28A0-41C1-BCD3-EF542377A751}" destId="{A77E542E-5333-47F4-899D-1D722B32B1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C1195D-E011-4009-8409-EF6DD856EA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E81232-67AC-484C-9284-D82D58A23141}">
      <dgm:prSet/>
      <dgm:spPr/>
      <dgm:t>
        <a:bodyPr/>
        <a:lstStyle/>
        <a:p>
          <a:r>
            <a:rPr lang="en-US" b="0" i="0"/>
            <a:t>Geolocation</a:t>
          </a:r>
          <a:endParaRPr lang="en-US"/>
        </a:p>
      </dgm:t>
    </dgm:pt>
    <dgm:pt modelId="{E1FC454C-367A-4C3C-BCD2-1F87AD185F93}" type="parTrans" cxnId="{F18EBE28-1E7D-4E97-ADC5-A43C45552539}">
      <dgm:prSet/>
      <dgm:spPr/>
      <dgm:t>
        <a:bodyPr/>
        <a:lstStyle/>
        <a:p>
          <a:endParaRPr lang="en-US"/>
        </a:p>
      </dgm:t>
    </dgm:pt>
    <dgm:pt modelId="{9C418A94-FE9C-445E-AE7A-5314AAC059D4}" type="sibTrans" cxnId="{F18EBE28-1E7D-4E97-ADC5-A43C45552539}">
      <dgm:prSet/>
      <dgm:spPr/>
      <dgm:t>
        <a:bodyPr/>
        <a:lstStyle/>
        <a:p>
          <a:endParaRPr lang="en-US"/>
        </a:p>
      </dgm:t>
    </dgm:pt>
    <dgm:pt modelId="{927CED82-7D20-467B-A2BB-F8FFD6F142F8}">
      <dgm:prSet/>
      <dgm:spPr/>
      <dgm:t>
        <a:bodyPr/>
        <a:lstStyle/>
        <a:p>
          <a:r>
            <a:rPr lang="en-US" b="0" i="0"/>
            <a:t>Drag n Drop</a:t>
          </a:r>
          <a:endParaRPr lang="en-US"/>
        </a:p>
      </dgm:t>
    </dgm:pt>
    <dgm:pt modelId="{DB60F5AC-AA75-4A3C-AB54-884AEF3921C8}" type="parTrans" cxnId="{2F89FA5A-C2A5-43D3-91AB-7462487DC8D9}">
      <dgm:prSet/>
      <dgm:spPr/>
      <dgm:t>
        <a:bodyPr/>
        <a:lstStyle/>
        <a:p>
          <a:endParaRPr lang="en-US"/>
        </a:p>
      </dgm:t>
    </dgm:pt>
    <dgm:pt modelId="{F71CF254-996E-449A-84D3-56CA76606E16}" type="sibTrans" cxnId="{2F89FA5A-C2A5-43D3-91AB-7462487DC8D9}">
      <dgm:prSet/>
      <dgm:spPr/>
      <dgm:t>
        <a:bodyPr/>
        <a:lstStyle/>
        <a:p>
          <a:endParaRPr lang="en-US"/>
        </a:p>
      </dgm:t>
    </dgm:pt>
    <dgm:pt modelId="{8F7DF2CA-D32B-450A-A23C-B207F9B3BF85}">
      <dgm:prSet/>
      <dgm:spPr/>
      <dgm:t>
        <a:bodyPr/>
        <a:lstStyle/>
        <a:p>
          <a:r>
            <a:rPr lang="en-US" b="0" i="0"/>
            <a:t>Clipboard</a:t>
          </a:r>
          <a:endParaRPr lang="en-US"/>
        </a:p>
      </dgm:t>
    </dgm:pt>
    <dgm:pt modelId="{43CD80E8-7C66-4773-992F-CD2F647ACEBA}" type="parTrans" cxnId="{A3464718-B2C4-4C57-8095-27EB87ED664D}">
      <dgm:prSet/>
      <dgm:spPr/>
      <dgm:t>
        <a:bodyPr/>
        <a:lstStyle/>
        <a:p>
          <a:endParaRPr lang="en-US"/>
        </a:p>
      </dgm:t>
    </dgm:pt>
    <dgm:pt modelId="{95DB542B-0525-4847-B658-82F0DD48E27C}" type="sibTrans" cxnId="{A3464718-B2C4-4C57-8095-27EB87ED664D}">
      <dgm:prSet/>
      <dgm:spPr/>
      <dgm:t>
        <a:bodyPr/>
        <a:lstStyle/>
        <a:p>
          <a:endParaRPr lang="en-US"/>
        </a:p>
      </dgm:t>
    </dgm:pt>
    <dgm:pt modelId="{66000915-873B-4D14-BB0B-24EFEF004010}">
      <dgm:prSet/>
      <dgm:spPr/>
      <dgm:t>
        <a:bodyPr/>
        <a:lstStyle/>
        <a:p>
          <a:r>
            <a:rPr lang="en-US" b="0" i="0"/>
            <a:t>Web workers</a:t>
          </a:r>
          <a:endParaRPr lang="en-US"/>
        </a:p>
      </dgm:t>
    </dgm:pt>
    <dgm:pt modelId="{943919F6-ED45-465F-9AC6-8B89578AFBD8}" type="parTrans" cxnId="{9748E39B-4565-4011-BEF6-1735C424E4FC}">
      <dgm:prSet/>
      <dgm:spPr/>
      <dgm:t>
        <a:bodyPr/>
        <a:lstStyle/>
        <a:p>
          <a:endParaRPr lang="en-US"/>
        </a:p>
      </dgm:t>
    </dgm:pt>
    <dgm:pt modelId="{ED16C6D8-E3B4-45BA-A446-7B6522113F36}" type="sibTrans" cxnId="{9748E39B-4565-4011-BEF6-1735C424E4FC}">
      <dgm:prSet/>
      <dgm:spPr/>
      <dgm:t>
        <a:bodyPr/>
        <a:lstStyle/>
        <a:p>
          <a:endParaRPr lang="en-US"/>
        </a:p>
      </dgm:t>
    </dgm:pt>
    <dgm:pt modelId="{95DC0E07-2ED6-4FE7-A8F6-20595EA417E0}">
      <dgm:prSet/>
      <dgm:spPr/>
      <dgm:t>
        <a:bodyPr/>
        <a:lstStyle/>
        <a:p>
          <a:r>
            <a:rPr lang="en-US" b="0" i="0"/>
            <a:t>Web storage</a:t>
          </a:r>
          <a:endParaRPr lang="en-US"/>
        </a:p>
      </dgm:t>
    </dgm:pt>
    <dgm:pt modelId="{CD14524E-7D11-4CF8-92C0-A894FAD47151}" type="parTrans" cxnId="{CB327087-64D2-48B4-96BA-8D12EB6F7F2E}">
      <dgm:prSet/>
      <dgm:spPr/>
      <dgm:t>
        <a:bodyPr/>
        <a:lstStyle/>
        <a:p>
          <a:endParaRPr lang="en-US"/>
        </a:p>
      </dgm:t>
    </dgm:pt>
    <dgm:pt modelId="{2DFCBDAE-9260-44D5-9CAD-A2A41C401440}" type="sibTrans" cxnId="{CB327087-64D2-48B4-96BA-8D12EB6F7F2E}">
      <dgm:prSet/>
      <dgm:spPr/>
      <dgm:t>
        <a:bodyPr/>
        <a:lstStyle/>
        <a:p>
          <a:endParaRPr lang="en-US"/>
        </a:p>
      </dgm:t>
    </dgm:pt>
    <dgm:pt modelId="{C9BF2A7E-2EC1-4708-9026-41AB9FBB3FA8}" type="pres">
      <dgm:prSet presAssocID="{00C1195D-E011-4009-8409-EF6DD856EAB6}" presName="root" presStyleCnt="0">
        <dgm:presLayoutVars>
          <dgm:dir/>
          <dgm:resizeHandles val="exact"/>
        </dgm:presLayoutVars>
      </dgm:prSet>
      <dgm:spPr/>
    </dgm:pt>
    <dgm:pt modelId="{C8BB67A1-F951-4EE0-8D76-46C5E983CAE0}" type="pres">
      <dgm:prSet presAssocID="{D7E81232-67AC-484C-9284-D82D58A23141}" presName="compNode" presStyleCnt="0"/>
      <dgm:spPr/>
    </dgm:pt>
    <dgm:pt modelId="{E6C55908-E0A7-4BCD-A595-5C1C8266F766}" type="pres">
      <dgm:prSet presAssocID="{D7E81232-67AC-484C-9284-D82D58A23141}" presName="bgRect" presStyleLbl="bgShp" presStyleIdx="0" presStyleCnt="5"/>
      <dgm:spPr/>
    </dgm:pt>
    <dgm:pt modelId="{B87A6972-9812-4735-A4D1-B7E7CA48A463}" type="pres">
      <dgm:prSet presAssocID="{D7E81232-67AC-484C-9284-D82D58A231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8F5AD19-AD43-449F-A411-080F88B4FF7D}" type="pres">
      <dgm:prSet presAssocID="{D7E81232-67AC-484C-9284-D82D58A23141}" presName="spaceRect" presStyleCnt="0"/>
      <dgm:spPr/>
    </dgm:pt>
    <dgm:pt modelId="{1251CE27-88E9-439E-90F5-67C55B89938D}" type="pres">
      <dgm:prSet presAssocID="{D7E81232-67AC-484C-9284-D82D58A23141}" presName="parTx" presStyleLbl="revTx" presStyleIdx="0" presStyleCnt="5">
        <dgm:presLayoutVars>
          <dgm:chMax val="0"/>
          <dgm:chPref val="0"/>
        </dgm:presLayoutVars>
      </dgm:prSet>
      <dgm:spPr/>
    </dgm:pt>
    <dgm:pt modelId="{3A77A5EE-2FB0-4433-B48A-38493A4DAD31}" type="pres">
      <dgm:prSet presAssocID="{9C418A94-FE9C-445E-AE7A-5314AAC059D4}" presName="sibTrans" presStyleCnt="0"/>
      <dgm:spPr/>
    </dgm:pt>
    <dgm:pt modelId="{5FCF0F52-53B4-4383-A4FE-38573E833F72}" type="pres">
      <dgm:prSet presAssocID="{927CED82-7D20-467B-A2BB-F8FFD6F142F8}" presName="compNode" presStyleCnt="0"/>
      <dgm:spPr/>
    </dgm:pt>
    <dgm:pt modelId="{BFB2A1A3-2F07-47CF-B63D-81375D5F66CE}" type="pres">
      <dgm:prSet presAssocID="{927CED82-7D20-467B-A2BB-F8FFD6F142F8}" presName="bgRect" presStyleLbl="bgShp" presStyleIdx="1" presStyleCnt="5"/>
      <dgm:spPr/>
    </dgm:pt>
    <dgm:pt modelId="{1DEFBBE2-4ED5-4B81-84EC-85920AE307F5}" type="pres">
      <dgm:prSet presAssocID="{927CED82-7D20-467B-A2BB-F8FFD6F142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21199D7-5AF0-45E7-B710-0A0ADD9A8398}" type="pres">
      <dgm:prSet presAssocID="{927CED82-7D20-467B-A2BB-F8FFD6F142F8}" presName="spaceRect" presStyleCnt="0"/>
      <dgm:spPr/>
    </dgm:pt>
    <dgm:pt modelId="{9F60DEC0-333D-4793-9756-934AFFD36D48}" type="pres">
      <dgm:prSet presAssocID="{927CED82-7D20-467B-A2BB-F8FFD6F142F8}" presName="parTx" presStyleLbl="revTx" presStyleIdx="1" presStyleCnt="5">
        <dgm:presLayoutVars>
          <dgm:chMax val="0"/>
          <dgm:chPref val="0"/>
        </dgm:presLayoutVars>
      </dgm:prSet>
      <dgm:spPr/>
    </dgm:pt>
    <dgm:pt modelId="{AFE449B0-4D9D-430A-996E-1BF122B7897B}" type="pres">
      <dgm:prSet presAssocID="{F71CF254-996E-449A-84D3-56CA76606E16}" presName="sibTrans" presStyleCnt="0"/>
      <dgm:spPr/>
    </dgm:pt>
    <dgm:pt modelId="{6FCAAEA8-2C69-48A1-B4FD-3509F21560F2}" type="pres">
      <dgm:prSet presAssocID="{8F7DF2CA-D32B-450A-A23C-B207F9B3BF85}" presName="compNode" presStyleCnt="0"/>
      <dgm:spPr/>
    </dgm:pt>
    <dgm:pt modelId="{8B0B9F77-1109-4F5E-AF28-5B8A7E2968A9}" type="pres">
      <dgm:prSet presAssocID="{8F7DF2CA-D32B-450A-A23C-B207F9B3BF85}" presName="bgRect" presStyleLbl="bgShp" presStyleIdx="2" presStyleCnt="5"/>
      <dgm:spPr/>
    </dgm:pt>
    <dgm:pt modelId="{9E0D05CD-257E-4EAC-BBBC-F6191B2A4FDC}" type="pres">
      <dgm:prSet presAssocID="{8F7DF2CA-D32B-450A-A23C-B207F9B3BF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B32EEEE6-B559-4A58-98E6-60F46B7F097C}" type="pres">
      <dgm:prSet presAssocID="{8F7DF2CA-D32B-450A-A23C-B207F9B3BF85}" presName="spaceRect" presStyleCnt="0"/>
      <dgm:spPr/>
    </dgm:pt>
    <dgm:pt modelId="{7263BAF6-F4CA-489E-BDA6-EE1F25C2A1E0}" type="pres">
      <dgm:prSet presAssocID="{8F7DF2CA-D32B-450A-A23C-B207F9B3BF85}" presName="parTx" presStyleLbl="revTx" presStyleIdx="2" presStyleCnt="5">
        <dgm:presLayoutVars>
          <dgm:chMax val="0"/>
          <dgm:chPref val="0"/>
        </dgm:presLayoutVars>
      </dgm:prSet>
      <dgm:spPr/>
    </dgm:pt>
    <dgm:pt modelId="{4EA6CB2A-349F-4AC4-A4BF-102687798CF6}" type="pres">
      <dgm:prSet presAssocID="{95DB542B-0525-4847-B658-82F0DD48E27C}" presName="sibTrans" presStyleCnt="0"/>
      <dgm:spPr/>
    </dgm:pt>
    <dgm:pt modelId="{216A258E-5582-4204-8193-7425C094154C}" type="pres">
      <dgm:prSet presAssocID="{66000915-873B-4D14-BB0B-24EFEF004010}" presName="compNode" presStyleCnt="0"/>
      <dgm:spPr/>
    </dgm:pt>
    <dgm:pt modelId="{0C2542DA-D253-41B9-9685-081852D4E731}" type="pres">
      <dgm:prSet presAssocID="{66000915-873B-4D14-BB0B-24EFEF004010}" presName="bgRect" presStyleLbl="bgShp" presStyleIdx="3" presStyleCnt="5"/>
      <dgm:spPr/>
    </dgm:pt>
    <dgm:pt modelId="{F2AF080F-6870-42CE-ACBC-8CDC302B777B}" type="pres">
      <dgm:prSet presAssocID="{66000915-873B-4D14-BB0B-24EFEF0040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D9ABA09-54E0-484B-ACAB-0FB59330A6AB}" type="pres">
      <dgm:prSet presAssocID="{66000915-873B-4D14-BB0B-24EFEF004010}" presName="spaceRect" presStyleCnt="0"/>
      <dgm:spPr/>
    </dgm:pt>
    <dgm:pt modelId="{12CC120A-6181-42FB-974A-2551E3BA8F91}" type="pres">
      <dgm:prSet presAssocID="{66000915-873B-4D14-BB0B-24EFEF004010}" presName="parTx" presStyleLbl="revTx" presStyleIdx="3" presStyleCnt="5">
        <dgm:presLayoutVars>
          <dgm:chMax val="0"/>
          <dgm:chPref val="0"/>
        </dgm:presLayoutVars>
      </dgm:prSet>
      <dgm:spPr/>
    </dgm:pt>
    <dgm:pt modelId="{434DF3E7-62D2-45C9-87D4-F77B4EF97D7B}" type="pres">
      <dgm:prSet presAssocID="{ED16C6D8-E3B4-45BA-A446-7B6522113F36}" presName="sibTrans" presStyleCnt="0"/>
      <dgm:spPr/>
    </dgm:pt>
    <dgm:pt modelId="{C732C096-A0A7-4471-A115-C673B590A235}" type="pres">
      <dgm:prSet presAssocID="{95DC0E07-2ED6-4FE7-A8F6-20595EA417E0}" presName="compNode" presStyleCnt="0"/>
      <dgm:spPr/>
    </dgm:pt>
    <dgm:pt modelId="{EA45A9C8-957D-4B79-AB53-475551AAC6D3}" type="pres">
      <dgm:prSet presAssocID="{95DC0E07-2ED6-4FE7-A8F6-20595EA417E0}" presName="bgRect" presStyleLbl="bgShp" presStyleIdx="4" presStyleCnt="5"/>
      <dgm:spPr/>
    </dgm:pt>
    <dgm:pt modelId="{E6405181-25D2-49CC-BE43-B2C244CCD432}" type="pres">
      <dgm:prSet presAssocID="{95DC0E07-2ED6-4FE7-A8F6-20595EA417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9ABCB9-CECB-4DF5-9512-F32740C4E6D7}" type="pres">
      <dgm:prSet presAssocID="{95DC0E07-2ED6-4FE7-A8F6-20595EA417E0}" presName="spaceRect" presStyleCnt="0"/>
      <dgm:spPr/>
    </dgm:pt>
    <dgm:pt modelId="{7CC0736C-8598-415F-82A5-F475507635E3}" type="pres">
      <dgm:prSet presAssocID="{95DC0E07-2ED6-4FE7-A8F6-20595EA417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3464718-B2C4-4C57-8095-27EB87ED664D}" srcId="{00C1195D-E011-4009-8409-EF6DD856EAB6}" destId="{8F7DF2CA-D32B-450A-A23C-B207F9B3BF85}" srcOrd="2" destOrd="0" parTransId="{43CD80E8-7C66-4773-992F-CD2F647ACEBA}" sibTransId="{95DB542B-0525-4847-B658-82F0DD48E27C}"/>
    <dgm:cxn modelId="{52B4701A-B089-4E37-94D9-AFE55DEC28DB}" type="presOf" srcId="{95DC0E07-2ED6-4FE7-A8F6-20595EA417E0}" destId="{7CC0736C-8598-415F-82A5-F475507635E3}" srcOrd="0" destOrd="0" presId="urn:microsoft.com/office/officeart/2018/2/layout/IconVerticalSolidList"/>
    <dgm:cxn modelId="{2DE3D926-27CC-44AB-BE53-701F7FC8CE6B}" type="presOf" srcId="{00C1195D-E011-4009-8409-EF6DD856EAB6}" destId="{C9BF2A7E-2EC1-4708-9026-41AB9FBB3FA8}" srcOrd="0" destOrd="0" presId="urn:microsoft.com/office/officeart/2018/2/layout/IconVerticalSolidList"/>
    <dgm:cxn modelId="{F18EBE28-1E7D-4E97-ADC5-A43C45552539}" srcId="{00C1195D-E011-4009-8409-EF6DD856EAB6}" destId="{D7E81232-67AC-484C-9284-D82D58A23141}" srcOrd="0" destOrd="0" parTransId="{E1FC454C-367A-4C3C-BCD2-1F87AD185F93}" sibTransId="{9C418A94-FE9C-445E-AE7A-5314AAC059D4}"/>
    <dgm:cxn modelId="{2926AB31-4307-4550-B7EC-B09CDCAE117C}" type="presOf" srcId="{8F7DF2CA-D32B-450A-A23C-B207F9B3BF85}" destId="{7263BAF6-F4CA-489E-BDA6-EE1F25C2A1E0}" srcOrd="0" destOrd="0" presId="urn:microsoft.com/office/officeart/2018/2/layout/IconVerticalSolidList"/>
    <dgm:cxn modelId="{2F89FA5A-C2A5-43D3-91AB-7462487DC8D9}" srcId="{00C1195D-E011-4009-8409-EF6DD856EAB6}" destId="{927CED82-7D20-467B-A2BB-F8FFD6F142F8}" srcOrd="1" destOrd="0" parTransId="{DB60F5AC-AA75-4A3C-AB54-884AEF3921C8}" sibTransId="{F71CF254-996E-449A-84D3-56CA76606E16}"/>
    <dgm:cxn modelId="{30596F87-D4AE-4FF7-B9C2-48EA741F88AD}" type="presOf" srcId="{927CED82-7D20-467B-A2BB-F8FFD6F142F8}" destId="{9F60DEC0-333D-4793-9756-934AFFD36D48}" srcOrd="0" destOrd="0" presId="urn:microsoft.com/office/officeart/2018/2/layout/IconVerticalSolidList"/>
    <dgm:cxn modelId="{CB327087-64D2-48B4-96BA-8D12EB6F7F2E}" srcId="{00C1195D-E011-4009-8409-EF6DD856EAB6}" destId="{95DC0E07-2ED6-4FE7-A8F6-20595EA417E0}" srcOrd="4" destOrd="0" parTransId="{CD14524E-7D11-4CF8-92C0-A894FAD47151}" sibTransId="{2DFCBDAE-9260-44D5-9CAD-A2A41C401440}"/>
    <dgm:cxn modelId="{A6D46693-07BB-4629-917E-D2C5C5AD4319}" type="presOf" srcId="{D7E81232-67AC-484C-9284-D82D58A23141}" destId="{1251CE27-88E9-439E-90F5-67C55B89938D}" srcOrd="0" destOrd="0" presId="urn:microsoft.com/office/officeart/2018/2/layout/IconVerticalSolidList"/>
    <dgm:cxn modelId="{9748E39B-4565-4011-BEF6-1735C424E4FC}" srcId="{00C1195D-E011-4009-8409-EF6DD856EAB6}" destId="{66000915-873B-4D14-BB0B-24EFEF004010}" srcOrd="3" destOrd="0" parTransId="{943919F6-ED45-465F-9AC6-8B89578AFBD8}" sibTransId="{ED16C6D8-E3B4-45BA-A446-7B6522113F36}"/>
    <dgm:cxn modelId="{A2FF8BA0-294E-4A2B-995C-370190210197}" type="presOf" srcId="{66000915-873B-4D14-BB0B-24EFEF004010}" destId="{12CC120A-6181-42FB-974A-2551E3BA8F91}" srcOrd="0" destOrd="0" presId="urn:microsoft.com/office/officeart/2018/2/layout/IconVerticalSolidList"/>
    <dgm:cxn modelId="{68831C01-7DA8-41AA-B07F-31DF34D18181}" type="presParOf" srcId="{C9BF2A7E-2EC1-4708-9026-41AB9FBB3FA8}" destId="{C8BB67A1-F951-4EE0-8D76-46C5E983CAE0}" srcOrd="0" destOrd="0" presId="urn:microsoft.com/office/officeart/2018/2/layout/IconVerticalSolidList"/>
    <dgm:cxn modelId="{2B3097CD-9A1E-444F-BFB3-9DF0DDD7A7D6}" type="presParOf" srcId="{C8BB67A1-F951-4EE0-8D76-46C5E983CAE0}" destId="{E6C55908-E0A7-4BCD-A595-5C1C8266F766}" srcOrd="0" destOrd="0" presId="urn:microsoft.com/office/officeart/2018/2/layout/IconVerticalSolidList"/>
    <dgm:cxn modelId="{CAE4AE71-9434-4837-A856-CD2567C84092}" type="presParOf" srcId="{C8BB67A1-F951-4EE0-8D76-46C5E983CAE0}" destId="{B87A6972-9812-4735-A4D1-B7E7CA48A463}" srcOrd="1" destOrd="0" presId="urn:microsoft.com/office/officeart/2018/2/layout/IconVerticalSolidList"/>
    <dgm:cxn modelId="{09B1C6E8-6E6C-405D-AADE-0B80FECC77F6}" type="presParOf" srcId="{C8BB67A1-F951-4EE0-8D76-46C5E983CAE0}" destId="{58F5AD19-AD43-449F-A411-080F88B4FF7D}" srcOrd="2" destOrd="0" presId="urn:microsoft.com/office/officeart/2018/2/layout/IconVerticalSolidList"/>
    <dgm:cxn modelId="{3D51E98D-4784-45C3-A715-12B187F9886D}" type="presParOf" srcId="{C8BB67A1-F951-4EE0-8D76-46C5E983CAE0}" destId="{1251CE27-88E9-439E-90F5-67C55B89938D}" srcOrd="3" destOrd="0" presId="urn:microsoft.com/office/officeart/2018/2/layout/IconVerticalSolidList"/>
    <dgm:cxn modelId="{9FC45C09-B2D7-4495-AE13-4FEBB892D33A}" type="presParOf" srcId="{C9BF2A7E-2EC1-4708-9026-41AB9FBB3FA8}" destId="{3A77A5EE-2FB0-4433-B48A-38493A4DAD31}" srcOrd="1" destOrd="0" presId="urn:microsoft.com/office/officeart/2018/2/layout/IconVerticalSolidList"/>
    <dgm:cxn modelId="{9C0E64B8-33B3-4F1F-BE18-ECD05465942D}" type="presParOf" srcId="{C9BF2A7E-2EC1-4708-9026-41AB9FBB3FA8}" destId="{5FCF0F52-53B4-4383-A4FE-38573E833F72}" srcOrd="2" destOrd="0" presId="urn:microsoft.com/office/officeart/2018/2/layout/IconVerticalSolidList"/>
    <dgm:cxn modelId="{BA906101-56AB-4E32-BB93-5BC35DC445F9}" type="presParOf" srcId="{5FCF0F52-53B4-4383-A4FE-38573E833F72}" destId="{BFB2A1A3-2F07-47CF-B63D-81375D5F66CE}" srcOrd="0" destOrd="0" presId="urn:microsoft.com/office/officeart/2018/2/layout/IconVerticalSolidList"/>
    <dgm:cxn modelId="{23B66035-9750-4FB8-BF59-1EED6A60E164}" type="presParOf" srcId="{5FCF0F52-53B4-4383-A4FE-38573E833F72}" destId="{1DEFBBE2-4ED5-4B81-84EC-85920AE307F5}" srcOrd="1" destOrd="0" presId="urn:microsoft.com/office/officeart/2018/2/layout/IconVerticalSolidList"/>
    <dgm:cxn modelId="{AD6269D1-0F8A-4388-9916-F62D30FDF60C}" type="presParOf" srcId="{5FCF0F52-53B4-4383-A4FE-38573E833F72}" destId="{E21199D7-5AF0-45E7-B710-0A0ADD9A8398}" srcOrd="2" destOrd="0" presId="urn:microsoft.com/office/officeart/2018/2/layout/IconVerticalSolidList"/>
    <dgm:cxn modelId="{E2B61E52-EBDD-47A6-BA70-237048459FB8}" type="presParOf" srcId="{5FCF0F52-53B4-4383-A4FE-38573E833F72}" destId="{9F60DEC0-333D-4793-9756-934AFFD36D48}" srcOrd="3" destOrd="0" presId="urn:microsoft.com/office/officeart/2018/2/layout/IconVerticalSolidList"/>
    <dgm:cxn modelId="{33EEAF97-A2AC-4A6F-8841-ED45AB938C99}" type="presParOf" srcId="{C9BF2A7E-2EC1-4708-9026-41AB9FBB3FA8}" destId="{AFE449B0-4D9D-430A-996E-1BF122B7897B}" srcOrd="3" destOrd="0" presId="urn:microsoft.com/office/officeart/2018/2/layout/IconVerticalSolidList"/>
    <dgm:cxn modelId="{1B8A0AAF-4BF8-4CF5-9242-B724A22065BB}" type="presParOf" srcId="{C9BF2A7E-2EC1-4708-9026-41AB9FBB3FA8}" destId="{6FCAAEA8-2C69-48A1-B4FD-3509F21560F2}" srcOrd="4" destOrd="0" presId="urn:microsoft.com/office/officeart/2018/2/layout/IconVerticalSolidList"/>
    <dgm:cxn modelId="{656FE22A-5873-41EF-B691-FC9067B4229A}" type="presParOf" srcId="{6FCAAEA8-2C69-48A1-B4FD-3509F21560F2}" destId="{8B0B9F77-1109-4F5E-AF28-5B8A7E2968A9}" srcOrd="0" destOrd="0" presId="urn:microsoft.com/office/officeart/2018/2/layout/IconVerticalSolidList"/>
    <dgm:cxn modelId="{739F769C-3A87-4B1F-AC81-D963015C959B}" type="presParOf" srcId="{6FCAAEA8-2C69-48A1-B4FD-3509F21560F2}" destId="{9E0D05CD-257E-4EAC-BBBC-F6191B2A4FDC}" srcOrd="1" destOrd="0" presId="urn:microsoft.com/office/officeart/2018/2/layout/IconVerticalSolidList"/>
    <dgm:cxn modelId="{F29FBDA9-8152-478E-B06E-55AA45D6F7A6}" type="presParOf" srcId="{6FCAAEA8-2C69-48A1-B4FD-3509F21560F2}" destId="{B32EEEE6-B559-4A58-98E6-60F46B7F097C}" srcOrd="2" destOrd="0" presId="urn:microsoft.com/office/officeart/2018/2/layout/IconVerticalSolidList"/>
    <dgm:cxn modelId="{652011D5-1030-422B-AD21-9D2602C70560}" type="presParOf" srcId="{6FCAAEA8-2C69-48A1-B4FD-3509F21560F2}" destId="{7263BAF6-F4CA-489E-BDA6-EE1F25C2A1E0}" srcOrd="3" destOrd="0" presId="urn:microsoft.com/office/officeart/2018/2/layout/IconVerticalSolidList"/>
    <dgm:cxn modelId="{3F68A7DA-926F-48C4-8A02-31A8321D1458}" type="presParOf" srcId="{C9BF2A7E-2EC1-4708-9026-41AB9FBB3FA8}" destId="{4EA6CB2A-349F-4AC4-A4BF-102687798CF6}" srcOrd="5" destOrd="0" presId="urn:microsoft.com/office/officeart/2018/2/layout/IconVerticalSolidList"/>
    <dgm:cxn modelId="{39865819-D75A-4269-B23A-B84077E9E009}" type="presParOf" srcId="{C9BF2A7E-2EC1-4708-9026-41AB9FBB3FA8}" destId="{216A258E-5582-4204-8193-7425C094154C}" srcOrd="6" destOrd="0" presId="urn:microsoft.com/office/officeart/2018/2/layout/IconVerticalSolidList"/>
    <dgm:cxn modelId="{5BEB30D5-3DD5-4D8E-989E-0A640C16F184}" type="presParOf" srcId="{216A258E-5582-4204-8193-7425C094154C}" destId="{0C2542DA-D253-41B9-9685-081852D4E731}" srcOrd="0" destOrd="0" presId="urn:microsoft.com/office/officeart/2018/2/layout/IconVerticalSolidList"/>
    <dgm:cxn modelId="{34D04ECE-7997-4356-A6ED-3409387082D2}" type="presParOf" srcId="{216A258E-5582-4204-8193-7425C094154C}" destId="{F2AF080F-6870-42CE-ACBC-8CDC302B777B}" srcOrd="1" destOrd="0" presId="urn:microsoft.com/office/officeart/2018/2/layout/IconVerticalSolidList"/>
    <dgm:cxn modelId="{C5580884-D38E-4188-B75E-582E210A81E9}" type="presParOf" srcId="{216A258E-5582-4204-8193-7425C094154C}" destId="{2D9ABA09-54E0-484B-ACAB-0FB59330A6AB}" srcOrd="2" destOrd="0" presId="urn:microsoft.com/office/officeart/2018/2/layout/IconVerticalSolidList"/>
    <dgm:cxn modelId="{6A698904-C300-4B01-89A1-46A63AFB74BA}" type="presParOf" srcId="{216A258E-5582-4204-8193-7425C094154C}" destId="{12CC120A-6181-42FB-974A-2551E3BA8F91}" srcOrd="3" destOrd="0" presId="urn:microsoft.com/office/officeart/2018/2/layout/IconVerticalSolidList"/>
    <dgm:cxn modelId="{E2E7880F-56B9-466E-A0E1-1C8A91220D88}" type="presParOf" srcId="{C9BF2A7E-2EC1-4708-9026-41AB9FBB3FA8}" destId="{434DF3E7-62D2-45C9-87D4-F77B4EF97D7B}" srcOrd="7" destOrd="0" presId="urn:microsoft.com/office/officeart/2018/2/layout/IconVerticalSolidList"/>
    <dgm:cxn modelId="{B23EC4B9-F39E-4F13-9975-C19A9A052E37}" type="presParOf" srcId="{C9BF2A7E-2EC1-4708-9026-41AB9FBB3FA8}" destId="{C732C096-A0A7-4471-A115-C673B590A235}" srcOrd="8" destOrd="0" presId="urn:microsoft.com/office/officeart/2018/2/layout/IconVerticalSolidList"/>
    <dgm:cxn modelId="{863F50EB-E65E-4A58-8636-C3CEBD445953}" type="presParOf" srcId="{C732C096-A0A7-4471-A115-C673B590A235}" destId="{EA45A9C8-957D-4B79-AB53-475551AAC6D3}" srcOrd="0" destOrd="0" presId="urn:microsoft.com/office/officeart/2018/2/layout/IconVerticalSolidList"/>
    <dgm:cxn modelId="{F1854C91-76A6-451B-ADEF-27BD7F04B505}" type="presParOf" srcId="{C732C096-A0A7-4471-A115-C673B590A235}" destId="{E6405181-25D2-49CC-BE43-B2C244CCD432}" srcOrd="1" destOrd="0" presId="urn:microsoft.com/office/officeart/2018/2/layout/IconVerticalSolidList"/>
    <dgm:cxn modelId="{81AA290F-BAAD-4934-80E5-E9D2670E92F2}" type="presParOf" srcId="{C732C096-A0A7-4471-A115-C673B590A235}" destId="{139ABCB9-CECB-4DF5-9512-F32740C4E6D7}" srcOrd="2" destOrd="0" presId="urn:microsoft.com/office/officeart/2018/2/layout/IconVerticalSolidList"/>
    <dgm:cxn modelId="{78B139CF-036C-4E85-B558-B331D7F4C53F}" type="presParOf" srcId="{C732C096-A0A7-4471-A115-C673B590A235}" destId="{7CC0736C-8598-415F-82A5-F475507635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366446-31B8-4D89-9B6E-A7044902A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BBB0AF-B1BA-4556-BA3B-370F77519D05}">
      <dgm:prSet/>
      <dgm:spPr/>
      <dgm:t>
        <a:bodyPr/>
        <a:lstStyle/>
        <a:p>
          <a:r>
            <a:rPr lang="en-US" b="0" i="0"/>
            <a:t>Paths</a:t>
          </a:r>
          <a:endParaRPr lang="en-US"/>
        </a:p>
      </dgm:t>
    </dgm:pt>
    <dgm:pt modelId="{F151C206-AF1D-4D87-B771-9D814B144BB1}" type="parTrans" cxnId="{28F9A9EE-BFFA-4701-94EA-03D238D67DEE}">
      <dgm:prSet/>
      <dgm:spPr/>
      <dgm:t>
        <a:bodyPr/>
        <a:lstStyle/>
        <a:p>
          <a:endParaRPr lang="en-US"/>
        </a:p>
      </dgm:t>
    </dgm:pt>
    <dgm:pt modelId="{69AA6077-ABC2-49A3-B9AD-FC2D186C1A99}" type="sibTrans" cxnId="{28F9A9EE-BFFA-4701-94EA-03D238D67DEE}">
      <dgm:prSet/>
      <dgm:spPr/>
      <dgm:t>
        <a:bodyPr/>
        <a:lstStyle/>
        <a:p>
          <a:endParaRPr lang="en-US"/>
        </a:p>
      </dgm:t>
    </dgm:pt>
    <dgm:pt modelId="{004E7787-455E-4C74-A1CD-98534E538E7B}">
      <dgm:prSet/>
      <dgm:spPr/>
      <dgm:t>
        <a:bodyPr/>
        <a:lstStyle/>
        <a:p>
          <a:r>
            <a:rPr lang="en-US" b="0" i="0"/>
            <a:t>Head &amp; meta tags</a:t>
          </a:r>
          <a:endParaRPr lang="en-US"/>
        </a:p>
      </dgm:t>
    </dgm:pt>
    <dgm:pt modelId="{751E17B6-3F4E-423F-9777-3642DF078F62}" type="parTrans" cxnId="{829CF74C-4041-48F5-B1A2-D1529D0E1663}">
      <dgm:prSet/>
      <dgm:spPr/>
      <dgm:t>
        <a:bodyPr/>
        <a:lstStyle/>
        <a:p>
          <a:endParaRPr lang="en-US"/>
        </a:p>
      </dgm:t>
    </dgm:pt>
    <dgm:pt modelId="{0FDBDAD6-4231-4D56-8622-64762260B1EC}" type="sibTrans" cxnId="{829CF74C-4041-48F5-B1A2-D1529D0E1663}">
      <dgm:prSet/>
      <dgm:spPr/>
      <dgm:t>
        <a:bodyPr/>
        <a:lstStyle/>
        <a:p>
          <a:endParaRPr lang="en-US"/>
        </a:p>
      </dgm:t>
    </dgm:pt>
    <dgm:pt modelId="{622FF3BD-CCB1-413C-B5CA-1E143F33D9B3}">
      <dgm:prSet/>
      <dgm:spPr/>
      <dgm:t>
        <a:bodyPr/>
        <a:lstStyle/>
        <a:p>
          <a:r>
            <a:rPr lang="en-US" b="0" i="0"/>
            <a:t>Iframes</a:t>
          </a:r>
          <a:endParaRPr lang="en-US"/>
        </a:p>
      </dgm:t>
    </dgm:pt>
    <dgm:pt modelId="{BC482E7F-302F-49C2-A83C-E8E808C58EF0}" type="parTrans" cxnId="{9FFFF3F9-D7DE-4D98-96B8-0C4A9E9BBDFD}">
      <dgm:prSet/>
      <dgm:spPr/>
      <dgm:t>
        <a:bodyPr/>
        <a:lstStyle/>
        <a:p>
          <a:endParaRPr lang="en-US"/>
        </a:p>
      </dgm:t>
    </dgm:pt>
    <dgm:pt modelId="{BB0351B3-ECE2-42E8-89C5-60F8D83B192B}" type="sibTrans" cxnId="{9FFFF3F9-D7DE-4D98-96B8-0C4A9E9BBDFD}">
      <dgm:prSet/>
      <dgm:spPr/>
      <dgm:t>
        <a:bodyPr/>
        <a:lstStyle/>
        <a:p>
          <a:endParaRPr lang="en-US"/>
        </a:p>
      </dgm:t>
    </dgm:pt>
    <dgm:pt modelId="{BFCB5DBE-8F6A-4205-B7FD-2342185042E0}">
      <dgm:prSet/>
      <dgm:spPr/>
      <dgm:t>
        <a:bodyPr/>
        <a:lstStyle/>
        <a:p>
          <a:r>
            <a:rPr lang="en-US" b="0" i="0"/>
            <a:t>Charsets</a:t>
          </a:r>
          <a:endParaRPr lang="en-US"/>
        </a:p>
      </dgm:t>
    </dgm:pt>
    <dgm:pt modelId="{D0DE504D-CEA6-4696-BDC7-C257EDA32E59}" type="parTrans" cxnId="{76692817-D333-4CD0-A031-57795A1F3DAA}">
      <dgm:prSet/>
      <dgm:spPr/>
      <dgm:t>
        <a:bodyPr/>
        <a:lstStyle/>
        <a:p>
          <a:endParaRPr lang="en-US"/>
        </a:p>
      </dgm:t>
    </dgm:pt>
    <dgm:pt modelId="{A26FF8B5-A646-4399-9C1F-D26DEA180383}" type="sibTrans" cxnId="{76692817-D333-4CD0-A031-57795A1F3DAA}">
      <dgm:prSet/>
      <dgm:spPr/>
      <dgm:t>
        <a:bodyPr/>
        <a:lstStyle/>
        <a:p>
          <a:endParaRPr lang="en-US"/>
        </a:p>
      </dgm:t>
    </dgm:pt>
    <dgm:pt modelId="{E8DF11F6-14CE-49D8-B2FA-7D53C4295FEC}">
      <dgm:prSet/>
      <dgm:spPr/>
      <dgm:t>
        <a:bodyPr/>
        <a:lstStyle/>
        <a:p>
          <a:r>
            <a:rPr lang="en-US" b="0" i="0"/>
            <a:t>UrlEncode</a:t>
          </a:r>
          <a:endParaRPr lang="en-US"/>
        </a:p>
      </dgm:t>
    </dgm:pt>
    <dgm:pt modelId="{F2CCB2CA-FD06-4636-B34F-40E2FE99AF1E}" type="parTrans" cxnId="{37A6D374-377E-421F-B390-8F05356C0A8D}">
      <dgm:prSet/>
      <dgm:spPr/>
      <dgm:t>
        <a:bodyPr/>
        <a:lstStyle/>
        <a:p>
          <a:endParaRPr lang="en-US"/>
        </a:p>
      </dgm:t>
    </dgm:pt>
    <dgm:pt modelId="{17E4E065-29B9-48AC-BCFF-8F8BE35BAD77}" type="sibTrans" cxnId="{37A6D374-377E-421F-B390-8F05356C0A8D}">
      <dgm:prSet/>
      <dgm:spPr/>
      <dgm:t>
        <a:bodyPr/>
        <a:lstStyle/>
        <a:p>
          <a:endParaRPr lang="en-US"/>
        </a:p>
      </dgm:t>
    </dgm:pt>
    <dgm:pt modelId="{E66DA45F-2672-4629-8B83-93C30C84DFAC}" type="pres">
      <dgm:prSet presAssocID="{25366446-31B8-4D89-9B6E-A7044902A362}" presName="root" presStyleCnt="0">
        <dgm:presLayoutVars>
          <dgm:dir/>
          <dgm:resizeHandles val="exact"/>
        </dgm:presLayoutVars>
      </dgm:prSet>
      <dgm:spPr/>
    </dgm:pt>
    <dgm:pt modelId="{1F7B3DE8-7C73-4011-ABD8-757797E9BD36}" type="pres">
      <dgm:prSet presAssocID="{98BBB0AF-B1BA-4556-BA3B-370F77519D05}" presName="compNode" presStyleCnt="0"/>
      <dgm:spPr/>
    </dgm:pt>
    <dgm:pt modelId="{359DC808-7221-4383-B83C-D14A10447432}" type="pres">
      <dgm:prSet presAssocID="{98BBB0AF-B1BA-4556-BA3B-370F77519D05}" presName="bgRect" presStyleLbl="bgShp" presStyleIdx="0" presStyleCnt="5"/>
      <dgm:spPr/>
    </dgm:pt>
    <dgm:pt modelId="{9B2901B5-D9F6-4E95-9114-C61EAB3152F4}" type="pres">
      <dgm:prSet presAssocID="{98BBB0AF-B1BA-4556-BA3B-370F77519D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21C96837-1F10-4A7E-A724-73A6BBE3E0BD}" type="pres">
      <dgm:prSet presAssocID="{98BBB0AF-B1BA-4556-BA3B-370F77519D05}" presName="spaceRect" presStyleCnt="0"/>
      <dgm:spPr/>
    </dgm:pt>
    <dgm:pt modelId="{8F06C8B6-108D-46D5-82BB-626DF1562113}" type="pres">
      <dgm:prSet presAssocID="{98BBB0AF-B1BA-4556-BA3B-370F77519D05}" presName="parTx" presStyleLbl="revTx" presStyleIdx="0" presStyleCnt="5">
        <dgm:presLayoutVars>
          <dgm:chMax val="0"/>
          <dgm:chPref val="0"/>
        </dgm:presLayoutVars>
      </dgm:prSet>
      <dgm:spPr/>
    </dgm:pt>
    <dgm:pt modelId="{08618447-90BC-4F8B-A7DF-AB7FF6BE2A2A}" type="pres">
      <dgm:prSet presAssocID="{69AA6077-ABC2-49A3-B9AD-FC2D186C1A99}" presName="sibTrans" presStyleCnt="0"/>
      <dgm:spPr/>
    </dgm:pt>
    <dgm:pt modelId="{69C9E383-61C7-444B-AA2F-1823CE17EA9E}" type="pres">
      <dgm:prSet presAssocID="{004E7787-455E-4C74-A1CD-98534E538E7B}" presName="compNode" presStyleCnt="0"/>
      <dgm:spPr/>
    </dgm:pt>
    <dgm:pt modelId="{AA5F50D3-BE03-4A55-80CF-34E1882C79E1}" type="pres">
      <dgm:prSet presAssocID="{004E7787-455E-4C74-A1CD-98534E538E7B}" presName="bgRect" presStyleLbl="bgShp" presStyleIdx="1" presStyleCnt="5"/>
      <dgm:spPr/>
    </dgm:pt>
    <dgm:pt modelId="{EAC449C0-C5B8-4CD9-B4BB-09FA28F689D4}" type="pres">
      <dgm:prSet presAssocID="{004E7787-455E-4C74-A1CD-98534E538E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D12E1D-64CF-4BE5-B899-0568A12ED95D}" type="pres">
      <dgm:prSet presAssocID="{004E7787-455E-4C74-A1CD-98534E538E7B}" presName="spaceRect" presStyleCnt="0"/>
      <dgm:spPr/>
    </dgm:pt>
    <dgm:pt modelId="{9443FB4B-6405-470A-80E7-EC66B803F3B7}" type="pres">
      <dgm:prSet presAssocID="{004E7787-455E-4C74-A1CD-98534E538E7B}" presName="parTx" presStyleLbl="revTx" presStyleIdx="1" presStyleCnt="5">
        <dgm:presLayoutVars>
          <dgm:chMax val="0"/>
          <dgm:chPref val="0"/>
        </dgm:presLayoutVars>
      </dgm:prSet>
      <dgm:spPr/>
    </dgm:pt>
    <dgm:pt modelId="{2518B37B-C328-43BA-B2BF-95B55D4F1D93}" type="pres">
      <dgm:prSet presAssocID="{0FDBDAD6-4231-4D56-8622-64762260B1EC}" presName="sibTrans" presStyleCnt="0"/>
      <dgm:spPr/>
    </dgm:pt>
    <dgm:pt modelId="{C439C3D2-0542-4B87-88F5-B77094DB9FFB}" type="pres">
      <dgm:prSet presAssocID="{622FF3BD-CCB1-413C-B5CA-1E143F33D9B3}" presName="compNode" presStyleCnt="0"/>
      <dgm:spPr/>
    </dgm:pt>
    <dgm:pt modelId="{19A4B8B5-2826-4989-8AF6-EAA928D6BBA5}" type="pres">
      <dgm:prSet presAssocID="{622FF3BD-CCB1-413C-B5CA-1E143F33D9B3}" presName="bgRect" presStyleLbl="bgShp" presStyleIdx="2" presStyleCnt="5"/>
      <dgm:spPr/>
    </dgm:pt>
    <dgm:pt modelId="{C20BE463-76AD-489F-AC80-64A949E5335E}" type="pres">
      <dgm:prSet presAssocID="{622FF3BD-CCB1-413C-B5CA-1E143F33D9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0FEF059-7948-4AEB-8460-7AD60857A05E}" type="pres">
      <dgm:prSet presAssocID="{622FF3BD-CCB1-413C-B5CA-1E143F33D9B3}" presName="spaceRect" presStyleCnt="0"/>
      <dgm:spPr/>
    </dgm:pt>
    <dgm:pt modelId="{B489037B-E265-4DF8-9FD7-AB1CBEE1F05F}" type="pres">
      <dgm:prSet presAssocID="{622FF3BD-CCB1-413C-B5CA-1E143F33D9B3}" presName="parTx" presStyleLbl="revTx" presStyleIdx="2" presStyleCnt="5">
        <dgm:presLayoutVars>
          <dgm:chMax val="0"/>
          <dgm:chPref val="0"/>
        </dgm:presLayoutVars>
      </dgm:prSet>
      <dgm:spPr/>
    </dgm:pt>
    <dgm:pt modelId="{0E7907B1-1920-4AEC-8195-7616586D0696}" type="pres">
      <dgm:prSet presAssocID="{BB0351B3-ECE2-42E8-89C5-60F8D83B192B}" presName="sibTrans" presStyleCnt="0"/>
      <dgm:spPr/>
    </dgm:pt>
    <dgm:pt modelId="{0071CCD4-DC95-40A1-A074-DFB517676F93}" type="pres">
      <dgm:prSet presAssocID="{BFCB5DBE-8F6A-4205-B7FD-2342185042E0}" presName="compNode" presStyleCnt="0"/>
      <dgm:spPr/>
    </dgm:pt>
    <dgm:pt modelId="{B1FF5DCF-D2C1-4818-BB6B-69B981338836}" type="pres">
      <dgm:prSet presAssocID="{BFCB5DBE-8F6A-4205-B7FD-2342185042E0}" presName="bgRect" presStyleLbl="bgShp" presStyleIdx="3" presStyleCnt="5"/>
      <dgm:spPr/>
    </dgm:pt>
    <dgm:pt modelId="{B89C3669-72B7-4BA2-86F9-450CCF5308A5}" type="pres">
      <dgm:prSet presAssocID="{BFCB5DBE-8F6A-4205-B7FD-2342185042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1A28B9F0-754A-4555-B5FE-DCC60F8A7C01}" type="pres">
      <dgm:prSet presAssocID="{BFCB5DBE-8F6A-4205-B7FD-2342185042E0}" presName="spaceRect" presStyleCnt="0"/>
      <dgm:spPr/>
    </dgm:pt>
    <dgm:pt modelId="{F7C075A8-C1F2-4951-B817-061E1BAE4959}" type="pres">
      <dgm:prSet presAssocID="{BFCB5DBE-8F6A-4205-B7FD-2342185042E0}" presName="parTx" presStyleLbl="revTx" presStyleIdx="3" presStyleCnt="5">
        <dgm:presLayoutVars>
          <dgm:chMax val="0"/>
          <dgm:chPref val="0"/>
        </dgm:presLayoutVars>
      </dgm:prSet>
      <dgm:spPr/>
    </dgm:pt>
    <dgm:pt modelId="{B6352F97-9B91-4478-8950-ED24EA08D133}" type="pres">
      <dgm:prSet presAssocID="{A26FF8B5-A646-4399-9C1F-D26DEA180383}" presName="sibTrans" presStyleCnt="0"/>
      <dgm:spPr/>
    </dgm:pt>
    <dgm:pt modelId="{030F9053-B16F-4CA6-BE3A-11FDCF64B4C0}" type="pres">
      <dgm:prSet presAssocID="{E8DF11F6-14CE-49D8-B2FA-7D53C4295FEC}" presName="compNode" presStyleCnt="0"/>
      <dgm:spPr/>
    </dgm:pt>
    <dgm:pt modelId="{AC4F8791-74F8-4596-89B5-DEE4E4D134AC}" type="pres">
      <dgm:prSet presAssocID="{E8DF11F6-14CE-49D8-B2FA-7D53C4295FEC}" presName="bgRect" presStyleLbl="bgShp" presStyleIdx="4" presStyleCnt="5"/>
      <dgm:spPr/>
    </dgm:pt>
    <dgm:pt modelId="{D0E69FD6-D6D5-44E0-B695-71BE13251563}" type="pres">
      <dgm:prSet presAssocID="{E8DF11F6-14CE-49D8-B2FA-7D53C4295F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E62EC83-DF16-4AE6-9D1D-DC10D6DBCDBF}" type="pres">
      <dgm:prSet presAssocID="{E8DF11F6-14CE-49D8-B2FA-7D53C4295FEC}" presName="spaceRect" presStyleCnt="0"/>
      <dgm:spPr/>
    </dgm:pt>
    <dgm:pt modelId="{78FE4628-3686-4326-99C9-E92816D4EA3F}" type="pres">
      <dgm:prSet presAssocID="{E8DF11F6-14CE-49D8-B2FA-7D53C4295F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692817-D333-4CD0-A031-57795A1F3DAA}" srcId="{25366446-31B8-4D89-9B6E-A7044902A362}" destId="{BFCB5DBE-8F6A-4205-B7FD-2342185042E0}" srcOrd="3" destOrd="0" parTransId="{D0DE504D-CEA6-4696-BDC7-C257EDA32E59}" sibTransId="{A26FF8B5-A646-4399-9C1F-D26DEA180383}"/>
    <dgm:cxn modelId="{829CF74C-4041-48F5-B1A2-D1529D0E1663}" srcId="{25366446-31B8-4D89-9B6E-A7044902A362}" destId="{004E7787-455E-4C74-A1CD-98534E538E7B}" srcOrd="1" destOrd="0" parTransId="{751E17B6-3F4E-423F-9777-3642DF078F62}" sibTransId="{0FDBDAD6-4231-4D56-8622-64762260B1EC}"/>
    <dgm:cxn modelId="{37A6D374-377E-421F-B390-8F05356C0A8D}" srcId="{25366446-31B8-4D89-9B6E-A7044902A362}" destId="{E8DF11F6-14CE-49D8-B2FA-7D53C4295FEC}" srcOrd="4" destOrd="0" parTransId="{F2CCB2CA-FD06-4636-B34F-40E2FE99AF1E}" sibTransId="{17E4E065-29B9-48AC-BCFF-8F8BE35BAD77}"/>
    <dgm:cxn modelId="{C03C1D7E-389D-472C-AEE2-9E88A6349833}" type="presOf" srcId="{BFCB5DBE-8F6A-4205-B7FD-2342185042E0}" destId="{F7C075A8-C1F2-4951-B817-061E1BAE4959}" srcOrd="0" destOrd="0" presId="urn:microsoft.com/office/officeart/2018/2/layout/IconVerticalSolidList"/>
    <dgm:cxn modelId="{E5D28C83-25F0-4D97-BD54-A03FB1C653C9}" type="presOf" srcId="{622FF3BD-CCB1-413C-B5CA-1E143F33D9B3}" destId="{B489037B-E265-4DF8-9FD7-AB1CBEE1F05F}" srcOrd="0" destOrd="0" presId="urn:microsoft.com/office/officeart/2018/2/layout/IconVerticalSolidList"/>
    <dgm:cxn modelId="{81A900A6-CD6E-42CE-80B1-61C7BC760A32}" type="presOf" srcId="{E8DF11F6-14CE-49D8-B2FA-7D53C4295FEC}" destId="{78FE4628-3686-4326-99C9-E92816D4EA3F}" srcOrd="0" destOrd="0" presId="urn:microsoft.com/office/officeart/2018/2/layout/IconVerticalSolidList"/>
    <dgm:cxn modelId="{459C89B1-72C3-4A8E-BF6D-885368F6E860}" type="presOf" srcId="{98BBB0AF-B1BA-4556-BA3B-370F77519D05}" destId="{8F06C8B6-108D-46D5-82BB-626DF1562113}" srcOrd="0" destOrd="0" presId="urn:microsoft.com/office/officeart/2018/2/layout/IconVerticalSolidList"/>
    <dgm:cxn modelId="{3FEEFEB4-1205-4A6C-92C4-8E8BECEE7FB2}" type="presOf" srcId="{25366446-31B8-4D89-9B6E-A7044902A362}" destId="{E66DA45F-2672-4629-8B83-93C30C84DFAC}" srcOrd="0" destOrd="0" presId="urn:microsoft.com/office/officeart/2018/2/layout/IconVerticalSolidList"/>
    <dgm:cxn modelId="{D836BCD5-32A3-40A6-B40F-C376755EA944}" type="presOf" srcId="{004E7787-455E-4C74-A1CD-98534E538E7B}" destId="{9443FB4B-6405-470A-80E7-EC66B803F3B7}" srcOrd="0" destOrd="0" presId="urn:microsoft.com/office/officeart/2018/2/layout/IconVerticalSolidList"/>
    <dgm:cxn modelId="{28F9A9EE-BFFA-4701-94EA-03D238D67DEE}" srcId="{25366446-31B8-4D89-9B6E-A7044902A362}" destId="{98BBB0AF-B1BA-4556-BA3B-370F77519D05}" srcOrd="0" destOrd="0" parTransId="{F151C206-AF1D-4D87-B771-9D814B144BB1}" sibTransId="{69AA6077-ABC2-49A3-B9AD-FC2D186C1A99}"/>
    <dgm:cxn modelId="{9FFFF3F9-D7DE-4D98-96B8-0C4A9E9BBDFD}" srcId="{25366446-31B8-4D89-9B6E-A7044902A362}" destId="{622FF3BD-CCB1-413C-B5CA-1E143F33D9B3}" srcOrd="2" destOrd="0" parTransId="{BC482E7F-302F-49C2-A83C-E8E808C58EF0}" sibTransId="{BB0351B3-ECE2-42E8-89C5-60F8D83B192B}"/>
    <dgm:cxn modelId="{2F1436E3-7036-410A-947F-C5B53CCA52CE}" type="presParOf" srcId="{E66DA45F-2672-4629-8B83-93C30C84DFAC}" destId="{1F7B3DE8-7C73-4011-ABD8-757797E9BD36}" srcOrd="0" destOrd="0" presId="urn:microsoft.com/office/officeart/2018/2/layout/IconVerticalSolidList"/>
    <dgm:cxn modelId="{68710590-D4A1-4D95-96AA-101630760A68}" type="presParOf" srcId="{1F7B3DE8-7C73-4011-ABD8-757797E9BD36}" destId="{359DC808-7221-4383-B83C-D14A10447432}" srcOrd="0" destOrd="0" presId="urn:microsoft.com/office/officeart/2018/2/layout/IconVerticalSolidList"/>
    <dgm:cxn modelId="{711887BA-016A-4D7E-B838-52DE6014E03A}" type="presParOf" srcId="{1F7B3DE8-7C73-4011-ABD8-757797E9BD36}" destId="{9B2901B5-D9F6-4E95-9114-C61EAB3152F4}" srcOrd="1" destOrd="0" presId="urn:microsoft.com/office/officeart/2018/2/layout/IconVerticalSolidList"/>
    <dgm:cxn modelId="{007E40E5-9BA0-4A1F-967C-3517BC3A0F5F}" type="presParOf" srcId="{1F7B3DE8-7C73-4011-ABD8-757797E9BD36}" destId="{21C96837-1F10-4A7E-A724-73A6BBE3E0BD}" srcOrd="2" destOrd="0" presId="urn:microsoft.com/office/officeart/2018/2/layout/IconVerticalSolidList"/>
    <dgm:cxn modelId="{36C88AC0-B977-4EA1-ACD1-40CB3A4A5E50}" type="presParOf" srcId="{1F7B3DE8-7C73-4011-ABD8-757797E9BD36}" destId="{8F06C8B6-108D-46D5-82BB-626DF1562113}" srcOrd="3" destOrd="0" presId="urn:microsoft.com/office/officeart/2018/2/layout/IconVerticalSolidList"/>
    <dgm:cxn modelId="{9818B56B-FDB4-4857-B669-2CEB54833F5C}" type="presParOf" srcId="{E66DA45F-2672-4629-8B83-93C30C84DFAC}" destId="{08618447-90BC-4F8B-A7DF-AB7FF6BE2A2A}" srcOrd="1" destOrd="0" presId="urn:microsoft.com/office/officeart/2018/2/layout/IconVerticalSolidList"/>
    <dgm:cxn modelId="{60FE36E4-2A07-4968-A94E-FEC9615C624D}" type="presParOf" srcId="{E66DA45F-2672-4629-8B83-93C30C84DFAC}" destId="{69C9E383-61C7-444B-AA2F-1823CE17EA9E}" srcOrd="2" destOrd="0" presId="urn:microsoft.com/office/officeart/2018/2/layout/IconVerticalSolidList"/>
    <dgm:cxn modelId="{CDC1C2A7-5D40-49C2-B266-6945AE7EDF66}" type="presParOf" srcId="{69C9E383-61C7-444B-AA2F-1823CE17EA9E}" destId="{AA5F50D3-BE03-4A55-80CF-34E1882C79E1}" srcOrd="0" destOrd="0" presId="urn:microsoft.com/office/officeart/2018/2/layout/IconVerticalSolidList"/>
    <dgm:cxn modelId="{CADD8DAD-8300-4A02-BF4F-DB196EE47B26}" type="presParOf" srcId="{69C9E383-61C7-444B-AA2F-1823CE17EA9E}" destId="{EAC449C0-C5B8-4CD9-B4BB-09FA28F689D4}" srcOrd="1" destOrd="0" presId="urn:microsoft.com/office/officeart/2018/2/layout/IconVerticalSolidList"/>
    <dgm:cxn modelId="{6CD16FD4-8908-4A57-85B9-246E8511872E}" type="presParOf" srcId="{69C9E383-61C7-444B-AA2F-1823CE17EA9E}" destId="{76D12E1D-64CF-4BE5-B899-0568A12ED95D}" srcOrd="2" destOrd="0" presId="urn:microsoft.com/office/officeart/2018/2/layout/IconVerticalSolidList"/>
    <dgm:cxn modelId="{ED91B645-C05F-48ED-8277-CA86765C5667}" type="presParOf" srcId="{69C9E383-61C7-444B-AA2F-1823CE17EA9E}" destId="{9443FB4B-6405-470A-80E7-EC66B803F3B7}" srcOrd="3" destOrd="0" presId="urn:microsoft.com/office/officeart/2018/2/layout/IconVerticalSolidList"/>
    <dgm:cxn modelId="{EB6F3170-6194-4CFE-A0DF-2965BDA02E8C}" type="presParOf" srcId="{E66DA45F-2672-4629-8B83-93C30C84DFAC}" destId="{2518B37B-C328-43BA-B2BF-95B55D4F1D93}" srcOrd="3" destOrd="0" presId="urn:microsoft.com/office/officeart/2018/2/layout/IconVerticalSolidList"/>
    <dgm:cxn modelId="{B3F85636-B668-4CB1-95AD-3A7430B90CE2}" type="presParOf" srcId="{E66DA45F-2672-4629-8B83-93C30C84DFAC}" destId="{C439C3D2-0542-4B87-88F5-B77094DB9FFB}" srcOrd="4" destOrd="0" presId="urn:microsoft.com/office/officeart/2018/2/layout/IconVerticalSolidList"/>
    <dgm:cxn modelId="{3B64B8ED-49CD-469B-93F5-8D95998DF191}" type="presParOf" srcId="{C439C3D2-0542-4B87-88F5-B77094DB9FFB}" destId="{19A4B8B5-2826-4989-8AF6-EAA928D6BBA5}" srcOrd="0" destOrd="0" presId="urn:microsoft.com/office/officeart/2018/2/layout/IconVerticalSolidList"/>
    <dgm:cxn modelId="{5EF2076B-AB65-4A2E-ABD7-A487DD8DBA39}" type="presParOf" srcId="{C439C3D2-0542-4B87-88F5-B77094DB9FFB}" destId="{C20BE463-76AD-489F-AC80-64A949E5335E}" srcOrd="1" destOrd="0" presId="urn:microsoft.com/office/officeart/2018/2/layout/IconVerticalSolidList"/>
    <dgm:cxn modelId="{90F90FD7-B269-4D1B-A31C-40CB5F165978}" type="presParOf" srcId="{C439C3D2-0542-4B87-88F5-B77094DB9FFB}" destId="{90FEF059-7948-4AEB-8460-7AD60857A05E}" srcOrd="2" destOrd="0" presId="urn:microsoft.com/office/officeart/2018/2/layout/IconVerticalSolidList"/>
    <dgm:cxn modelId="{C508F71A-6656-4A1A-91B2-A5EDB3354329}" type="presParOf" srcId="{C439C3D2-0542-4B87-88F5-B77094DB9FFB}" destId="{B489037B-E265-4DF8-9FD7-AB1CBEE1F05F}" srcOrd="3" destOrd="0" presId="urn:microsoft.com/office/officeart/2018/2/layout/IconVerticalSolidList"/>
    <dgm:cxn modelId="{A4BF1D8D-663C-42C5-B58E-604B5679081B}" type="presParOf" srcId="{E66DA45F-2672-4629-8B83-93C30C84DFAC}" destId="{0E7907B1-1920-4AEC-8195-7616586D0696}" srcOrd="5" destOrd="0" presId="urn:microsoft.com/office/officeart/2018/2/layout/IconVerticalSolidList"/>
    <dgm:cxn modelId="{B82AC13B-A2E5-4B44-973B-D441BD039584}" type="presParOf" srcId="{E66DA45F-2672-4629-8B83-93C30C84DFAC}" destId="{0071CCD4-DC95-40A1-A074-DFB517676F93}" srcOrd="6" destOrd="0" presId="urn:microsoft.com/office/officeart/2018/2/layout/IconVerticalSolidList"/>
    <dgm:cxn modelId="{C256FAFD-BA64-4986-A424-6B72F7ABB096}" type="presParOf" srcId="{0071CCD4-DC95-40A1-A074-DFB517676F93}" destId="{B1FF5DCF-D2C1-4818-BB6B-69B981338836}" srcOrd="0" destOrd="0" presId="urn:microsoft.com/office/officeart/2018/2/layout/IconVerticalSolidList"/>
    <dgm:cxn modelId="{13121438-B9D1-4F8A-8BD8-A0E029AF4ACE}" type="presParOf" srcId="{0071CCD4-DC95-40A1-A074-DFB517676F93}" destId="{B89C3669-72B7-4BA2-86F9-450CCF5308A5}" srcOrd="1" destOrd="0" presId="urn:microsoft.com/office/officeart/2018/2/layout/IconVerticalSolidList"/>
    <dgm:cxn modelId="{EAEF39A8-CE23-4A54-9FCF-A563611E506B}" type="presParOf" srcId="{0071CCD4-DC95-40A1-A074-DFB517676F93}" destId="{1A28B9F0-754A-4555-B5FE-DCC60F8A7C01}" srcOrd="2" destOrd="0" presId="urn:microsoft.com/office/officeart/2018/2/layout/IconVerticalSolidList"/>
    <dgm:cxn modelId="{294EDB29-D9F8-4F66-92FE-B8E8A5A18349}" type="presParOf" srcId="{0071CCD4-DC95-40A1-A074-DFB517676F93}" destId="{F7C075A8-C1F2-4951-B817-061E1BAE4959}" srcOrd="3" destOrd="0" presId="urn:microsoft.com/office/officeart/2018/2/layout/IconVerticalSolidList"/>
    <dgm:cxn modelId="{F40DC8CA-B3FB-4D9B-96C6-F07040EF8C93}" type="presParOf" srcId="{E66DA45F-2672-4629-8B83-93C30C84DFAC}" destId="{B6352F97-9B91-4478-8950-ED24EA08D133}" srcOrd="7" destOrd="0" presId="urn:microsoft.com/office/officeart/2018/2/layout/IconVerticalSolidList"/>
    <dgm:cxn modelId="{4186BE08-D3C8-489E-9FBF-7FD29AB1D315}" type="presParOf" srcId="{E66DA45F-2672-4629-8B83-93C30C84DFAC}" destId="{030F9053-B16F-4CA6-BE3A-11FDCF64B4C0}" srcOrd="8" destOrd="0" presId="urn:microsoft.com/office/officeart/2018/2/layout/IconVerticalSolidList"/>
    <dgm:cxn modelId="{A7A873CE-0C11-440B-AF8E-3147B949D0CD}" type="presParOf" srcId="{030F9053-B16F-4CA6-BE3A-11FDCF64B4C0}" destId="{AC4F8791-74F8-4596-89B5-DEE4E4D134AC}" srcOrd="0" destOrd="0" presId="urn:microsoft.com/office/officeart/2018/2/layout/IconVerticalSolidList"/>
    <dgm:cxn modelId="{AE6C06DB-4E4C-4DDE-BD35-CA24C4A34230}" type="presParOf" srcId="{030F9053-B16F-4CA6-BE3A-11FDCF64B4C0}" destId="{D0E69FD6-D6D5-44E0-B695-71BE13251563}" srcOrd="1" destOrd="0" presId="urn:microsoft.com/office/officeart/2018/2/layout/IconVerticalSolidList"/>
    <dgm:cxn modelId="{D589CCD3-E7EF-48C8-B412-9B0A7D7217BD}" type="presParOf" srcId="{030F9053-B16F-4CA6-BE3A-11FDCF64B4C0}" destId="{EE62EC83-DF16-4AE6-9D1D-DC10D6DBCDBF}" srcOrd="2" destOrd="0" presId="urn:microsoft.com/office/officeart/2018/2/layout/IconVerticalSolidList"/>
    <dgm:cxn modelId="{D424B309-9CDA-4209-8BD6-BE7775B26344}" type="presParOf" srcId="{030F9053-B16F-4CA6-BE3A-11FDCF64B4C0}" destId="{78FE4628-3686-4326-99C9-E92816D4EA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F44A-0C5F-44F5-BF02-D03426C2FE58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CE8DB-0F41-434F-B903-E1052D3CBDF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0F99-A147-4205-B04B-FA050BD65058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Paragraph</a:t>
          </a:r>
          <a:endParaRPr lang="en-US" sz="1900" kern="1200"/>
        </a:p>
      </dsp:txBody>
      <dsp:txXfrm>
        <a:off x="937002" y="1903"/>
        <a:ext cx="5576601" cy="811257"/>
      </dsp:txXfrm>
    </dsp:sp>
    <dsp:sp modelId="{5BC455A0-EC5D-4097-A9EC-4DE395D3DD59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A6CB4-BBAD-4C8C-976C-E84A79B0010D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C261A-C0A3-4625-B40F-9F1735657386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Headlines</a:t>
          </a:r>
          <a:endParaRPr lang="en-US" sz="1900" kern="1200"/>
        </a:p>
      </dsp:txBody>
      <dsp:txXfrm>
        <a:off x="937002" y="1015975"/>
        <a:ext cx="5576601" cy="811257"/>
      </dsp:txXfrm>
    </dsp:sp>
    <dsp:sp modelId="{00D5B65F-EDAA-41E6-80D7-7943F59ADB9F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562E6-8130-4B94-83FF-9885B394604B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FAB7B-D1BC-40DC-BE1B-9BFDFB93021C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Links</a:t>
          </a:r>
          <a:endParaRPr lang="en-US" sz="1900" kern="1200"/>
        </a:p>
      </dsp:txBody>
      <dsp:txXfrm>
        <a:off x="937002" y="2030048"/>
        <a:ext cx="5576601" cy="811257"/>
      </dsp:txXfrm>
    </dsp:sp>
    <dsp:sp modelId="{441BFD82-013A-4D4B-A869-281F7A53F2AA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0DCCF-6DF4-4279-92F5-227E4B1C2E1A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DAB67-315C-4BD2-94E1-4077FB4A5598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Image</a:t>
          </a:r>
          <a:endParaRPr lang="en-US" sz="1900" kern="1200"/>
        </a:p>
      </dsp:txBody>
      <dsp:txXfrm>
        <a:off x="937002" y="3044120"/>
        <a:ext cx="5576601" cy="811257"/>
      </dsp:txXfrm>
    </dsp:sp>
    <dsp:sp modelId="{078DE6E4-3CFD-4A8F-ACB5-B50CA78E94DA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AC45E-AEAD-496F-A194-3BBF12FAB03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D999-CB7D-475E-B351-7858B8A39DC6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Buttons</a:t>
          </a:r>
          <a:endParaRPr lang="en-US" sz="1900" kern="1200"/>
        </a:p>
      </dsp:txBody>
      <dsp:txXfrm>
        <a:off x="937002" y="4058192"/>
        <a:ext cx="5576601" cy="811257"/>
      </dsp:txXfrm>
    </dsp:sp>
    <dsp:sp modelId="{5E28907A-115B-4314-995E-128A3C9FB92D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D4C52-C76E-4F93-859E-BE1353CF99E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E7E98-E086-4F4A-9F0C-018A8D8040E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List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38CB5-D821-49B2-8FCD-95806B41E702}">
      <dsp:nvSpPr>
        <dsp:cNvPr id="0" name=""/>
        <dsp:cNvSpPr/>
      </dsp:nvSpPr>
      <dsp:spPr>
        <a:xfrm>
          <a:off x="834536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BAF8-6F85-4A3B-8EB3-D4D20569C015}">
      <dsp:nvSpPr>
        <dsp:cNvPr id="0" name=""/>
        <dsp:cNvSpPr/>
      </dsp:nvSpPr>
      <dsp:spPr>
        <a:xfrm>
          <a:off x="14692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&lt;div&gt;Hello&lt;/div&gt;</a:t>
          </a:r>
          <a:br>
            <a:rPr lang="en-US" sz="2100" kern="1200"/>
          </a:br>
          <a:r>
            <a:rPr lang="en-US" sz="2100" kern="1200"/>
            <a:t>&lt;div&gt;World&lt;/div&gt;</a:t>
          </a:r>
        </a:p>
      </dsp:txBody>
      <dsp:txXfrm>
        <a:off x="14692" y="3435402"/>
        <a:ext cx="2981250" cy="720000"/>
      </dsp:txXfrm>
    </dsp:sp>
    <dsp:sp modelId="{2547B4B3-205F-4BF9-B825-C1CDB4090901}">
      <dsp:nvSpPr>
        <dsp:cNvPr id="0" name=""/>
        <dsp:cNvSpPr/>
      </dsp:nvSpPr>
      <dsp:spPr>
        <a:xfrm>
          <a:off x="4337505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927A6-963D-4D0F-B97B-2E935432BB60}">
      <dsp:nvSpPr>
        <dsp:cNvPr id="0" name=""/>
        <dsp:cNvSpPr/>
      </dsp:nvSpPr>
      <dsp:spPr>
        <a:xfrm>
          <a:off x="3517661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&lt;span&gt;Hello&lt;/span&gt;</a:t>
          </a:r>
          <a:br>
            <a:rPr lang="en-US" sz="2100" kern="1200"/>
          </a:br>
          <a:r>
            <a:rPr lang="en-US" sz="2100" kern="1200"/>
            <a:t>&lt;span&gt;World&lt;/span&gt;</a:t>
          </a:r>
        </a:p>
      </dsp:txBody>
      <dsp:txXfrm>
        <a:off x="3517661" y="343540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490B6-144D-4CC5-81EE-0BE060D3C820}">
      <dsp:nvSpPr>
        <dsp:cNvPr id="0" name=""/>
        <dsp:cNvSpPr/>
      </dsp:nvSpPr>
      <dsp:spPr>
        <a:xfrm>
          <a:off x="834536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A1D2-1B61-45F0-A11F-AA5BC57512E8}">
      <dsp:nvSpPr>
        <dsp:cNvPr id="0" name=""/>
        <dsp:cNvSpPr/>
      </dsp:nvSpPr>
      <dsp:spPr>
        <a:xfrm>
          <a:off x="14692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&lt;div&gt;Hello&lt;/div&gt;</a:t>
          </a:r>
          <a:br>
            <a:rPr lang="en-US" sz="2100" kern="1200"/>
          </a:br>
          <a:r>
            <a:rPr lang="en-US" sz="2100" kern="1200"/>
            <a:t>vs</a:t>
          </a:r>
        </a:p>
      </dsp:txBody>
      <dsp:txXfrm>
        <a:off x="14692" y="3435402"/>
        <a:ext cx="2981250" cy="720000"/>
      </dsp:txXfrm>
    </dsp:sp>
    <dsp:sp modelId="{C4E7B24C-503F-49F9-8B51-FC5FC007856B}">
      <dsp:nvSpPr>
        <dsp:cNvPr id="0" name=""/>
        <dsp:cNvSpPr/>
      </dsp:nvSpPr>
      <dsp:spPr>
        <a:xfrm>
          <a:off x="4337505" y="1730023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C379-1B76-4834-B1D2-525F32131016}">
      <dsp:nvSpPr>
        <dsp:cNvPr id="0" name=""/>
        <dsp:cNvSpPr/>
      </dsp:nvSpPr>
      <dsp:spPr>
        <a:xfrm>
          <a:off x="3517661" y="343540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&lt;article&gt;Hello&lt;/article&gt;</a:t>
          </a:r>
          <a:br>
            <a:rPr lang="en-US" sz="2100" kern="1200"/>
          </a:br>
          <a:endParaRPr lang="en-US" sz="2100" kern="1200"/>
        </a:p>
      </dsp:txBody>
      <dsp:txXfrm>
        <a:off x="3517661" y="3435402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21E0C-BC07-41CE-B442-10C2D047893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B185F-131A-4B2E-9D19-50F88E9D6AB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1DAA2-6BD3-4626-B426-352D7F0A532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&lt;ul style="list-style-type:square;"&gt;</a:t>
          </a:r>
          <a:br>
            <a:rPr lang="it-IT" sz="1700" kern="1200"/>
          </a:br>
          <a:r>
            <a:rPr lang="it-IT" sz="1700" kern="1200"/>
            <a:t>  &lt;li&gt;Coffee&lt;/li&gt;</a:t>
          </a:r>
          <a:br>
            <a:rPr lang="it-IT" sz="1700" kern="1200"/>
          </a:br>
          <a:r>
            <a:rPr lang="it-IT" sz="1700" kern="1200"/>
            <a:t>  &lt;li&gt;Tea&lt;/li&gt;</a:t>
          </a:r>
          <a:br>
            <a:rPr lang="it-IT" sz="1700" kern="1200"/>
          </a:br>
          <a:r>
            <a:rPr lang="it-IT" sz="1700" kern="1200"/>
            <a:t>&lt;/ul&gt;</a:t>
          </a:r>
          <a:endParaRPr lang="en-US" sz="1700" kern="1200"/>
        </a:p>
      </dsp:txBody>
      <dsp:txXfrm>
        <a:off x="1941716" y="718"/>
        <a:ext cx="4571887" cy="1681139"/>
      </dsp:txXfrm>
    </dsp:sp>
    <dsp:sp modelId="{E87DAB77-1B28-4DE8-B3CC-17C667E279D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146EA-88B9-4ECE-ACCE-6D4224B1A65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B95F-DBAA-4645-9DC8-C85214A249C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&lt;ol&gt;</a:t>
          </a:r>
          <a:br>
            <a:rPr lang="it-IT" sz="1700" kern="1200"/>
          </a:br>
          <a:r>
            <a:rPr lang="it-IT" sz="1700" kern="1200"/>
            <a:t>  &lt;li&gt;Coffee&lt;/li&gt;</a:t>
          </a:r>
          <a:br>
            <a:rPr lang="it-IT" sz="1700" kern="1200"/>
          </a:br>
          <a:r>
            <a:rPr lang="it-IT" sz="1700" kern="1200"/>
            <a:t>  &lt;li&gt;Tea&lt;/li&gt;</a:t>
          </a:r>
          <a:br>
            <a:rPr lang="it-IT" sz="1700" kern="1200"/>
          </a:br>
          <a:r>
            <a:rPr lang="it-IT" sz="1700" kern="1200"/>
            <a:t>&lt;/ol&gt;</a:t>
          </a:r>
          <a:endParaRPr lang="en-US" sz="1700" kern="1200"/>
        </a:p>
      </dsp:txBody>
      <dsp:txXfrm>
        <a:off x="1941716" y="2102143"/>
        <a:ext cx="4571887" cy="1681139"/>
      </dsp:txXfrm>
    </dsp:sp>
    <dsp:sp modelId="{ED65CA3B-FA5D-4CD3-B361-1F14695BC4C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D9EC-F3BF-4501-A51C-387E885CAAF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F9A42-1E86-44A5-A770-E4332A25E50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&lt;dl&gt;</a:t>
          </a:r>
          <a:br>
            <a:rPr lang="en-US" sz="1700" kern="1200"/>
          </a:br>
          <a:r>
            <a:rPr lang="en-US" sz="1700" kern="1200"/>
            <a:t>  &lt;dt&gt;Coffee&lt;/dt&gt;</a:t>
          </a:r>
          <a:br>
            <a:rPr lang="en-US" sz="1700" kern="1200"/>
          </a:br>
          <a:r>
            <a:rPr lang="en-US" sz="1700" kern="1200"/>
            <a:t>  &lt;dd&gt;- black hot drink&lt;/dd&gt;</a:t>
          </a:r>
          <a:br>
            <a:rPr lang="en-US" sz="1700" kern="1200"/>
          </a:br>
          <a:r>
            <a:rPr lang="en-US" sz="1700" kern="1200"/>
            <a:t>  &lt;dt&gt;Milk&lt;/dt&gt;</a:t>
          </a:r>
          <a:br>
            <a:rPr lang="en-US" sz="1700" kern="1200"/>
          </a:br>
          <a:r>
            <a:rPr lang="en-US" sz="1700" kern="1200"/>
            <a:t>&lt;/dl&gt;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227AD-5F4C-4051-A299-350E360C4C72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6C72B-2108-4C4C-88E2-EC5B88EF41EC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&lt;video width="320" height="240" controls&gt;</a:t>
          </a:r>
          <a:br>
            <a:rPr lang="en-US" sz="1600" kern="1200"/>
          </a:br>
          <a:r>
            <a:rPr lang="en-US" sz="1600" kern="1200"/>
            <a:t>  &lt;source src="movie.mp4" type="video/mp4"&gt;</a:t>
          </a:r>
          <a:br>
            <a:rPr lang="en-US" sz="1600" kern="1200"/>
          </a:br>
          <a:r>
            <a:rPr lang="en-US" sz="1600" kern="1200"/>
            <a:t>  &lt;source src="movie.ogg" type="video/ogg"&gt;</a:t>
          </a:r>
          <a:br>
            <a:rPr lang="en-US" sz="1600" kern="1200"/>
          </a:br>
          <a:r>
            <a:rPr lang="en-US" sz="1600" kern="1200"/>
            <a:t>Your browser does not support the video tag.</a:t>
          </a:r>
          <a:br>
            <a:rPr lang="en-US" sz="1600" kern="1200"/>
          </a:br>
          <a:r>
            <a:rPr lang="en-US" sz="1600" kern="1200"/>
            <a:t>&lt;/video&gt;</a:t>
          </a:r>
          <a:endParaRPr lang="en-US" sz="1600" kern="1200" dirty="0"/>
        </a:p>
      </dsp:txBody>
      <dsp:txXfrm>
        <a:off x="0" y="0"/>
        <a:ext cx="6269038" cy="2786062"/>
      </dsp:txXfrm>
    </dsp:sp>
    <dsp:sp modelId="{06CCC7EA-B677-4733-A8C4-7179475CE44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A6C8-4FF7-481E-9156-1DA18FC054E6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&lt;audio controls&gt;</a:t>
          </a:r>
          <a:br>
            <a:rPr lang="en-US" sz="1600" kern="1200"/>
          </a:br>
          <a:r>
            <a:rPr lang="en-US" sz="1600" kern="1200"/>
            <a:t>  &lt;source src="horse.ogg" type="audio/ogg"&gt;</a:t>
          </a:r>
          <a:br>
            <a:rPr lang="en-US" sz="1600" kern="1200"/>
          </a:br>
          <a:r>
            <a:rPr lang="en-US" sz="1600" kern="1200"/>
            <a:t>  &lt;source src="horse.mp3" type="audio/mpeg"&gt;</a:t>
          </a:r>
          <a:br>
            <a:rPr lang="en-US" sz="1600" kern="1200"/>
          </a:br>
          <a:r>
            <a:rPr lang="en-US" sz="1600" kern="1200"/>
            <a:t>Your browser does not support the audio element.</a:t>
          </a:r>
          <a:br>
            <a:rPr lang="en-US" sz="1600" kern="1200"/>
          </a:br>
          <a:r>
            <a:rPr lang="en-US" sz="1600" kern="1200"/>
            <a:t>&lt;/audio&gt;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Youtube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&lt;iframe width="420" height="315"</a:t>
          </a:r>
          <a:br>
            <a:rPr lang="en-US" sz="1600" b="0" i="0" kern="1200"/>
          </a:br>
          <a:r>
            <a:rPr lang="en-US" sz="1600" b="0" i="0" kern="1200"/>
            <a:t>src="https://www.youtube.com/embed/tgbNymZ7vqY"&gt;</a:t>
          </a:r>
          <a:br>
            <a:rPr lang="en-US" sz="1600" kern="1200"/>
          </a:br>
          <a:r>
            <a:rPr lang="en-US" sz="1600" b="0" i="0" kern="1200"/>
            <a:t>&lt;/iframe&gt;</a:t>
          </a:r>
          <a:endParaRPr lang="en-US" sz="1600" kern="1200" dirty="0"/>
        </a:p>
      </dsp:txBody>
      <dsp:txXfrm>
        <a:off x="0" y="2786062"/>
        <a:ext cx="6269038" cy="2786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6A5F-FEAD-4D0A-B85E-9A6B818E6B34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8A2D7-77FE-4306-86B3-E75C08A1563E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CANVAS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&lt;canvas id="</a:t>
          </a:r>
          <a:r>
            <a:rPr lang="en-US" sz="1700" kern="1200" dirty="0" err="1"/>
            <a:t>myCanvas</a:t>
          </a:r>
          <a:r>
            <a:rPr lang="en-US" sz="1700" kern="1200" dirty="0"/>
            <a:t>" width="200" height="100"&gt;&lt;/canvas&gt;</a:t>
          </a:r>
        </a:p>
      </dsp:txBody>
      <dsp:txXfrm>
        <a:off x="0" y="0"/>
        <a:ext cx="6269038" cy="2786062"/>
      </dsp:txXfrm>
    </dsp:sp>
    <dsp:sp modelId="{386A4E55-291C-4052-8863-35156E424F7A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B12D1-81E0-48B3-8AD2-00798122BD00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SVG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&lt;</a:t>
          </a:r>
          <a:r>
            <a:rPr lang="en-US" sz="1700" kern="1200" dirty="0" err="1"/>
            <a:t>svg</a:t>
          </a:r>
          <a:r>
            <a:rPr lang="en-US" sz="1700" kern="1200" dirty="0"/>
            <a:t> width="100" height="100"&gt;</a:t>
          </a:r>
          <a:br>
            <a:rPr lang="en-US" sz="1700" kern="1200" dirty="0"/>
          </a:br>
          <a:r>
            <a:rPr lang="en-US" sz="1700" kern="1200" dirty="0"/>
            <a:t>  &lt;circle cx="50" cy="50" r="40" stroke="green" stroke-width="4" fill="yellow" /&gt;</a:t>
          </a:r>
          <a:br>
            <a:rPr lang="en-US" sz="1700" kern="1200" dirty="0"/>
          </a:br>
          <a:r>
            <a:rPr lang="en-US" sz="1700" kern="1200" dirty="0"/>
            <a:t>&lt;/</a:t>
          </a:r>
          <a:r>
            <a:rPr lang="en-US" sz="1700" kern="1200" dirty="0" err="1"/>
            <a:t>svg</a:t>
          </a:r>
          <a:r>
            <a:rPr lang="en-US" sz="1700" kern="1200" dirty="0"/>
            <a:t>&gt;</a:t>
          </a:r>
        </a:p>
      </dsp:txBody>
      <dsp:txXfrm>
        <a:off x="0" y="2786062"/>
        <a:ext cx="6269038" cy="2786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55908-E0A7-4BCD-A595-5C1C8266F766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A6972-9812-4735-A4D1-B7E7CA48A463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CE27-88E9-439E-90F5-67C55B89938D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Geolocation</a:t>
          </a:r>
          <a:endParaRPr lang="en-US" sz="1900" kern="1200"/>
        </a:p>
      </dsp:txBody>
      <dsp:txXfrm>
        <a:off x="1070958" y="4353"/>
        <a:ext cx="5198079" cy="927236"/>
      </dsp:txXfrm>
    </dsp:sp>
    <dsp:sp modelId="{BFB2A1A3-2F07-47CF-B63D-81375D5F66CE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FBBE2-4ED5-4B81-84EC-85920AE307F5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DEC0-333D-4793-9756-934AFFD36D48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Drag n Drop</a:t>
          </a:r>
          <a:endParaRPr lang="en-US" sz="1900" kern="1200"/>
        </a:p>
      </dsp:txBody>
      <dsp:txXfrm>
        <a:off x="1070958" y="1163398"/>
        <a:ext cx="5198079" cy="927236"/>
      </dsp:txXfrm>
    </dsp:sp>
    <dsp:sp modelId="{8B0B9F77-1109-4F5E-AF28-5B8A7E2968A9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D05CD-257E-4EAC-BBBC-F6191B2A4FDC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3BAF6-F4CA-489E-BDA6-EE1F25C2A1E0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Clipboard</a:t>
          </a:r>
          <a:endParaRPr lang="en-US" sz="1900" kern="1200"/>
        </a:p>
      </dsp:txBody>
      <dsp:txXfrm>
        <a:off x="1070958" y="2322444"/>
        <a:ext cx="5198079" cy="927236"/>
      </dsp:txXfrm>
    </dsp:sp>
    <dsp:sp modelId="{0C2542DA-D253-41B9-9685-081852D4E731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F080F-6870-42CE-ACBC-8CDC302B777B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120A-6181-42FB-974A-2551E3BA8F91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Web workers</a:t>
          </a:r>
          <a:endParaRPr lang="en-US" sz="1900" kern="1200"/>
        </a:p>
      </dsp:txBody>
      <dsp:txXfrm>
        <a:off x="1070958" y="3481489"/>
        <a:ext cx="5198079" cy="927236"/>
      </dsp:txXfrm>
    </dsp:sp>
    <dsp:sp modelId="{EA45A9C8-957D-4B79-AB53-475551AAC6D3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05181-25D2-49CC-BE43-B2C244CCD432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0736C-8598-415F-82A5-F475507635E3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Web storage</a:t>
          </a:r>
          <a:endParaRPr lang="en-US" sz="1900" kern="1200"/>
        </a:p>
      </dsp:txBody>
      <dsp:txXfrm>
        <a:off x="1070958" y="4640535"/>
        <a:ext cx="5198079" cy="927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DC808-7221-4383-B83C-D14A10447432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901B5-D9F6-4E95-9114-C61EAB3152F4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6C8B6-108D-46D5-82BB-626DF1562113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Paths</a:t>
          </a:r>
          <a:endParaRPr lang="en-US" sz="1900" kern="1200"/>
        </a:p>
      </dsp:txBody>
      <dsp:txXfrm>
        <a:off x="1070958" y="4353"/>
        <a:ext cx="5198079" cy="927236"/>
      </dsp:txXfrm>
    </dsp:sp>
    <dsp:sp modelId="{AA5F50D3-BE03-4A55-80CF-34E1882C79E1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449C0-C5B8-4CD9-B4BB-09FA28F689D4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3FB4B-6405-470A-80E7-EC66B803F3B7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Head &amp; meta tags</a:t>
          </a:r>
          <a:endParaRPr lang="en-US" sz="1900" kern="1200"/>
        </a:p>
      </dsp:txBody>
      <dsp:txXfrm>
        <a:off x="1070958" y="1163398"/>
        <a:ext cx="5198079" cy="927236"/>
      </dsp:txXfrm>
    </dsp:sp>
    <dsp:sp modelId="{19A4B8B5-2826-4989-8AF6-EAA928D6BBA5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E463-76AD-489F-AC80-64A949E5335E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9037B-E265-4DF8-9FD7-AB1CBEE1F05F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Iframes</a:t>
          </a:r>
          <a:endParaRPr lang="en-US" sz="1900" kern="1200"/>
        </a:p>
      </dsp:txBody>
      <dsp:txXfrm>
        <a:off x="1070958" y="2322444"/>
        <a:ext cx="5198079" cy="927236"/>
      </dsp:txXfrm>
    </dsp:sp>
    <dsp:sp modelId="{B1FF5DCF-D2C1-4818-BB6B-69B981338836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C3669-72B7-4BA2-86F9-450CCF5308A5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075A8-C1F2-4951-B817-061E1BAE4959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Charsets</a:t>
          </a:r>
          <a:endParaRPr lang="en-US" sz="1900" kern="1200"/>
        </a:p>
      </dsp:txBody>
      <dsp:txXfrm>
        <a:off x="1070958" y="3481489"/>
        <a:ext cx="5198079" cy="927236"/>
      </dsp:txXfrm>
    </dsp:sp>
    <dsp:sp modelId="{AC4F8791-74F8-4596-89B5-DEE4E4D134AC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9FD6-D6D5-44E0-B695-71BE13251563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4628-3686-4326-99C9-E92816D4EA3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UrlEncode</a:t>
          </a:r>
          <a:endParaRPr lang="en-US" sz="1900" kern="1200"/>
        </a:p>
      </dsp:txBody>
      <dsp:txXfrm>
        <a:off x="1070958" y="4640535"/>
        <a:ext cx="5198079" cy="9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B8FAA-9DEC-4F01-8BFB-C70292A88ACD}" type="datetimeFigureOut">
              <a:rPr lang="el-GR" smtClean="0"/>
              <a:t>20/4/2019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3C33F-43ED-4125-BA9B-524B8557CC0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495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3C33F-43ED-4125-BA9B-524B8557CC0A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656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8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04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07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954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76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079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3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4040" y="1325372"/>
            <a:ext cx="47053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5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3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45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35411" y="6330696"/>
            <a:ext cx="1475231" cy="341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238455"/>
            <a:ext cx="1104391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319" y="1972182"/>
            <a:ext cx="10881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6973" y="6377053"/>
            <a:ext cx="96900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64934"/>
                </a:solidFill>
                <a:latin typeface="Lucida Sans"/>
                <a:cs typeface="Lucida Sans"/>
              </a:defRPr>
            </a:lvl1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l-GR" smtClean="0">
                <a:latin typeface="Segoe UI" panose="020B0502040204020203" pitchFamily="34" charset="0"/>
                <a:cs typeface="Segoe UI" panose="020B0502040204020203" pitchFamily="34" charset="0"/>
              </a:rPr>
              <a:pPr marL="25400">
                <a:spcBef>
                  <a:spcPts val="40"/>
                </a:spcBef>
              </a:pPr>
              <a:t>‹#›</a:t>
            </a:fld>
            <a:r>
              <a:rPr lang="el-GR" dirty="0">
                <a:latin typeface="Segoe UI" panose="020B0502040204020203" pitchFamily="34" charset="0"/>
                <a:cs typeface="Segoe UI" panose="020B0502040204020203" pitchFamily="34" charset="0"/>
              </a:rPr>
              <a:t> / 62</a:t>
            </a:r>
            <a:endParaRPr lang="el-GR" spc="-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>
        <a:defRPr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>
        <a:defRPr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tmp"/><Relationship Id="rId3" Type="http://schemas.openxmlformats.org/officeDocument/2006/relationships/image" Target="../media/image76.tmp"/><Relationship Id="rId7" Type="http://schemas.openxmlformats.org/officeDocument/2006/relationships/image" Target="../media/image80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tmp"/><Relationship Id="rId5" Type="http://schemas.openxmlformats.org/officeDocument/2006/relationships/image" Target="../media/image78.tmp"/><Relationship Id="rId10" Type="http://schemas.openxmlformats.org/officeDocument/2006/relationships/image" Target="../media/image83.tmp"/><Relationship Id="rId4" Type="http://schemas.openxmlformats.org/officeDocument/2006/relationships/image" Target="../media/image77.tmp"/><Relationship Id="rId9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" TargetMode="External"/><Relationship Id="rId3" Type="http://schemas.openxmlformats.org/officeDocument/2006/relationships/hyperlink" Target="https://www.w3schools.com/html/html_css.asp" TargetMode="External"/><Relationship Id="rId7" Type="http://schemas.openxmlformats.org/officeDocument/2006/relationships/hyperlink" Target="https://codepen.io/pen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s.google.com/" TargetMode="External"/><Relationship Id="rId5" Type="http://schemas.openxmlformats.org/officeDocument/2006/relationships/hyperlink" Target="https://bootswatch.com/" TargetMode="External"/><Relationship Id="rId4" Type="http://schemas.openxmlformats.org/officeDocument/2006/relationships/hyperlink" Target="https://www.w3schools.com/bootstrap/default.a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5411" y="6330696"/>
            <a:ext cx="1475231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4867" y="2334767"/>
            <a:ext cx="5922263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6878" y="3693921"/>
            <a:ext cx="423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The first </a:t>
            </a:r>
            <a:r>
              <a:rPr sz="2400" spc="-5" dirty="0">
                <a:solidFill>
                  <a:srgbClr val="FFFFFF"/>
                </a:solidFill>
              </a:rPr>
              <a:t>Hub </a:t>
            </a:r>
            <a:r>
              <a:rPr sz="2400" spc="-10" dirty="0">
                <a:solidFill>
                  <a:srgbClr val="FFFFFF"/>
                </a:solidFill>
              </a:rPr>
              <a:t>for</a:t>
            </a:r>
            <a:r>
              <a:rPr sz="2400" spc="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Developers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134867" y="2334767"/>
            <a:ext cx="5922263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1009" y="4292701"/>
            <a:ext cx="3793490" cy="50077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85"/>
              </a:spcBef>
            </a:pPr>
            <a:r>
              <a:rPr lang="en-US" sz="2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HTML/CSS</a:t>
            </a:r>
            <a:endParaRPr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50B34-D887-4AB5-9AFD-FCABF4BA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– lists</a:t>
            </a:r>
            <a:endParaRPr lang="el-GR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B32AE11-26F6-467C-B047-DEE756A91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4552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81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2D9B-B887-4632-920C-EA2B9C98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images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3CF7-0E7C-4697-976C-E4362866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&lt;img src="img_chania.jpg" alt="Flowers in Chania"&gt;</a:t>
            </a:r>
            <a:endParaRPr lang="el-GR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24454-1FE5-41CC-B1E8-D690ADF1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14600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9302-CAE3-433C-90FC-B04038A6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tables</a:t>
            </a:r>
            <a:endParaRPr lang="el-GR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36416-4DE3-411B-B432-957D5B06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00"/>
            <a:ext cx="7463296" cy="49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5391-EC40-474C-8BEC-D384A098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 forms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8797-F52A-4B69-8DCA-B96B44A4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&lt;form action="/action_page.php"&gt;</a:t>
            </a:r>
            <a:br>
              <a:rPr lang="en-US" sz="1700"/>
            </a:br>
            <a:r>
              <a:rPr lang="en-US" sz="1700"/>
              <a:t>  &lt;fieldset&gt;</a:t>
            </a:r>
            <a:br>
              <a:rPr lang="en-US" sz="1700"/>
            </a:br>
            <a:r>
              <a:rPr lang="en-US" sz="1700"/>
              <a:t>    &lt;legend&gt;Personal information:&lt;/legend&gt;</a:t>
            </a:r>
            <a:br>
              <a:rPr lang="en-US" sz="1700"/>
            </a:br>
            <a:r>
              <a:rPr lang="en-US" sz="1700"/>
              <a:t>    First name:&lt;br&gt;</a:t>
            </a:r>
            <a:br>
              <a:rPr lang="en-US" sz="1700"/>
            </a:br>
            <a:r>
              <a:rPr lang="en-US" sz="1700"/>
              <a:t>    &lt;input type="text" name="firstname" value="Mickey"&gt;&lt;br&gt;</a:t>
            </a:r>
            <a:br>
              <a:rPr lang="en-US" sz="1700"/>
            </a:br>
            <a:r>
              <a:rPr lang="en-US" sz="1700"/>
              <a:t>    Last name:&lt;br&gt;</a:t>
            </a:r>
            <a:br>
              <a:rPr lang="en-US" sz="1700"/>
            </a:br>
            <a:r>
              <a:rPr lang="en-US" sz="1700"/>
              <a:t>    &lt;input type="text" name="lastname" value="Mouse"&gt;&lt;br&gt;&lt;br&gt;</a:t>
            </a:r>
            <a:br>
              <a:rPr lang="en-US" sz="1700"/>
            </a:br>
            <a:r>
              <a:rPr lang="en-US" sz="1700"/>
              <a:t>    &lt;input type="submit" value="Submit"&gt;</a:t>
            </a:r>
            <a:br>
              <a:rPr lang="en-US" sz="1700"/>
            </a:br>
            <a:r>
              <a:rPr lang="en-US" sz="1700"/>
              <a:t>  &lt;/fieldset&gt;</a:t>
            </a:r>
            <a:br>
              <a:rPr lang="en-US" sz="1700"/>
            </a:br>
            <a:r>
              <a:rPr lang="en-US" sz="1700"/>
              <a:t>&lt;/form&gt;</a:t>
            </a:r>
            <a:endParaRPr lang="el-GR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19B4-02DE-4955-B601-1CCF0567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57" y="3446698"/>
            <a:ext cx="332611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8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912E-8426-4EF2-A02D-BA7A6F7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 forms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27E66-4884-439A-A8CD-18EEE292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Form attributes</a:t>
            </a:r>
            <a:endParaRPr lang="el-GR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28AE9-6B95-4E5E-9742-D05C0C84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60" y="3446698"/>
            <a:ext cx="606911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16BD0-07BA-4757-9F45-E51996B8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 Forms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D26F-04A9-44C0-B96A-6BB4AF55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88391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Types</a:t>
            </a:r>
            <a:endParaRPr lang="el-G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BCAF8-9687-4C9F-AF66-ED7D151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06" y="1905000"/>
            <a:ext cx="6827756" cy="40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16BD0-07BA-4757-9F45-E51996B8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HTML Forms</a:t>
            </a:r>
            <a:endParaRPr lang="el-GR">
              <a:solidFill>
                <a:schemeClr val="accent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F4AD26F-04A9-44C0-B96A-6BB4AF55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type="button"&gt;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type="checkbox"&gt;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type="color"&gt;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type="date"&gt;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type="datetime-local"&gt;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type="email"&gt;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type="file"&gt;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type="hidden"&gt;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type="image"&gt;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type="month"&gt;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type="number"&gt;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type="password"&gt;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type="radio"&gt;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type="range"&gt;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type="reset"&gt;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type="search"&gt;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type="submit"&gt;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type="tel"&gt;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type="text"&gt;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type="time"&gt;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type="url"&gt;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&lt;input type="week"&gt;</a:t>
            </a:r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5107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A45D-A3C7-47DC-88B4-1951E04D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Input attributes</a:t>
            </a:r>
            <a:endParaRPr lang="el-GR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3076-1AE4-4496-B272-53F3DEFB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autocomplete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autofocus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height and width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list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min and max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multiple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pattern (</a:t>
            </a:r>
            <a:r>
              <a:rPr lang="en-US" sz="2400" dirty="0" err="1"/>
              <a:t>regexp</a:t>
            </a:r>
            <a:r>
              <a:rPr lang="en-US" sz="2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placeholder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required</a:t>
            </a:r>
          </a:p>
          <a:p>
            <a:pPr>
              <a:spcAft>
                <a:spcPts val="600"/>
              </a:spcAft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12742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C2E36-A4B7-414D-87C8-6E52D41A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Media</a:t>
            </a:r>
            <a:endParaRPr lang="el-GR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35309125-5DB6-4720-A3D9-6F2590D06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23532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51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9C3D8-C52C-48F4-B474-94293A7C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Graphics</a:t>
            </a:r>
            <a:endParaRPr lang="el-GR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38D0C28-5B3C-4457-B4B6-9BAE5FB0A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7781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9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ÎÏÎ¿ÏÎ­Î»ÎµÏÎ¼Î± ÎµÎ¹ÎºÏÎ½Î±Ï Î³Î¹Î± tim berners lee">
            <a:extLst>
              <a:ext uri="{FF2B5EF4-FFF2-40B4-BE49-F238E27FC236}">
                <a16:creationId xmlns:a16="http://schemas.microsoft.com/office/drawing/2014/main" id="{79FCAB11-7D4F-4B40-9BDD-61EBE609C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9" r="2" b="16546"/>
          <a:stretch/>
        </p:blipFill>
        <p:spPr bwMode="auto"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F09B5-E5AC-4601-BA7E-B55B65876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9" r="-2" b="18900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73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9C6A0-8449-4044-9F66-2724E4DA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	</a:t>
            </a:r>
            <a:endParaRPr lang="el-GR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FDD7-E3FF-4DDA-A4A1-6D51DBED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HTML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CSS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Bootstrap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Bundles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MVC and bootstrap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Tools</a:t>
            </a:r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404649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12576-055C-4D28-893C-473DBA40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api’s</a:t>
            </a:r>
            <a:endParaRPr lang="el-GR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2747C1B-009F-4640-9946-6E21F82CB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02048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43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EF406-D3E1-4C5E-97FB-943B50B6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Misc</a:t>
            </a:r>
            <a:endParaRPr lang="el-GR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1917D9-D7AC-48CC-998F-F86FBC900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4732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81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ÎÏÎ¿ÏÎ­Î»ÎµÏÎ¼Î± ÎµÎ¹ÎºÏÎ½Î±Ï Î³Î¹Î± css meme">
            <a:extLst>
              <a:ext uri="{FF2B5EF4-FFF2-40B4-BE49-F238E27FC236}">
                <a16:creationId xmlns:a16="http://schemas.microsoft.com/office/drawing/2014/main" id="{8AD6A489-EF41-4839-A126-5D6C8430D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2" b="8802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D4902-3D94-4A19-884A-FF793DB3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CSS</a:t>
            </a:r>
            <a:endParaRPr lang="el-GR" sz="400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D06D-AE0D-4BEF-8E42-8BB4B20D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el-GR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0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7F22-694A-4EC8-B616-B843ACAC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987079" cy="1676603"/>
          </a:xfrm>
        </p:spPr>
        <p:txBody>
          <a:bodyPr>
            <a:normAutofit/>
          </a:bodyPr>
          <a:lstStyle/>
          <a:p>
            <a:r>
              <a:rPr lang="en-US" dirty="0"/>
              <a:t>Adding CSS to HTML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6F29-3AE0-4004-9549-78C02DDE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Inline styles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&lt;style&gt; tag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Style files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l-G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445A-598B-4617-80C3-DA07D9F7A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99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457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736F2-6DFF-4A5D-93DE-A37093AD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FB40-AC56-49D0-AF2A-3E1E5FA5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selector is a pattern used  to apply styles to elements</a:t>
            </a:r>
            <a:endParaRPr lang="el-G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A6CCB-BA91-4281-8A2A-63DA5FA0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12" y="3446698"/>
            <a:ext cx="4308805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4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FC1A-5828-4846-861B-0E369203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Selectors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788A-EEA1-4D81-8FD9-C57935028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Element Selectors p, div</a:t>
            </a:r>
          </a:p>
          <a:p>
            <a:r>
              <a:rPr lang="en-US" sz="2000" dirty="0"/>
              <a:t>Class selectors .</a:t>
            </a:r>
            <a:r>
              <a:rPr lang="en-US" sz="2000" dirty="0" err="1"/>
              <a:t>myclass</a:t>
            </a:r>
            <a:endParaRPr lang="en-US" sz="2000" dirty="0"/>
          </a:p>
          <a:p>
            <a:r>
              <a:rPr lang="en-US" sz="2000" dirty="0"/>
              <a:t>Id selectors #</a:t>
            </a:r>
            <a:r>
              <a:rPr lang="en-US" sz="2000" dirty="0" err="1"/>
              <a:t>myelement</a:t>
            </a:r>
            <a:endParaRPr lang="en-US" sz="2000" dirty="0"/>
          </a:p>
          <a:p>
            <a:r>
              <a:rPr lang="en-US" sz="2000" dirty="0"/>
              <a:t>Order matters</a:t>
            </a:r>
          </a:p>
          <a:p>
            <a:endParaRPr lang="el-GR" sz="2000" dirty="0"/>
          </a:p>
        </p:txBody>
      </p:sp>
      <p:pic>
        <p:nvPicPr>
          <p:cNvPr id="6148" name="Picture 4" descr="Diagram: CSS selector connecting a CSS rule to an HTML element">
            <a:extLst>
              <a:ext uri="{FF2B5EF4-FFF2-40B4-BE49-F238E27FC236}">
                <a16:creationId xmlns:a16="http://schemas.microsoft.com/office/drawing/2014/main" id="{7C02EB56-99CE-4104-B8F3-D7FCFAF6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9671" y="3446698"/>
            <a:ext cx="4483487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CE40-D9F2-4209-87A2-9AB70193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Inheritence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5FEA-C05F-4E2D-BF46-B70839D5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Some values are inherited by the children of an element in the document tree:</a:t>
            </a:r>
            <a:endParaRPr lang="el-GR" sz="2000" dirty="0"/>
          </a:p>
        </p:txBody>
      </p:sp>
      <p:pic>
        <p:nvPicPr>
          <p:cNvPr id="7170" name="Picture 2" descr="ÎÏÎ¿ÏÎ­Î»ÎµÏÎ¼Î± ÎµÎ¹ÎºÏÎ½Î±Ï Î³Î¹Î± css inheritance">
            <a:extLst>
              <a:ext uri="{FF2B5EF4-FFF2-40B4-BE49-F238E27FC236}">
                <a16:creationId xmlns:a16="http://schemas.microsoft.com/office/drawing/2014/main" id="{3986F69E-7C26-4AD5-BB31-D3EBAC5F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0842" y="3446698"/>
            <a:ext cx="3221146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0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28B8-BF84-433E-A079-531EDDA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Combinators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63FB-2399-4368-94DB-E37A1208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 combinator is something that explains the relationship between the selectors.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 CSS selector can contain more than one simple selector. Between the simple selectors, we can include a combinator.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There are four different combinators in CSS: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descendant selector (space)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child selector (&gt;)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adjacent sibling selector (+)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general sibling selector (~)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1400" dirty="0"/>
          </a:p>
        </p:txBody>
      </p:sp>
      <p:pic>
        <p:nvPicPr>
          <p:cNvPr id="8194" name="Picture 2" descr="ÎÏÎ¿ÏÎ­Î»ÎµÏÎ¼Î± ÎµÎ¹ÎºÏÎ½Î±Ï Î³Î¹Î± css combinator">
            <a:extLst>
              <a:ext uri="{FF2B5EF4-FFF2-40B4-BE49-F238E27FC236}">
                <a16:creationId xmlns:a16="http://schemas.microsoft.com/office/drawing/2014/main" id="{1ED7F417-36AA-4AE7-9FB0-4D5D6190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134" y="3446698"/>
            <a:ext cx="2974561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0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47978-AF0E-481A-874C-3C9FD3D4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Specificity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3B5C-D3C1-40F0-BA37-2E18EE3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If there are two or more conflicting CSS rules that point to the same element, the browser follows some rules to determine which one is most specific and therefore wins out.</a:t>
            </a:r>
            <a:endParaRPr lang="el-GR" sz="2000" dirty="0"/>
          </a:p>
        </p:txBody>
      </p:sp>
      <p:pic>
        <p:nvPicPr>
          <p:cNvPr id="5122" name="Picture 2" descr="https://css-tricks.com/wp-content/csstricks-uploads/specificity-calculationbase.png">
            <a:extLst>
              <a:ext uri="{FF2B5EF4-FFF2-40B4-BE49-F238E27FC236}">
                <a16:creationId xmlns:a16="http://schemas.microsoft.com/office/drawing/2014/main" id="{6E13A42D-AB3A-4FC0-8C55-7F25B221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1775" y="3446698"/>
            <a:ext cx="4099280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5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2181E-AA63-419A-BB37-DBA5A10A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cs typeface="+mj-cs"/>
              </a:rPr>
              <a:t>Box model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ÎÏÎ¿ÏÎ­Î»ÎµÏÎ¼Î± ÎµÎ¹ÎºÏÎ½Î±Ï Î³Î¹Î± css box model">
            <a:extLst>
              <a:ext uri="{FF2B5EF4-FFF2-40B4-BE49-F238E27FC236}">
                <a16:creationId xmlns:a16="http://schemas.microsoft.com/office/drawing/2014/main" id="{F82AF535-59DC-4FDC-9770-87546583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870700"/>
            <a:ext cx="5455917" cy="31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B299AE-49E6-44D2-AAF0-C97040D8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59945"/>
            <a:ext cx="5455917" cy="23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73470-2778-4E31-9FD9-4BE01465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21610-F7F6-42D8-B058-6313D15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HTML</a:t>
            </a:r>
            <a:endParaRPr lang="el-GR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979AE-4C82-4FA4-8CFC-807C4B00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HTML stands for Hyper Text Markup Language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HTML describes the structure of Web pages using markup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HTML elements are the building blocks of HTML pages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HTML elements are represented by tags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HTML tags label pieces of content such as "heading", "paragraph", "table", and so 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Browsers do not display the HTML tags, but use them to render the content of the page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2400"/>
          </a:p>
        </p:txBody>
      </p:sp>
    </p:spTree>
    <p:extLst>
      <p:ext uri="{BB962C8B-B14F-4D97-AF65-F5344CB8AC3E}">
        <p14:creationId xmlns:p14="http://schemas.microsoft.com/office/powerpoint/2010/main" val="54133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ÎÏÎ¿ÏÎ­Î»ÎµÏÎ¼Î± ÎµÎ¹ÎºÏÎ½Î±Ï Î³Î¹Î± html meme">
            <a:extLst>
              <a:ext uri="{FF2B5EF4-FFF2-40B4-BE49-F238E27FC236}">
                <a16:creationId xmlns:a16="http://schemas.microsoft.com/office/drawing/2014/main" id="{B4A880AE-F2B6-476D-9162-AF7F26C94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-29425" y="-53340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7099-B527-4F2C-A91E-D3DC732C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2400" kern="1200" dirty="0">
                <a:solidFill>
                  <a:srgbClr val="FFFFFF"/>
                </a:solidFill>
                <a:latin typeface="+mj-lt"/>
                <a:cs typeface="+mj-cs"/>
              </a:rPr>
              <a:t>Bootstrap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0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popular front-end framework for developing </a:t>
            </a:r>
            <a:br>
              <a:rPr lang="en-US" dirty="0"/>
            </a:br>
            <a:r>
              <a:rPr lang="en-US" dirty="0"/>
              <a:t>responsive, mobile first projects on the web.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236532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 fontAlgn="ctr"/>
            <a:r>
              <a:rPr lang="en-US" dirty="0"/>
              <a:t>CSS is hard</a:t>
            </a:r>
          </a:p>
          <a:p>
            <a:pPr lvl="0" fontAlgn="ctr"/>
            <a:r>
              <a:rPr lang="en-US" dirty="0"/>
              <a:t>Cross Browser</a:t>
            </a:r>
          </a:p>
          <a:p>
            <a:pPr lvl="0" fontAlgn="ctr"/>
            <a:r>
              <a:rPr lang="en-US" dirty="0"/>
              <a:t>Solves basic tasks (e.g. getting tables right)</a:t>
            </a:r>
          </a:p>
          <a:p>
            <a:pPr lvl="0" fontAlgn="ctr"/>
            <a:r>
              <a:rPr lang="en-US" dirty="0"/>
              <a:t>Bootstrap 3 makes it easier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</p:spTree>
    <p:extLst>
      <p:ext uri="{BB962C8B-B14F-4D97-AF65-F5344CB8AC3E}">
        <p14:creationId xmlns:p14="http://schemas.microsoft.com/office/powerpoint/2010/main" val="410743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Support 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Modal</a:t>
            </a:r>
          </a:p>
          <a:p>
            <a:r>
              <a:rPr lang="en-US" dirty="0"/>
              <a:t>Great Visual Studio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7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7" y="0"/>
            <a:ext cx="959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3" y="0"/>
            <a:ext cx="10425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9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Layout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13" y="1208989"/>
            <a:ext cx="5935774" cy="4440022"/>
          </a:xfrm>
        </p:spPr>
      </p:pic>
    </p:spTree>
    <p:extLst>
      <p:ext uri="{BB962C8B-B14F-4D97-AF65-F5344CB8AC3E}">
        <p14:creationId xmlns:p14="http://schemas.microsoft.com/office/powerpoint/2010/main" val="217077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70" y="1289634"/>
            <a:ext cx="2342071" cy="4264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5" y="1245702"/>
            <a:ext cx="6029184" cy="43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09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680225" y="1750740"/>
          <a:ext cx="10786520" cy="418264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15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 devices Phones (&lt;768px)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devices Tablets (≥768px)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devices Desktops (≥992px)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devices Desktops (≥1200px)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322">
                <a:tc>
                  <a:txBody>
                    <a:bodyPr/>
                    <a:lstStyle/>
                    <a:p>
                      <a:r>
                        <a:rPr lang="en-US"/>
                        <a:t>Grid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at all times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Collapsed to start, horizontal above breakpoints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Container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 (auto)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970px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1170px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.col-xs-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.col-lg-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# of columns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Column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60px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78px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95px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4">
                <a:tc>
                  <a:txBody>
                    <a:bodyPr/>
                    <a:lstStyle/>
                    <a:p>
                      <a:r>
                        <a:rPr lang="en-US"/>
                        <a:t>Gutter width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30px (15px on each side of a column)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8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9514" y="2276273"/>
            <a:ext cx="11509095" cy="31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F0426-F69B-4977-B43A-067A34C9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DA5A-D9CE-4490-AB51-C76B6E14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&lt;!DOCTYPE html&gt;</a:t>
            </a:r>
            <a:br>
              <a:rPr lang="en-US" sz="2200" dirty="0"/>
            </a:br>
            <a:r>
              <a:rPr lang="en-US" sz="2200" dirty="0"/>
              <a:t>&lt;html&gt;</a:t>
            </a:r>
            <a:br>
              <a:rPr lang="en-US" sz="2200" dirty="0"/>
            </a:br>
            <a:r>
              <a:rPr lang="en-US" sz="2200" dirty="0"/>
              <a:t>&lt;head&gt;</a:t>
            </a:r>
            <a:br>
              <a:rPr lang="en-US" sz="2200" dirty="0"/>
            </a:br>
            <a:r>
              <a:rPr lang="en-US" sz="2200" dirty="0"/>
              <a:t>&lt;title&gt;Page Title&lt;/title&gt;</a:t>
            </a:r>
            <a:br>
              <a:rPr lang="en-US" sz="2200" dirty="0"/>
            </a:br>
            <a:r>
              <a:rPr lang="en-US" sz="2200" dirty="0"/>
              <a:t>&lt;/head&gt;</a:t>
            </a:r>
            <a:br>
              <a:rPr lang="en-US" sz="2200" dirty="0"/>
            </a:br>
            <a:r>
              <a:rPr lang="en-US" sz="2200" dirty="0"/>
              <a:t>&lt;body&gt;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&lt;h1&gt;My First Heading&lt;/h1&gt;</a:t>
            </a:r>
            <a:br>
              <a:rPr lang="en-US" sz="2200" dirty="0"/>
            </a:br>
            <a:r>
              <a:rPr lang="en-US" sz="2200" dirty="0"/>
              <a:t>&lt;p&gt;My first paragraph.&lt;/p&gt;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&lt;/body&gt;</a:t>
            </a:r>
            <a:br>
              <a:rPr lang="en-US" sz="2200" dirty="0"/>
            </a:br>
            <a:r>
              <a:rPr lang="en-US" sz="2200" dirty="0"/>
              <a:t>&lt;/html&gt;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716514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1642127"/>
            <a:ext cx="2148655" cy="3836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1167090"/>
            <a:ext cx="4334471" cy="4763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2115573"/>
            <a:ext cx="4992430" cy="267945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1178179"/>
            <a:ext cx="2810267" cy="46679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1825001"/>
            <a:ext cx="2591162" cy="50489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2422241"/>
            <a:ext cx="5522707" cy="186748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7" y="4405565"/>
            <a:ext cx="5522706" cy="2134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0481" y="1573793"/>
            <a:ext cx="2149612" cy="40363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4949535"/>
            <a:ext cx="4981065" cy="16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5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Glyphicons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54" y="1387475"/>
            <a:ext cx="7743567" cy="5291138"/>
          </a:xfrm>
        </p:spPr>
      </p:pic>
    </p:spTree>
    <p:extLst>
      <p:ext uri="{BB962C8B-B14F-4D97-AF65-F5344CB8AC3E}">
        <p14:creationId xmlns:p14="http://schemas.microsoft.com/office/powerpoint/2010/main" val="396631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– Class IntelliSense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40146" y="1973767"/>
            <a:ext cx="5902167" cy="32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5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– Missing Class Detection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1984" y="2386361"/>
            <a:ext cx="7276367" cy="1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9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CAD7-94FF-4E27-BA82-BB48673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A173-99C5-4BDF-93D7-9C91566525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1651734"/>
          </a:xfrm>
        </p:spPr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Developer tools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9711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230835"/>
            <a:ext cx="2752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References</a:t>
            </a:r>
            <a:endParaRPr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993" y="6377053"/>
            <a:ext cx="808355" cy="31290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200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fld>
            <a:r>
              <a:rPr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000" dirty="0">
                <a:solidFill>
                  <a:srgbClr val="C6493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62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693906"/>
            <a:ext cx="10017760" cy="510460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https://www.w3schools.com/html/default.asp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https://www.w3schools.com/html/html_css.asp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https://www.w3schools.com/bootstrap/default.asp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https://bootswatch.com/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https://fonts.google.com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https://codepen.io/pen/</a:t>
            </a:r>
            <a:endParaRPr lang="en-US"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https://unsplash.com/</a:t>
            </a:r>
            <a:endParaRPr sz="3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u="heavy" spc="-10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Mozilla </a:t>
            </a:r>
            <a:r>
              <a:rPr sz="2400" u="heavy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Developer </a:t>
            </a:r>
            <a:r>
              <a:rPr sz="2400" u="heavy" spc="-5" dirty="0">
                <a:solidFill>
                  <a:srgbClr val="F05B40"/>
                </a:solidFill>
                <a:uFill>
                  <a:solidFill>
                    <a:srgbClr val="F05B4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Network (MDN)</a:t>
            </a:r>
            <a:r>
              <a:rPr sz="2400" spc="-5" dirty="0">
                <a:solidFill>
                  <a:srgbClr val="F05B4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sz="2400" spc="-10" dirty="0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sz="2400" spc="5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5" dirty="0">
                <a:latin typeface="Segoe UI" panose="020B0502040204020203" pitchFamily="34" charset="0"/>
                <a:cs typeface="Segoe UI" panose="020B0502040204020203" pitchFamily="34" charset="0"/>
              </a:rPr>
              <a:t>friend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1123" y="6405632"/>
            <a:ext cx="1383809" cy="191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9926193" y="6857999"/>
                </a:lnTo>
                <a:lnTo>
                  <a:pt x="12192000" y="459219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9926193" y="6857999"/>
                </a:lnTo>
                <a:lnTo>
                  <a:pt x="12192000" y="4592193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ln w="12192">
            <a:solidFill>
              <a:srgbClr val="B04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474798"/>
            <a:ext cx="3098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FFFF"/>
                </a:solidFill>
              </a:rPr>
              <a:t>Thank</a:t>
            </a:r>
            <a:r>
              <a:rPr sz="4400" spc="-9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You!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BC16-405B-4C81-99BA-AC6EA3EF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elements</a:t>
            </a:r>
            <a:endParaRPr lang="el-GR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DC70D3C-D445-4C45-BAB5-F28B1B019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6706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48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9A72-3CA4-452D-882F-0BB17FB4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HTML layout</a:t>
            </a:r>
            <a:endParaRPr lang="el-GR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27C1-236D-47FE-91F5-E188D29E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0" y="484632"/>
            <a:ext cx="4795500" cy="57332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C680-2626-4354-8611-8E35AF49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&lt;header&gt; - Defines a header for a document or a section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&lt;nav&gt; - Defines a container for navigation links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&lt;section&gt; - Defines a section in a document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&lt;article&gt; - Defines an independent self-contained article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&lt;aside&gt; - Defines content aside from the content (like a sidebar)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&lt;footer&gt; - Defines a footer for a document or a section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&lt;details&gt; - Defines additional details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&lt;summary&gt; - Defines a heading for the &lt;details&gt; element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1700"/>
          </a:p>
        </p:txBody>
      </p:sp>
    </p:spTree>
    <p:extLst>
      <p:ext uri="{BB962C8B-B14F-4D97-AF65-F5344CB8AC3E}">
        <p14:creationId xmlns:p14="http://schemas.microsoft.com/office/powerpoint/2010/main" val="78754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C0EA6-36E3-45A3-8322-01F33E2B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Texting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0FA2-EC1D-405F-A02E-C6D6D3B9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457200"/>
            <a:ext cx="6848715" cy="2667766"/>
          </a:xfrm>
        </p:spPr>
        <p:txBody>
          <a:bodyPr anchor="ctr">
            <a:normAutofit lnSpcReduction="10000"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Heading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H1 Primary head (used from search engines)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H2-H6 – sub heading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 for paragraph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BR  Explicit line break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Hr</a:t>
            </a:r>
            <a:r>
              <a:rPr lang="en-US" sz="2000" dirty="0"/>
              <a:t> horizontal rule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Character entities : &amp;</a:t>
            </a:r>
            <a:r>
              <a:rPr lang="en-US" sz="2000" dirty="0" err="1"/>
              <a:t>nbsp</a:t>
            </a:r>
            <a:r>
              <a:rPr lang="en-US" sz="2000" dirty="0"/>
              <a:t>;,&amp;</a:t>
            </a:r>
            <a:r>
              <a:rPr lang="en-US" sz="2000" dirty="0" err="1"/>
              <a:t>lt</a:t>
            </a:r>
            <a:r>
              <a:rPr lang="en-US" sz="2000" dirty="0"/>
              <a:t>;,&amp;</a:t>
            </a:r>
            <a:r>
              <a:rPr lang="en-US" sz="2000" dirty="0" err="1"/>
              <a:t>gt</a:t>
            </a:r>
            <a:r>
              <a:rPr lang="en-US" sz="2000" dirty="0"/>
              <a:t>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 &amp; </a:t>
            </a:r>
            <a:r>
              <a:rPr lang="en-US" sz="2000" dirty="0" err="1"/>
              <a:t>sub,Code,kbd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l-G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4376E-8B12-4154-B237-BE3E478A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31" y="3446698"/>
            <a:ext cx="213996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50B34-D887-4AB5-9AFD-FCABF4BA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– Block vs inline elements</a:t>
            </a:r>
            <a:endParaRPr lang="el-GR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3F29DC1-DBB3-49DD-BA72-1768E6F46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3966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28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50B34-D887-4AB5-9AFD-FCABF4BA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– Semantic vs non-semantic elements</a:t>
            </a:r>
            <a:endParaRPr lang="el-GR">
              <a:solidFill>
                <a:srgbClr val="FFFFFF"/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AE4C063-2FF0-4C27-8FAC-6B98E1529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6695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6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B40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885</Words>
  <Application>Microsoft Office PowerPoint</Application>
  <PresentationFormat>Widescreen</PresentationFormat>
  <Paragraphs>212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Lucida Sans</vt:lpstr>
      <vt:lpstr>Segoe</vt:lpstr>
      <vt:lpstr>Segoe UI</vt:lpstr>
      <vt:lpstr>Office Theme</vt:lpstr>
      <vt:lpstr>The first Hub for Developers</vt:lpstr>
      <vt:lpstr>Content </vt:lpstr>
      <vt:lpstr>HTML</vt:lpstr>
      <vt:lpstr>HTML</vt:lpstr>
      <vt:lpstr>Basic elements</vt:lpstr>
      <vt:lpstr>HTML layout</vt:lpstr>
      <vt:lpstr>HTML Texting</vt:lpstr>
      <vt:lpstr>HTML – Block vs inline elements</vt:lpstr>
      <vt:lpstr>HTML – Semantic vs non-semantic elements</vt:lpstr>
      <vt:lpstr>HTML – lists</vt:lpstr>
      <vt:lpstr>HTML images</vt:lpstr>
      <vt:lpstr>HTML tables</vt:lpstr>
      <vt:lpstr>HTML forms</vt:lpstr>
      <vt:lpstr>HTML forms</vt:lpstr>
      <vt:lpstr>HTML Forms</vt:lpstr>
      <vt:lpstr>HTML Forms</vt:lpstr>
      <vt:lpstr>Input attributes</vt:lpstr>
      <vt:lpstr>HTML Media</vt:lpstr>
      <vt:lpstr>HTML Graphics</vt:lpstr>
      <vt:lpstr>HTML api’s</vt:lpstr>
      <vt:lpstr>HTML Misc</vt:lpstr>
      <vt:lpstr>CSS</vt:lpstr>
      <vt:lpstr>Adding CSS to HTML</vt:lpstr>
      <vt:lpstr>Rules</vt:lpstr>
      <vt:lpstr>Selectors</vt:lpstr>
      <vt:lpstr>Inheritence</vt:lpstr>
      <vt:lpstr>Combinators</vt:lpstr>
      <vt:lpstr>Specificity</vt:lpstr>
      <vt:lpstr>Box model</vt:lpstr>
      <vt:lpstr>Bootstrap </vt:lpstr>
      <vt:lpstr>Bootstrap</vt:lpstr>
      <vt:lpstr>Why use it?</vt:lpstr>
      <vt:lpstr>Bootstrap Features</vt:lpstr>
      <vt:lpstr>PowerPoint Presentation</vt:lpstr>
      <vt:lpstr>PowerPoint Presentation</vt:lpstr>
      <vt:lpstr>Responsive Layout</vt:lpstr>
      <vt:lpstr>Responsive Layout</vt:lpstr>
      <vt:lpstr>Grid system</vt:lpstr>
      <vt:lpstr>Grid system</vt:lpstr>
      <vt:lpstr>Components</vt:lpstr>
      <vt:lpstr>Glyphicons</vt:lpstr>
      <vt:lpstr>Visual Studio – Class IntelliSense</vt:lpstr>
      <vt:lpstr>Visual Studio – Missing Class Detection</vt:lpstr>
      <vt:lpstr>Tools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Hub for Developers</dc:title>
  <dc:creator>Konstantinos Ziazios</dc:creator>
  <cp:lastModifiedBy>Konstantinos Ziazios</cp:lastModifiedBy>
  <cp:revision>3</cp:revision>
  <dcterms:created xsi:type="dcterms:W3CDTF">2019-04-19T14:30:12Z</dcterms:created>
  <dcterms:modified xsi:type="dcterms:W3CDTF">2019-04-20T12:37:52Z</dcterms:modified>
</cp:coreProperties>
</file>